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703" r:id="rId2"/>
  </p:sldMasterIdLst>
  <p:notesMasterIdLst>
    <p:notesMasterId r:id="rId33"/>
  </p:notes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6" d="100"/>
          <a:sy n="66" d="100"/>
        </p:scale>
        <p:origin x="-432"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B3C854-96B3-4F2B-8CD9-106E202CF4D8}" type="datetimeFigureOut">
              <a:rPr lang="zh-CN" altLang="en-US" smtClean="0"/>
              <a:t>2018/11/13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37D7C8B-618D-48F1-85CF-48A632910832}" type="slidenum">
              <a:rPr lang="zh-CN" altLang="en-US" smtClean="0"/>
              <a:t>‹#›</a:t>
            </a:fld>
            <a:endParaRPr lang="zh-CN" altLang="en-US"/>
          </a:p>
        </p:txBody>
      </p:sp>
    </p:spTree>
    <p:extLst>
      <p:ext uri="{BB962C8B-B14F-4D97-AF65-F5344CB8AC3E}">
        <p14:creationId xmlns:p14="http://schemas.microsoft.com/office/powerpoint/2010/main" val="3635945659"/>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Rot="1" noChangeAspect="1" noTextEdit="1"/>
          </p:cNvSpPr>
          <p:nvPr>
            <p:ph type="sldImg"/>
          </p:nvPr>
        </p:nvSpPr>
        <p:spPr bwMode="auto">
          <a:noFill/>
          <a:ln>
            <a:solidFill>
              <a:srgbClr val="000000"/>
            </a:solidFill>
            <a:miter lim="800000"/>
            <a:headEnd/>
            <a:tailEnd/>
          </a:ln>
        </p:spPr>
      </p:sp>
      <p:sp>
        <p:nvSpPr>
          <p:cNvPr id="6144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87649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Rot="1" noChangeAspect="1" noTextEdit="1"/>
          </p:cNvSpPr>
          <p:nvPr>
            <p:ph type="sldImg"/>
          </p:nvPr>
        </p:nvSpPr>
        <p:spPr bwMode="auto">
          <a:noFill/>
          <a:ln>
            <a:solidFill>
              <a:srgbClr val="000000"/>
            </a:solidFill>
            <a:miter lim="800000"/>
            <a:headEnd/>
            <a:tailEnd/>
          </a:ln>
        </p:spPr>
      </p:sp>
      <p:sp>
        <p:nvSpPr>
          <p:cNvPr id="3891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9470788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幻灯片图像占位符 1"/>
          <p:cNvSpPr>
            <a:spLocks noGrp="1" noRot="1" noChangeAspect="1"/>
          </p:cNvSpPr>
          <p:nvPr>
            <p:ph type="sldImg"/>
          </p:nvPr>
        </p:nvSpPr>
        <p:spPr bwMode="auto">
          <a:noFill/>
          <a:ln>
            <a:solidFill>
              <a:srgbClr val="000000"/>
            </a:solidFill>
            <a:miter lim="800000"/>
            <a:headEnd/>
            <a:tailEnd/>
          </a:ln>
        </p:spPr>
      </p:sp>
      <p:sp>
        <p:nvSpPr>
          <p:cNvPr id="40962"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5302ACE0-6DD6-401C-96F1-FD92681A6A0D}"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8762274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49154"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smtClean="0"/>
          </a:p>
        </p:txBody>
      </p:sp>
      <p:sp>
        <p:nvSpPr>
          <p:cNvPr id="37891"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marL="0" marR="0" lvl="0" indent="0" algn="r" defTabSz="914400" rtl="0" eaLnBrk="1" fontAlgn="auto" latinLnBrk="0" hangingPunct="1">
              <a:lnSpc>
                <a:spcPct val="100000"/>
              </a:lnSpc>
              <a:spcBef>
                <a:spcPts val="0"/>
              </a:spcBef>
              <a:spcAft>
                <a:spcPts val="0"/>
              </a:spcAft>
              <a:buClrTx/>
              <a:buSzTx/>
              <a:buFontTx/>
              <a:buNone/>
              <a:tabLst/>
              <a:defRPr/>
            </a:pPr>
            <a:fld id="{62F5C956-77DD-46DB-A340-0DE919E4CD13}" type="slidenum">
              <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1615641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幻灯片图像占位符 1"/>
          <p:cNvSpPr>
            <a:spLocks noGrp="1" noRot="1" noChangeAspect="1"/>
          </p:cNvSpPr>
          <p:nvPr>
            <p:ph type="sldImg"/>
          </p:nvPr>
        </p:nvSpPr>
        <p:spPr bwMode="auto">
          <a:noFill/>
          <a:ln>
            <a:solidFill>
              <a:srgbClr val="000000"/>
            </a:solidFill>
            <a:miter lim="800000"/>
            <a:headEnd/>
            <a:tailEnd/>
          </a:ln>
        </p:spPr>
      </p:sp>
      <p:sp>
        <p:nvSpPr>
          <p:cNvPr id="53250"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BFD14312-DD56-4EB8-A484-0D627E30F9A5}"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1574319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p:cNvSpPr>
            <a:spLocks noGrp="1" noRot="1" noChangeAspect="1" noTextEdit="1"/>
          </p:cNvSpPr>
          <p:nvPr>
            <p:ph type="sldImg"/>
          </p:nvPr>
        </p:nvSpPr>
        <p:spPr bwMode="auto">
          <a:noFill/>
          <a:ln>
            <a:solidFill>
              <a:srgbClr val="000000"/>
            </a:solidFill>
            <a:miter lim="800000"/>
            <a:headEnd/>
            <a:tailEnd/>
          </a:ln>
        </p:spPr>
      </p:sp>
      <p:sp>
        <p:nvSpPr>
          <p:cNvPr id="9216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8507351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幻灯片图像占位符 1"/>
          <p:cNvSpPr>
            <a:spLocks noGrp="1" noRot="1" noChangeAspect="1"/>
          </p:cNvSpPr>
          <p:nvPr>
            <p:ph type="sldImg"/>
          </p:nvPr>
        </p:nvSpPr>
        <p:spPr bwMode="auto">
          <a:noFill/>
          <a:ln>
            <a:solidFill>
              <a:srgbClr val="000000"/>
            </a:solidFill>
            <a:miter lim="800000"/>
            <a:headEnd/>
            <a:tailEnd/>
          </a:ln>
        </p:spPr>
      </p:sp>
      <p:sp>
        <p:nvSpPr>
          <p:cNvPr id="69634"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B7877438-1A4B-4E47-B565-F76AA91B11E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6601436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幻灯片图像占位符 1"/>
          <p:cNvSpPr>
            <a:spLocks noGrp="1" noRot="1" noChangeAspect="1" noTextEdit="1"/>
          </p:cNvSpPr>
          <p:nvPr>
            <p:ph type="sldImg"/>
          </p:nvPr>
        </p:nvSpPr>
        <p:spPr bwMode="auto">
          <a:noFill/>
          <a:ln>
            <a:solidFill>
              <a:srgbClr val="000000"/>
            </a:solidFill>
            <a:miter lim="800000"/>
            <a:headEnd/>
            <a:tailEnd/>
          </a:ln>
        </p:spPr>
      </p:sp>
      <p:sp>
        <p:nvSpPr>
          <p:cNvPr id="86018"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86019"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914400" rtl="0" eaLnBrk="1" fontAlgn="auto" latinLnBrk="0" hangingPunct="1">
              <a:lnSpc>
                <a:spcPct val="100000"/>
              </a:lnSpc>
              <a:spcBef>
                <a:spcPts val="0"/>
              </a:spcBef>
              <a:spcAft>
                <a:spcPts val="0"/>
              </a:spcAft>
              <a:buClrTx/>
              <a:buSzTx/>
              <a:buFontTx/>
              <a:buNone/>
              <a:tabLst/>
              <a:defRPr/>
            </a:pPr>
            <a:fld id="{F1CAE1B0-FBEB-4294-AC0E-7771A83DB13D}"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altLang="zh-CN"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40049607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p:cNvSpPr>
            <a:spLocks noGrp="1" noRot="1" noChangeAspect="1" noTextEdit="1"/>
          </p:cNvSpPr>
          <p:nvPr>
            <p:ph type="sldImg"/>
          </p:nvPr>
        </p:nvSpPr>
        <p:spPr bwMode="auto">
          <a:noFill/>
          <a:ln>
            <a:solidFill>
              <a:srgbClr val="000000"/>
            </a:solidFill>
            <a:miter lim="800000"/>
            <a:headEnd/>
            <a:tailEnd/>
          </a:ln>
        </p:spPr>
      </p:sp>
      <p:sp>
        <p:nvSpPr>
          <p:cNvPr id="9216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9056778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幻灯片图像占位符 1"/>
          <p:cNvSpPr>
            <a:spLocks noGrp="1" noRot="1" noChangeAspect="1" noTextEdit="1"/>
          </p:cNvSpPr>
          <p:nvPr>
            <p:ph type="sldImg"/>
          </p:nvPr>
        </p:nvSpPr>
        <p:spPr bwMode="auto">
          <a:noFill/>
          <a:ln>
            <a:solidFill>
              <a:srgbClr val="000000"/>
            </a:solidFill>
            <a:miter lim="800000"/>
            <a:headEnd/>
            <a:tailEnd/>
          </a:ln>
        </p:spPr>
      </p:sp>
      <p:sp>
        <p:nvSpPr>
          <p:cNvPr id="88066"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88067"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914400" rtl="0" eaLnBrk="1" fontAlgn="auto" latinLnBrk="0" hangingPunct="1">
              <a:lnSpc>
                <a:spcPct val="100000"/>
              </a:lnSpc>
              <a:spcBef>
                <a:spcPts val="0"/>
              </a:spcBef>
              <a:spcAft>
                <a:spcPts val="0"/>
              </a:spcAft>
              <a:buClrTx/>
              <a:buSzTx/>
              <a:buFontTx/>
              <a:buNone/>
              <a:tabLst/>
              <a:defRPr/>
            </a:pPr>
            <a:fld id="{B021DE3C-A6D2-4831-AAF3-BFF747F44D57}"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altLang="zh-CN"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21711565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p:cNvSpPr>
            <a:spLocks noGrp="1" noRot="1" noChangeAspect="1" noTextEdit="1"/>
          </p:cNvSpPr>
          <p:nvPr>
            <p:ph type="sldImg"/>
          </p:nvPr>
        </p:nvSpPr>
        <p:spPr bwMode="auto">
          <a:noFill/>
          <a:ln>
            <a:solidFill>
              <a:srgbClr val="000000"/>
            </a:solidFill>
            <a:miter lim="800000"/>
            <a:headEnd/>
            <a:tailEnd/>
          </a:ln>
        </p:spPr>
      </p:sp>
      <p:sp>
        <p:nvSpPr>
          <p:cNvPr id="9216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9697795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幻灯片图像占位符 1"/>
          <p:cNvSpPr>
            <a:spLocks noGrp="1" noRot="1" noChangeAspect="1"/>
          </p:cNvSpPr>
          <p:nvPr>
            <p:ph type="sldImg"/>
          </p:nvPr>
        </p:nvSpPr>
        <p:spPr bwMode="auto">
          <a:noFill/>
          <a:ln>
            <a:solidFill>
              <a:srgbClr val="000000"/>
            </a:solidFill>
            <a:miter lim="800000"/>
            <a:headEnd/>
            <a:tailEnd/>
          </a:ln>
        </p:spPr>
      </p:sp>
      <p:sp>
        <p:nvSpPr>
          <p:cNvPr id="65538"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9D1E306-1A25-48F5-8199-41ED57509B1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5310564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p:cNvSpPr>
            <a:spLocks noGrp="1" noRot="1" noChangeAspect="1" noTextEdit="1"/>
          </p:cNvSpPr>
          <p:nvPr>
            <p:ph type="sldImg"/>
          </p:nvPr>
        </p:nvSpPr>
        <p:spPr bwMode="auto">
          <a:noFill/>
          <a:ln>
            <a:solidFill>
              <a:srgbClr val="000000"/>
            </a:solidFill>
            <a:miter lim="800000"/>
            <a:headEnd/>
            <a:tailEnd/>
          </a:ln>
        </p:spPr>
      </p:sp>
      <p:sp>
        <p:nvSpPr>
          <p:cNvPr id="9216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6259334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p:cNvSpPr>
            <a:spLocks noGrp="1" noRot="1" noChangeAspect="1" noTextEdit="1"/>
          </p:cNvSpPr>
          <p:nvPr>
            <p:ph type="sldImg"/>
          </p:nvPr>
        </p:nvSpPr>
        <p:spPr bwMode="auto">
          <a:noFill/>
          <a:ln>
            <a:solidFill>
              <a:srgbClr val="000000"/>
            </a:solidFill>
            <a:miter lim="800000"/>
            <a:headEnd/>
            <a:tailEnd/>
          </a:ln>
        </p:spPr>
      </p:sp>
      <p:sp>
        <p:nvSpPr>
          <p:cNvPr id="9216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9761786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p:cNvSpPr>
            <a:spLocks noGrp="1" noRot="1" noChangeAspect="1" noTextEdit="1"/>
          </p:cNvSpPr>
          <p:nvPr>
            <p:ph type="sldImg"/>
          </p:nvPr>
        </p:nvSpPr>
        <p:spPr bwMode="auto">
          <a:noFill/>
          <a:ln>
            <a:solidFill>
              <a:srgbClr val="000000"/>
            </a:solidFill>
            <a:miter lim="800000"/>
            <a:headEnd/>
            <a:tailEnd/>
          </a:ln>
        </p:spPr>
      </p:sp>
      <p:sp>
        <p:nvSpPr>
          <p:cNvPr id="9216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8233088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Rot="1" noChangeAspect="1" noTextEdit="1"/>
          </p:cNvSpPr>
          <p:nvPr>
            <p:ph type="sldImg"/>
          </p:nvPr>
        </p:nvSpPr>
        <p:spPr bwMode="auto">
          <a:noFill/>
          <a:ln>
            <a:solidFill>
              <a:srgbClr val="000000"/>
            </a:solidFill>
            <a:miter lim="800000"/>
            <a:headEnd/>
            <a:tailEnd/>
          </a:ln>
        </p:spPr>
      </p:sp>
      <p:sp>
        <p:nvSpPr>
          <p:cNvPr id="7987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6236833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幻灯片图像占位符 1"/>
          <p:cNvSpPr>
            <a:spLocks noGrp="1" noRot="1" noChangeAspect="1" noTextEdit="1"/>
          </p:cNvSpPr>
          <p:nvPr>
            <p:ph type="sldImg"/>
          </p:nvPr>
        </p:nvSpPr>
        <p:spPr bwMode="auto">
          <a:noFill/>
          <a:ln>
            <a:solidFill>
              <a:srgbClr val="000000"/>
            </a:solidFill>
            <a:miter lim="800000"/>
            <a:headEnd/>
            <a:tailEnd/>
          </a:ln>
        </p:spPr>
      </p:sp>
      <p:sp>
        <p:nvSpPr>
          <p:cNvPr id="83970" name="备注占位符 2"/>
          <p:cNvSpPr>
            <a:spLocks noGrp="1"/>
          </p:cNvSpPr>
          <p:nvPr>
            <p:ph type="body" idx="1"/>
          </p:nvPr>
        </p:nvSpPr>
        <p:spPr bwMode="auto">
          <a:noFill/>
        </p:spPr>
        <p:txBody>
          <a:bodyPr anchor="ctr"/>
          <a:lstStyle/>
          <a:p>
            <a:pPr defTabSz="914400" eaLnBrk="1" hangingPunct="1"/>
            <a:endParaRPr lang="zh-CN" altLang="en-US" smtClean="0"/>
          </a:p>
        </p:txBody>
      </p:sp>
      <p:sp>
        <p:nvSpPr>
          <p:cNvPr id="83971"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914400" rtl="0" eaLnBrk="0" fontAlgn="auto" latinLnBrk="0" hangingPunct="0">
              <a:lnSpc>
                <a:spcPct val="100000"/>
              </a:lnSpc>
              <a:spcBef>
                <a:spcPts val="0"/>
              </a:spcBef>
              <a:spcAft>
                <a:spcPts val="0"/>
              </a:spcAft>
              <a:buClrTx/>
              <a:buSzTx/>
              <a:buFont typeface="Arial" charset="0"/>
              <a:buNone/>
              <a:tabLst/>
              <a:defRPr/>
            </a:pPr>
            <a:fld id="{174C496A-C1F9-473A-BA66-529207D8B931}" type="slidenum">
              <a:rPr kumimoji="0" lang="zh-CN" altLang="en-US" sz="1200" b="0" i="0" u="none" strike="noStrike" kern="1200" cap="none" spc="0" normalizeH="0" baseline="0" noProof="0">
                <a:ln>
                  <a:noFill/>
                </a:ln>
                <a:solidFill>
                  <a:prstClr val="black"/>
                </a:solidFill>
                <a:effectLst/>
                <a:uLnTx/>
                <a:uFillTx/>
                <a:latin typeface="等线" panose="020F0502020204030204"/>
                <a:ea typeface="宋体" charset="-122"/>
                <a:cs typeface="+mn-cs"/>
              </a:rPr>
              <a:pPr marL="0" marR="0" lvl="0" indent="0" algn="r" defTabSz="914400" rtl="0" eaLnBrk="0" fontAlgn="auto" latinLnBrk="0" hangingPunct="0">
                <a:lnSpc>
                  <a:spcPct val="100000"/>
                </a:lnSpc>
                <a:spcBef>
                  <a:spcPts val="0"/>
                </a:spcBef>
                <a:spcAft>
                  <a:spcPts val="0"/>
                </a:spcAft>
                <a:buClrTx/>
                <a:buSzTx/>
                <a:buFont typeface="Arial" charset="0"/>
                <a:buNone/>
                <a:tabLst/>
                <a:defRPr/>
              </a:pPr>
              <a:t>7</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宋体" charset="-122"/>
              <a:cs typeface="+mn-cs"/>
            </a:endParaRPr>
          </a:p>
        </p:txBody>
      </p:sp>
    </p:spTree>
    <p:extLst>
      <p:ext uri="{BB962C8B-B14F-4D97-AF65-F5344CB8AC3E}">
        <p14:creationId xmlns:p14="http://schemas.microsoft.com/office/powerpoint/2010/main" val="37458869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p:cNvSpPr>
            <a:spLocks noGrp="1" noRot="1" noChangeAspect="1" noTextEdit="1"/>
          </p:cNvSpPr>
          <p:nvPr>
            <p:ph type="sldImg"/>
          </p:nvPr>
        </p:nvSpPr>
        <p:spPr bwMode="auto">
          <a:noFill/>
          <a:ln>
            <a:solidFill>
              <a:srgbClr val="000000"/>
            </a:solidFill>
            <a:miter lim="800000"/>
            <a:headEnd/>
            <a:tailEnd/>
          </a:ln>
        </p:spPr>
      </p:sp>
      <p:sp>
        <p:nvSpPr>
          <p:cNvPr id="9216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4605377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幻灯片图像占位符 1"/>
          <p:cNvSpPr>
            <a:spLocks noGrp="1" noRot="1" noChangeAspect="1"/>
          </p:cNvSpPr>
          <p:nvPr>
            <p:ph type="sldImg"/>
          </p:nvPr>
        </p:nvSpPr>
        <p:spPr bwMode="auto">
          <a:noFill/>
          <a:ln>
            <a:solidFill>
              <a:srgbClr val="000000"/>
            </a:solidFill>
            <a:miter lim="800000"/>
            <a:headEnd/>
            <a:tailEnd/>
          </a:ln>
        </p:spPr>
      </p:sp>
      <p:sp>
        <p:nvSpPr>
          <p:cNvPr id="45058"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FD106BD-0A98-43A6-817D-1A9962EE1F98}"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7613257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Rot="1" noChangeAspect="1" noTextEdit="1"/>
          </p:cNvSpPr>
          <p:nvPr>
            <p:ph type="sldImg"/>
          </p:nvPr>
        </p:nvSpPr>
        <p:spPr bwMode="auto">
          <a:noFill/>
          <a:ln>
            <a:solidFill>
              <a:srgbClr val="000000"/>
            </a:solidFill>
            <a:miter lim="800000"/>
            <a:headEnd/>
            <a:tailEnd/>
          </a:ln>
        </p:spPr>
      </p:sp>
      <p:sp>
        <p:nvSpPr>
          <p:cNvPr id="47106"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4197390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57346"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smtClean="0"/>
          </a:p>
        </p:txBody>
      </p:sp>
      <p:sp>
        <p:nvSpPr>
          <p:cNvPr id="74755"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marL="0" marR="0" lvl="0" indent="0" algn="r" defTabSz="914400" rtl="0" eaLnBrk="1" fontAlgn="auto" latinLnBrk="0" hangingPunct="1">
              <a:lnSpc>
                <a:spcPct val="100000"/>
              </a:lnSpc>
              <a:spcBef>
                <a:spcPts val="0"/>
              </a:spcBef>
              <a:spcAft>
                <a:spcPts val="0"/>
              </a:spcAft>
              <a:buClrTx/>
              <a:buSzTx/>
              <a:buFontTx/>
              <a:buNone/>
              <a:tabLst/>
              <a:defRPr/>
            </a:pPr>
            <a:fld id="{B5667BE3-E335-489E-BE2C-74094095E20E}" type="slidenum">
              <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5677476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幻灯片图像占位符 1"/>
          <p:cNvSpPr>
            <a:spLocks noGrp="1" noRot="1" noChangeAspect="1"/>
          </p:cNvSpPr>
          <p:nvPr>
            <p:ph type="sldImg"/>
          </p:nvPr>
        </p:nvSpPr>
        <p:spPr bwMode="auto">
          <a:noFill/>
          <a:ln>
            <a:solidFill>
              <a:srgbClr val="000000"/>
            </a:solidFill>
            <a:miter lim="800000"/>
            <a:headEnd/>
            <a:tailEnd/>
          </a:ln>
        </p:spPr>
      </p:sp>
      <p:sp>
        <p:nvSpPr>
          <p:cNvPr id="67586"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9DEF712-DD0B-453D-8F71-22A3C69A40E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2956558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10149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6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766361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7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353146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8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88573659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9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938181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0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56674993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1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96350029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2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714084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3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820469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4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13593022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5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172407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264597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6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436619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7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786581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8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689651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9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324562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0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658794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1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29045193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2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0799468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3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61020410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4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13210241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6902" y="205620"/>
            <a:ext cx="8230197" cy="857250"/>
          </a:xfrm>
          <a:prstGeom prst="rect">
            <a:avLst/>
          </a:prstGeom>
        </p:spPr>
        <p:txBody>
          <a:bodyPr/>
          <a:lstStyle/>
          <a:p>
            <a:r>
              <a:rPr lang="en-US" altLang="zh-CN"/>
              <a:t>Click to edit Master title style</a:t>
            </a:r>
            <a:endParaRPr lang="zh-CN" altLang="en-US"/>
          </a:p>
        </p:txBody>
      </p:sp>
      <p:sp>
        <p:nvSpPr>
          <p:cNvPr id="3" name="Content Placeholder 2"/>
          <p:cNvSpPr>
            <a:spLocks noGrp="1"/>
          </p:cNvSpPr>
          <p:nvPr>
            <p:ph idx="1"/>
          </p:nvPr>
        </p:nvSpPr>
        <p:spPr>
          <a:xfrm>
            <a:off x="456902" y="1200452"/>
            <a:ext cx="8230197" cy="3394227"/>
          </a:xfrm>
          <a:prstGeom prst="rect">
            <a:avLst/>
          </a:prstGeo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Tree>
    <p:extLst>
      <p:ext uri="{BB962C8B-B14F-4D97-AF65-F5344CB8AC3E}">
        <p14:creationId xmlns:p14="http://schemas.microsoft.com/office/powerpoint/2010/main" val="169689238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79131612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7640401-783F-4614-9D84-2BD3583E6133}" type="datetimeFigureOut">
              <a:rPr kumimoji="0" lang="zh-CN" altLang="en-US" sz="1350" b="0" i="0" u="none" strike="noStrike" kern="1200" cap="none" spc="0" normalizeH="0" baseline="0" noProof="0" smtClean="0">
                <a:ln>
                  <a:noFill/>
                </a:ln>
                <a:solidFill>
                  <a:srgbClr val="000000"/>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2018/11/13</a:t>
            </a:fld>
            <a:endParaRPr kumimoji="0" lang="zh-CN" altLang="en-US" sz="1350" b="0" i="0" u="none" strike="noStrike" kern="1200" cap="none" spc="0" normalizeH="0" baseline="0" noProof="0" dirty="0">
              <a:ln>
                <a:noFill/>
              </a:ln>
              <a:solidFill>
                <a:srgbClr val="000000"/>
              </a:solidFill>
              <a:effectLst/>
              <a:uLnTx/>
              <a:uFillTx/>
              <a:latin typeface="Arial"/>
              <a:ea typeface="微软雅黑"/>
              <a:cs typeface="+mn-cs"/>
            </a:endParaRPr>
          </a:p>
        </p:txBody>
      </p:sp>
      <p:sp>
        <p:nvSpPr>
          <p:cNvPr id="5" name="Footer Placeholder 4"/>
          <p:cNvSpPr>
            <a:spLocks noGrp="1"/>
          </p:cNvSpPr>
          <p:nvPr>
            <p:ph type="ftr" sz="quarter" idx="1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6" name="Slide Number Placeholder 5"/>
          <p:cNvSpPr>
            <a:spLocks noGrp="1"/>
          </p:cNvSpPr>
          <p:nvPr>
            <p:ph type="sldNum" sz="quarter" idx="12"/>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2769D2F0-BC39-4406-9F6B-ADBE4CCBE1F7}" type="slidenum">
              <a:rPr kumimoji="0" lang="zh-CN" altLang="en-US" sz="1350" b="0" i="0" u="none" strike="noStrike" kern="1200" cap="none" spc="0" normalizeH="0" baseline="0" noProof="0" smtClean="0">
                <a:ln>
                  <a:noFill/>
                </a:ln>
                <a:solidFill>
                  <a:srgbClr val="000000"/>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a:t>
            </a:fld>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Tree>
    <p:extLst>
      <p:ext uri="{BB962C8B-B14F-4D97-AF65-F5344CB8AC3E}">
        <p14:creationId xmlns:p14="http://schemas.microsoft.com/office/powerpoint/2010/main" val="93764976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200138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589670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90944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9995207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53549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302592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327707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569156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50549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49417459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5948188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8198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271420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868838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77440499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4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561748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5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118759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8.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theme" Target="../theme/theme2.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矩形 9"/>
          <p:cNvSpPr/>
          <p:nvPr userDrawn="1"/>
        </p:nvSpPr>
        <p:spPr>
          <a:xfrm>
            <a:off x="7438637" y="444992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4" name="图片 3"/>
          <p:cNvPicPr>
            <a:picLocks noChangeAspect="1"/>
          </p:cNvPicPr>
          <p:nvPr userDrawn="1"/>
        </p:nvPicPr>
        <p:blipFill>
          <a:blip r:embed="rId3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3" name="矩形 2"/>
          <p:cNvSpPr>
            <a:spLocks noChangeArrowheads="1"/>
          </p:cNvSpPr>
          <p:nvPr userDrawn="1"/>
        </p:nvSpPr>
        <p:spPr bwMode="auto">
          <a:xfrm>
            <a:off x="0" y="240394"/>
            <a:ext cx="574860" cy="582083"/>
          </a:xfrm>
          <a:prstGeom prst="rect">
            <a:avLst/>
          </a:prstGeom>
          <a:solidFill>
            <a:schemeClr val="tx2"/>
          </a:solidFill>
          <a:ln w="25400" algn="ctr">
            <a:noFill/>
            <a:miter lim="800000"/>
            <a:headEnd/>
            <a:tailEnd/>
          </a:ln>
        </p:spPr>
        <p:txBody>
          <a:bodyPr anchor="ctr"/>
          <a:lstStyle/>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1032" name="Group 8"/>
          <p:cNvGrpSpPr>
            <a:grpSpLocks/>
          </p:cNvGrpSpPr>
          <p:nvPr userDrawn="1"/>
        </p:nvGrpSpPr>
        <p:grpSpPr bwMode="auto">
          <a:xfrm>
            <a:off x="643545" y="240393"/>
            <a:ext cx="1514046" cy="615346"/>
            <a:chOff x="431" y="159"/>
            <a:chExt cx="1014" cy="407"/>
          </a:xfrm>
        </p:grpSpPr>
        <p:sp>
          <p:nvSpPr>
            <p:cNvPr id="1030" name="TextBox 3"/>
            <p:cNvSpPr txBox="1">
              <a:spLocks noChangeArrowheads="1"/>
            </p:cNvSpPr>
            <p:nvPr userDrawn="1"/>
          </p:nvSpPr>
          <p:spPr bwMode="auto">
            <a:xfrm>
              <a:off x="431" y="159"/>
              <a:ext cx="998" cy="233"/>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693"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输入你的标题</a:t>
              </a:r>
            </a:p>
          </p:txBody>
        </p:sp>
        <p:sp>
          <p:nvSpPr>
            <p:cNvPr id="1031" name="TextBox 4"/>
            <p:cNvSpPr txBox="1">
              <a:spLocks noChangeArrowheads="1"/>
            </p:cNvSpPr>
            <p:nvPr userDrawn="1"/>
          </p:nvSpPr>
          <p:spPr bwMode="auto">
            <a:xfrm>
              <a:off x="447" y="352"/>
              <a:ext cx="998" cy="214"/>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Add your title</a:t>
              </a:r>
              <a:endParaRPr kumimoji="0" lang="zh-CN" altLang="en-US"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endParaRPr>
            </a:p>
          </p:txBody>
        </p:sp>
      </p:grpSp>
      <p:sp>
        <p:nvSpPr>
          <p:cNvPr id="2" name="Line 10"/>
          <p:cNvSpPr>
            <a:spLocks noChangeShapeType="1"/>
          </p:cNvSpPr>
          <p:nvPr userDrawn="1"/>
        </p:nvSpPr>
        <p:spPr bwMode="auto">
          <a:xfrm>
            <a:off x="2200891" y="719667"/>
            <a:ext cx="6943109" cy="0"/>
          </a:xfrm>
          <a:prstGeom prst="line">
            <a:avLst/>
          </a:prstGeom>
          <a:noFill/>
          <a:ln w="9525">
            <a:solidFill>
              <a:schemeClr val="tx2"/>
            </a:solidFill>
            <a:round/>
            <a:headEnd/>
            <a:tailEnd/>
          </a:ln>
          <a:effec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1035" name="Text Box 11"/>
          <p:cNvSpPr txBox="1">
            <a:spLocks noChangeArrowheads="1"/>
          </p:cNvSpPr>
          <p:nvPr userDrawn="1"/>
        </p:nvSpPr>
        <p:spPr bwMode="auto">
          <a:xfrm>
            <a:off x="8213773" y="356810"/>
            <a:ext cx="838178" cy="367345"/>
          </a:xfrm>
          <a:prstGeom prst="rect">
            <a:avLst/>
          </a:prstGeom>
          <a:noFill/>
          <a:ln w="9525">
            <a:noFill/>
            <a:miter lim="800000"/>
            <a:headEnd/>
            <a:tailEnd/>
          </a:ln>
          <a:effectLst/>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787"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LOGO</a:t>
            </a:r>
          </a:p>
        </p:txBody>
      </p:sp>
    </p:spTree>
    <p:extLst>
      <p:ext uri="{BB962C8B-B14F-4D97-AF65-F5344CB8AC3E}">
        <p14:creationId xmlns:p14="http://schemas.microsoft.com/office/powerpoint/2010/main" val="108814332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 id="2147483691" r:id="rId19"/>
    <p:sldLayoutId id="2147483692" r:id="rId20"/>
    <p:sldLayoutId id="2147483693" r:id="rId21"/>
    <p:sldLayoutId id="2147483694" r:id="rId22"/>
    <p:sldLayoutId id="2147483695" r:id="rId23"/>
    <p:sldLayoutId id="2147483696" r:id="rId24"/>
    <p:sldLayoutId id="2147483697" r:id="rId25"/>
    <p:sldLayoutId id="2147483698" r:id="rId26"/>
    <p:sldLayoutId id="2147483699" r:id="rId27"/>
    <p:sldLayoutId id="2147483700" r:id="rId28"/>
    <p:sldLayoutId id="2147483701" r:id="rId29"/>
    <p:sldLayoutId id="2147483702" r:id="rId30"/>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9" presetClass="entr" presetSubtype="0" fill="hold" nodeType="withEffect">
                                  <p:stCondLst>
                                    <p:cond delay="0"/>
                                  </p:stCondLst>
                                  <p:childTnLst>
                                    <p:set>
                                      <p:cBhvr>
                                        <p:cTn id="9" dur="1" fill="hold">
                                          <p:stCondLst>
                                            <p:cond delay="0"/>
                                          </p:stCondLst>
                                        </p:cTn>
                                        <p:tgtEl>
                                          <p:spTgt spid="1032"/>
                                        </p:tgtEl>
                                        <p:attrNameLst>
                                          <p:attrName>style.visibility</p:attrName>
                                        </p:attrNameLst>
                                      </p:cBhvr>
                                      <p:to>
                                        <p:strVal val="visible"/>
                                      </p:to>
                                    </p:set>
                                    <p:animEffect transition="in" filter="dissolve">
                                      <p:cBhvr>
                                        <p:cTn id="10" dur="500"/>
                                        <p:tgtEl>
                                          <p:spTgt spid="1032"/>
                                        </p:tgtEl>
                                      </p:cBhvr>
                                    </p:animEffect>
                                  </p:childTnLst>
                                </p:cTn>
                              </p:par>
                              <p:par>
                                <p:cTn id="11" presetID="22" presetClass="entr" presetSubtype="8"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035"/>
                                        </p:tgtEl>
                                        <p:attrNameLst>
                                          <p:attrName>style.visibility</p:attrName>
                                        </p:attrNameLst>
                                      </p:cBhvr>
                                      <p:to>
                                        <p:strVal val="visible"/>
                                      </p:to>
                                    </p:set>
                                    <p:animEffect transition="in" filter="dissolve">
                                      <p:cBhvr>
                                        <p:cTn id="16" dur="500"/>
                                        <p:tgtEl>
                                          <p:spTgt spid="10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35" grpId="0"/>
    </p:bldLst>
  </p:timing>
  <p:txStyles>
    <p:titleStyle>
      <a:lvl1pPr algn="ctr" defTabSz="909361" rtl="0" eaLnBrk="0" fontAlgn="base" hangingPunct="0">
        <a:spcBef>
          <a:spcPct val="0"/>
        </a:spcBef>
        <a:spcAft>
          <a:spcPct val="0"/>
        </a:spcAft>
        <a:defRPr sz="4421" kern="1200">
          <a:solidFill>
            <a:schemeClr val="tx1"/>
          </a:solidFill>
          <a:latin typeface="+mj-lt"/>
          <a:ea typeface="+mj-ea"/>
          <a:cs typeface="+mj-cs"/>
        </a:defRPr>
      </a:lvl1pPr>
      <a:lvl2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2pPr>
      <a:lvl3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3pPr>
      <a:lvl4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4pPr>
      <a:lvl5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5pPr>
      <a:lvl6pPr marL="430042" algn="ctr" defTabSz="909361" rtl="0" fontAlgn="base">
        <a:spcBef>
          <a:spcPct val="0"/>
        </a:spcBef>
        <a:spcAft>
          <a:spcPct val="0"/>
        </a:spcAft>
        <a:defRPr sz="4421">
          <a:solidFill>
            <a:schemeClr val="tx1"/>
          </a:solidFill>
          <a:latin typeface="Arial" pitchFamily="34" charset="0"/>
          <a:ea typeface="微软雅黑" pitchFamily="34" charset="-122"/>
        </a:defRPr>
      </a:lvl6pPr>
      <a:lvl7pPr marL="860085" algn="ctr" defTabSz="909361" rtl="0" fontAlgn="base">
        <a:spcBef>
          <a:spcPct val="0"/>
        </a:spcBef>
        <a:spcAft>
          <a:spcPct val="0"/>
        </a:spcAft>
        <a:defRPr sz="4421">
          <a:solidFill>
            <a:schemeClr val="tx1"/>
          </a:solidFill>
          <a:latin typeface="Arial" pitchFamily="34" charset="0"/>
          <a:ea typeface="微软雅黑" pitchFamily="34" charset="-122"/>
        </a:defRPr>
      </a:lvl7pPr>
      <a:lvl8pPr marL="1290127" algn="ctr" defTabSz="909361" rtl="0" fontAlgn="base">
        <a:spcBef>
          <a:spcPct val="0"/>
        </a:spcBef>
        <a:spcAft>
          <a:spcPct val="0"/>
        </a:spcAft>
        <a:defRPr sz="4421">
          <a:solidFill>
            <a:schemeClr val="tx1"/>
          </a:solidFill>
          <a:latin typeface="Arial" pitchFamily="34" charset="0"/>
          <a:ea typeface="微软雅黑" pitchFamily="34" charset="-122"/>
        </a:defRPr>
      </a:lvl8pPr>
      <a:lvl9pPr marL="1720169" algn="ctr" defTabSz="909361" rtl="0" fontAlgn="base">
        <a:spcBef>
          <a:spcPct val="0"/>
        </a:spcBef>
        <a:spcAft>
          <a:spcPct val="0"/>
        </a:spcAft>
        <a:defRPr sz="4421">
          <a:solidFill>
            <a:schemeClr val="tx1"/>
          </a:solidFill>
          <a:latin typeface="Arial" pitchFamily="34" charset="0"/>
          <a:ea typeface="微软雅黑" pitchFamily="34" charset="-122"/>
        </a:defRPr>
      </a:lvl9pPr>
    </p:titleStyle>
    <p:bodyStyle>
      <a:lvl1pPr marL="340450" indent="-340450" algn="l" defTabSz="909361" rtl="0" eaLnBrk="0" fontAlgn="base" hangingPunct="0">
        <a:spcBef>
          <a:spcPct val="20000"/>
        </a:spcBef>
        <a:spcAft>
          <a:spcPct val="0"/>
        </a:spcAft>
        <a:buFont typeface="Arial" charset="0"/>
        <a:buChar char="•"/>
        <a:defRPr sz="3198" kern="1200">
          <a:solidFill>
            <a:schemeClr val="tx1"/>
          </a:solidFill>
          <a:latin typeface="+mn-lt"/>
          <a:ea typeface="+mn-ea"/>
          <a:cs typeface="+mn-cs"/>
        </a:defRPr>
      </a:lvl1pPr>
      <a:lvl2pPr marL="739136" indent="-283708" algn="l" defTabSz="909361" rtl="0" eaLnBrk="0" fontAlgn="base" hangingPunct="0">
        <a:spcBef>
          <a:spcPct val="20000"/>
        </a:spcBef>
        <a:spcAft>
          <a:spcPct val="0"/>
        </a:spcAft>
        <a:buFont typeface="Arial" charset="0"/>
        <a:buChar char="–"/>
        <a:defRPr sz="2822" kern="1200">
          <a:solidFill>
            <a:schemeClr val="tx1"/>
          </a:solidFill>
          <a:latin typeface="+mn-lt"/>
          <a:ea typeface="+mn-ea"/>
          <a:cs typeface="+mn-cs"/>
        </a:defRPr>
      </a:lvl2pPr>
      <a:lvl3pPr marL="1137820" indent="-226967" algn="l" defTabSz="909361" rtl="0" eaLnBrk="0" fontAlgn="base" hangingPunct="0">
        <a:spcBef>
          <a:spcPct val="20000"/>
        </a:spcBef>
        <a:spcAft>
          <a:spcPct val="0"/>
        </a:spcAft>
        <a:buFont typeface="Arial" charset="0"/>
        <a:buChar char="•"/>
        <a:defRPr sz="2352" kern="1200">
          <a:solidFill>
            <a:schemeClr val="tx1"/>
          </a:solidFill>
          <a:latin typeface="+mn-lt"/>
          <a:ea typeface="+mn-ea"/>
          <a:cs typeface="+mn-cs"/>
        </a:defRPr>
      </a:lvl3pPr>
      <a:lvl4pPr marL="1591754" indent="-226967" algn="l" defTabSz="909361" rtl="0" eaLnBrk="0" fontAlgn="base" hangingPunct="0">
        <a:spcBef>
          <a:spcPct val="20000"/>
        </a:spcBef>
        <a:spcAft>
          <a:spcPct val="0"/>
        </a:spcAft>
        <a:buFont typeface="Arial" charset="0"/>
        <a:buChar char="–"/>
        <a:defRPr sz="1975" kern="1200">
          <a:solidFill>
            <a:schemeClr val="tx1"/>
          </a:solidFill>
          <a:latin typeface="+mn-lt"/>
          <a:ea typeface="+mn-ea"/>
          <a:cs typeface="+mn-cs"/>
        </a:defRPr>
      </a:lvl4pPr>
      <a:lvl5pPr marL="2047181" indent="-226967" algn="l" defTabSz="909361" rtl="0" eaLnBrk="0" fontAlgn="base" hangingPunct="0">
        <a:spcBef>
          <a:spcPct val="20000"/>
        </a:spcBef>
        <a:spcAft>
          <a:spcPct val="0"/>
        </a:spcAft>
        <a:buFont typeface="Arial" charset="0"/>
        <a:buChar char="»"/>
        <a:defRPr sz="1975" kern="1200">
          <a:solidFill>
            <a:schemeClr val="tx1"/>
          </a:solidFill>
          <a:latin typeface="+mn-lt"/>
          <a:ea typeface="+mn-ea"/>
          <a:cs typeface="+mn-cs"/>
        </a:defRPr>
      </a:lvl5pPr>
      <a:lvl6pPr marL="250336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6pPr>
      <a:lvl7pPr marL="2958519"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7pPr>
      <a:lvl8pPr marL="3413676"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8pPr>
      <a:lvl9pPr marL="386883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9pPr>
    </p:bodyStyle>
    <p:otherStyle>
      <a:defPPr>
        <a:defRPr lang="zh-CN"/>
      </a:defPPr>
      <a:lvl1pPr marL="0" algn="l" defTabSz="910314" rtl="0" eaLnBrk="1" latinLnBrk="0" hangingPunct="1">
        <a:defRPr sz="1787" kern="1200">
          <a:solidFill>
            <a:schemeClr val="tx1"/>
          </a:solidFill>
          <a:latin typeface="+mn-lt"/>
          <a:ea typeface="+mn-ea"/>
          <a:cs typeface="+mn-cs"/>
        </a:defRPr>
      </a:lvl1pPr>
      <a:lvl2pPr marL="455156" algn="l" defTabSz="910314" rtl="0" eaLnBrk="1" latinLnBrk="0" hangingPunct="1">
        <a:defRPr sz="1787" kern="1200">
          <a:solidFill>
            <a:schemeClr val="tx1"/>
          </a:solidFill>
          <a:latin typeface="+mn-lt"/>
          <a:ea typeface="+mn-ea"/>
          <a:cs typeface="+mn-cs"/>
        </a:defRPr>
      </a:lvl2pPr>
      <a:lvl3pPr marL="910314" algn="l" defTabSz="910314" rtl="0" eaLnBrk="1" latinLnBrk="0" hangingPunct="1">
        <a:defRPr sz="1787" kern="1200">
          <a:solidFill>
            <a:schemeClr val="tx1"/>
          </a:solidFill>
          <a:latin typeface="+mn-lt"/>
          <a:ea typeface="+mn-ea"/>
          <a:cs typeface="+mn-cs"/>
        </a:defRPr>
      </a:lvl3pPr>
      <a:lvl4pPr marL="1365470" algn="l" defTabSz="910314" rtl="0" eaLnBrk="1" latinLnBrk="0" hangingPunct="1">
        <a:defRPr sz="1787" kern="1200">
          <a:solidFill>
            <a:schemeClr val="tx1"/>
          </a:solidFill>
          <a:latin typeface="+mn-lt"/>
          <a:ea typeface="+mn-ea"/>
          <a:cs typeface="+mn-cs"/>
        </a:defRPr>
      </a:lvl4pPr>
      <a:lvl5pPr marL="1820627" algn="l" defTabSz="910314" rtl="0" eaLnBrk="1" latinLnBrk="0" hangingPunct="1">
        <a:defRPr sz="1787" kern="1200">
          <a:solidFill>
            <a:schemeClr val="tx1"/>
          </a:solidFill>
          <a:latin typeface="+mn-lt"/>
          <a:ea typeface="+mn-ea"/>
          <a:cs typeface="+mn-cs"/>
        </a:defRPr>
      </a:lvl5pPr>
      <a:lvl6pPr marL="2275784" algn="l" defTabSz="910314" rtl="0" eaLnBrk="1" latinLnBrk="0" hangingPunct="1">
        <a:defRPr sz="1787" kern="1200">
          <a:solidFill>
            <a:schemeClr val="tx1"/>
          </a:solidFill>
          <a:latin typeface="+mn-lt"/>
          <a:ea typeface="+mn-ea"/>
          <a:cs typeface="+mn-cs"/>
        </a:defRPr>
      </a:lvl6pPr>
      <a:lvl7pPr marL="2730941" algn="l" defTabSz="910314" rtl="0" eaLnBrk="1" latinLnBrk="0" hangingPunct="1">
        <a:defRPr sz="1787" kern="1200">
          <a:solidFill>
            <a:schemeClr val="tx1"/>
          </a:solidFill>
          <a:latin typeface="+mn-lt"/>
          <a:ea typeface="+mn-ea"/>
          <a:cs typeface="+mn-cs"/>
        </a:defRPr>
      </a:lvl7pPr>
      <a:lvl8pPr marL="3186097" algn="l" defTabSz="910314" rtl="0" eaLnBrk="1" latinLnBrk="0" hangingPunct="1">
        <a:defRPr sz="1787" kern="1200">
          <a:solidFill>
            <a:schemeClr val="tx1"/>
          </a:solidFill>
          <a:latin typeface="+mn-lt"/>
          <a:ea typeface="+mn-ea"/>
          <a:cs typeface="+mn-cs"/>
        </a:defRPr>
      </a:lvl8pPr>
      <a:lvl9pPr marL="3641254" algn="l" defTabSz="910314" rtl="0" eaLnBrk="1" latinLnBrk="0" hangingPunct="1">
        <a:defRPr sz="1787"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2018/11/13</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966436733"/>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30.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3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30.xml"/></Relationships>
</file>

<file path=ppt/slides/_rels/slide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3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30.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30.xml"/></Relationships>
</file>

<file path=ppt/slides/_rels/slide30.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7.png"/><Relationship Id="rId1" Type="http://schemas.openxmlformats.org/officeDocument/2006/relationships/slideLayout" Target="../slideLayouts/slideLayout3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3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200000"/>
                    </a14:imgEffect>
                  </a14:imgLayer>
                </a14:imgProps>
              </a:ext>
              <a:ext uri="{28A0092B-C50C-407E-A947-70E740481C1C}">
                <a14:useLocalDpi xmlns:a14="http://schemas.microsoft.com/office/drawing/2010/main"/>
              </a:ext>
            </a:extLst>
          </a:blip>
          <a:srcRect/>
          <a:stretch/>
        </p:blipFill>
        <p:spPr>
          <a:xfrm>
            <a:off x="0" y="0"/>
            <a:ext cx="9144000" cy="5143500"/>
          </a:xfrm>
          <a:prstGeom prst="rect">
            <a:avLst/>
          </a:prstGeom>
        </p:spPr>
      </p:pic>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196885" y="783770"/>
            <a:ext cx="4634118" cy="1501359"/>
          </a:xfrm>
          <a:prstGeom prst="rect">
            <a:avLst/>
          </a:prstGeom>
        </p:spPr>
      </p:pic>
      <p:sp>
        <p:nvSpPr>
          <p:cNvPr id="4" name="文本框 3"/>
          <p:cNvSpPr txBox="1"/>
          <p:nvPr/>
        </p:nvSpPr>
        <p:spPr>
          <a:xfrm>
            <a:off x="1828801" y="2630751"/>
            <a:ext cx="5724644"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rPr>
              <a:t>单击此处添加您的文字内容</a:t>
            </a:r>
            <a:endParaRPr kumimoji="0" lang="zh-CN" altLang="en-US" sz="3600" b="1"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3035862" y="3364629"/>
            <a:ext cx="3310522" cy="4616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a:t>
            </a:r>
            <a:r>
              <a:rPr kumimoji="0" lang="zh-CN" altLang="en-US" sz="24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单击此处添加文字</a:t>
            </a:r>
            <a:r>
              <a:rPr kumimoji="0" lang="en-US" altLang="zh-CN" sz="24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a:t>
            </a:r>
            <a:endParaRPr kumimoji="0" lang="zh-CN" altLang="en-US" sz="2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36932730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right)">
                                      <p:cBhvr>
                                        <p:cTn id="7" dur="1000"/>
                                        <p:tgtEl>
                                          <p:spTgt spid="3"/>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1000" fill="hold"/>
                                        <p:tgtEl>
                                          <p:spTgt spid="2"/>
                                        </p:tgtEl>
                                        <p:attrNameLst>
                                          <p:attrName>ppt_w</p:attrName>
                                        </p:attrNameLst>
                                      </p:cBhvr>
                                      <p:tavLst>
                                        <p:tav tm="0">
                                          <p:val>
                                            <p:fltVal val="0"/>
                                          </p:val>
                                        </p:tav>
                                        <p:tav tm="100000">
                                          <p:val>
                                            <p:strVal val="#ppt_w"/>
                                          </p:val>
                                        </p:tav>
                                      </p:tavLst>
                                    </p:anim>
                                    <p:anim calcmode="lin" valueType="num">
                                      <p:cBhvr>
                                        <p:cTn id="12" dur="1000" fill="hold"/>
                                        <p:tgtEl>
                                          <p:spTgt spid="2"/>
                                        </p:tgtEl>
                                        <p:attrNameLst>
                                          <p:attrName>ppt_h</p:attrName>
                                        </p:attrNameLst>
                                      </p:cBhvr>
                                      <p:tavLst>
                                        <p:tav tm="0">
                                          <p:val>
                                            <p:fltVal val="0"/>
                                          </p:val>
                                        </p:tav>
                                        <p:tav tm="100000">
                                          <p:val>
                                            <p:strVal val="#ppt_h"/>
                                          </p:val>
                                        </p:tav>
                                      </p:tavLst>
                                    </p:anim>
                                    <p:animEffect transition="in" filter="fade">
                                      <p:cBhvr>
                                        <p:cTn id="13" dur="1000"/>
                                        <p:tgtEl>
                                          <p:spTgt spid="2"/>
                                        </p:tgtEl>
                                      </p:cBhvr>
                                    </p:animEffect>
                                  </p:childTnLst>
                                </p:cTn>
                              </p:par>
                            </p:childTnLst>
                          </p:cTn>
                        </p:par>
                        <p:par>
                          <p:cTn id="14" fill="hold">
                            <p:stCondLst>
                              <p:cond delay="2000"/>
                            </p:stCondLst>
                            <p:childTnLst>
                              <p:par>
                                <p:cTn id="15" presetID="16" presetClass="entr" presetSubtype="21"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1000"/>
                                        <p:tgtEl>
                                          <p:spTgt spid="4"/>
                                        </p:tgtEl>
                                      </p:cBhvr>
                                    </p:animEffect>
                                  </p:childTnLst>
                                </p:cTn>
                              </p:par>
                            </p:childTnLst>
                          </p:cTn>
                        </p:par>
                        <p:par>
                          <p:cTn id="18" fill="hold">
                            <p:stCondLst>
                              <p:cond delay="3000"/>
                            </p:stCondLst>
                            <p:childTnLst>
                              <p:par>
                                <p:cTn id="19" presetID="42" presetClass="entr" presetSubtype="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130" name="Group 74"/>
          <p:cNvGrpSpPr>
            <a:grpSpLocks/>
          </p:cNvGrpSpPr>
          <p:nvPr/>
        </p:nvGrpSpPr>
        <p:grpSpPr bwMode="auto">
          <a:xfrm>
            <a:off x="2945969" y="1353348"/>
            <a:ext cx="2950448" cy="3047502"/>
            <a:chOff x="2109" y="2948"/>
            <a:chExt cx="1769" cy="1827"/>
          </a:xfrm>
        </p:grpSpPr>
        <p:grpSp>
          <p:nvGrpSpPr>
            <p:cNvPr id="44078" name="Group 69"/>
            <p:cNvGrpSpPr>
              <a:grpSpLocks/>
            </p:cNvGrpSpPr>
            <p:nvPr/>
          </p:nvGrpSpPr>
          <p:grpSpPr bwMode="auto">
            <a:xfrm>
              <a:off x="2109" y="2948"/>
              <a:ext cx="1769" cy="975"/>
              <a:chOff x="2109" y="2948"/>
              <a:chExt cx="1769" cy="975"/>
            </a:xfrm>
          </p:grpSpPr>
          <p:sp>
            <p:nvSpPr>
              <p:cNvPr id="44083" name="AutoShape 52"/>
              <p:cNvSpPr>
                <a:spLocks noChangeArrowheads="1"/>
              </p:cNvSpPr>
              <p:nvPr/>
            </p:nvSpPr>
            <p:spPr bwMode="auto">
              <a:xfrm>
                <a:off x="2699" y="2948"/>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44084" name="AutoShape 67"/>
              <p:cNvSpPr>
                <a:spLocks noChangeArrowheads="1"/>
              </p:cNvSpPr>
              <p:nvPr/>
            </p:nvSpPr>
            <p:spPr bwMode="auto">
              <a:xfrm rot="3569258">
                <a:off x="3130"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44085" name="AutoShape 68"/>
              <p:cNvSpPr>
                <a:spLocks noChangeArrowheads="1"/>
              </p:cNvSpPr>
              <p:nvPr/>
            </p:nvSpPr>
            <p:spPr bwMode="auto">
              <a:xfrm rot="-3390276">
                <a:off x="2268"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grpSp>
        <p:grpSp>
          <p:nvGrpSpPr>
            <p:cNvPr id="44079" name="Group 70"/>
            <p:cNvGrpSpPr>
              <a:grpSpLocks/>
            </p:cNvGrpSpPr>
            <p:nvPr/>
          </p:nvGrpSpPr>
          <p:grpSpPr bwMode="auto">
            <a:xfrm flipV="1">
              <a:off x="2109" y="3788"/>
              <a:ext cx="1769" cy="987"/>
              <a:chOff x="2109" y="2948"/>
              <a:chExt cx="1769" cy="975"/>
            </a:xfrm>
          </p:grpSpPr>
          <p:sp>
            <p:nvSpPr>
              <p:cNvPr id="44080" name="AutoShape 71"/>
              <p:cNvSpPr>
                <a:spLocks noChangeArrowheads="1"/>
              </p:cNvSpPr>
              <p:nvPr/>
            </p:nvSpPr>
            <p:spPr bwMode="auto">
              <a:xfrm>
                <a:off x="2699" y="2948"/>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44081" name="AutoShape 72"/>
              <p:cNvSpPr>
                <a:spLocks noChangeArrowheads="1"/>
              </p:cNvSpPr>
              <p:nvPr/>
            </p:nvSpPr>
            <p:spPr bwMode="auto">
              <a:xfrm rot="3569258">
                <a:off x="3130"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44082" name="AutoShape 73"/>
              <p:cNvSpPr>
                <a:spLocks noChangeArrowheads="1"/>
              </p:cNvSpPr>
              <p:nvPr/>
            </p:nvSpPr>
            <p:spPr bwMode="auto">
              <a:xfrm rot="-3390276">
                <a:off x="2268"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grpSp>
      </p:grpSp>
      <p:sp>
        <p:nvSpPr>
          <p:cNvPr id="45098" name="TextBox 16"/>
          <p:cNvSpPr txBox="1">
            <a:spLocks noChangeArrowheads="1"/>
          </p:cNvSpPr>
          <p:nvPr/>
        </p:nvSpPr>
        <p:spPr bwMode="auto">
          <a:xfrm>
            <a:off x="4301742" y="1674372"/>
            <a:ext cx="335956" cy="28943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81" b="0" i="0" u="none" strike="noStrike" kern="1200" cap="none" spc="0" normalizeH="0" baseline="0" noProof="0">
                <a:ln>
                  <a:noFill/>
                </a:ln>
                <a:solidFill>
                  <a:srgbClr val="FFFFFF"/>
                </a:solidFill>
                <a:effectLst/>
                <a:uLnTx/>
                <a:uFillTx/>
                <a:latin typeface="微软雅黑" pitchFamily="34" charset="-122"/>
                <a:ea typeface="微软雅黑"/>
                <a:cs typeface="+mn-cs"/>
              </a:rPr>
              <a:t>1</a:t>
            </a:r>
            <a:endParaRPr kumimoji="0" lang="zh-CN" altLang="en-US" sz="1881"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45099" name="TextBox 17"/>
          <p:cNvSpPr txBox="1">
            <a:spLocks noChangeArrowheads="1"/>
          </p:cNvSpPr>
          <p:nvPr/>
        </p:nvSpPr>
        <p:spPr bwMode="auto">
          <a:xfrm>
            <a:off x="5249887" y="2149192"/>
            <a:ext cx="335957" cy="28943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81" b="0" i="0" u="none" strike="noStrike" kern="1200" cap="none" spc="0" normalizeH="0" baseline="0" noProof="0">
                <a:ln>
                  <a:noFill/>
                </a:ln>
                <a:solidFill>
                  <a:srgbClr val="FFFFFF"/>
                </a:solidFill>
                <a:effectLst/>
                <a:uLnTx/>
                <a:uFillTx/>
                <a:latin typeface="微软雅黑" pitchFamily="34" charset="-122"/>
                <a:ea typeface="微软雅黑"/>
                <a:cs typeface="+mn-cs"/>
              </a:rPr>
              <a:t>6</a:t>
            </a:r>
            <a:endParaRPr kumimoji="0" lang="zh-CN" altLang="en-US" sz="1881"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45100" name="TextBox 18"/>
          <p:cNvSpPr txBox="1">
            <a:spLocks noChangeArrowheads="1"/>
          </p:cNvSpPr>
          <p:nvPr/>
        </p:nvSpPr>
        <p:spPr bwMode="auto">
          <a:xfrm>
            <a:off x="5320065" y="3300404"/>
            <a:ext cx="335956" cy="28943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81" b="0" i="0" u="none" strike="noStrike" kern="1200" cap="none" spc="0" normalizeH="0" baseline="0" noProof="0">
                <a:ln>
                  <a:noFill/>
                </a:ln>
                <a:solidFill>
                  <a:srgbClr val="FFFFFF"/>
                </a:solidFill>
                <a:effectLst/>
                <a:uLnTx/>
                <a:uFillTx/>
                <a:latin typeface="微软雅黑" pitchFamily="34" charset="-122"/>
                <a:ea typeface="微软雅黑"/>
                <a:cs typeface="+mn-cs"/>
              </a:rPr>
              <a:t>5</a:t>
            </a:r>
            <a:endParaRPr kumimoji="0" lang="zh-CN" altLang="en-US" sz="1881"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45101" name="TextBox 19"/>
          <p:cNvSpPr txBox="1">
            <a:spLocks noChangeArrowheads="1"/>
          </p:cNvSpPr>
          <p:nvPr/>
        </p:nvSpPr>
        <p:spPr bwMode="auto">
          <a:xfrm>
            <a:off x="4236044" y="3911099"/>
            <a:ext cx="335956" cy="28943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81" b="0" i="0" u="none" strike="noStrike" kern="1200" cap="none" spc="0" normalizeH="0" baseline="0" noProof="0">
                <a:ln>
                  <a:noFill/>
                </a:ln>
                <a:solidFill>
                  <a:srgbClr val="FFFFFF"/>
                </a:solidFill>
                <a:effectLst/>
                <a:uLnTx/>
                <a:uFillTx/>
                <a:latin typeface="微软雅黑" pitchFamily="34" charset="-122"/>
                <a:ea typeface="微软雅黑"/>
                <a:cs typeface="+mn-cs"/>
              </a:rPr>
              <a:t>4</a:t>
            </a:r>
            <a:endParaRPr kumimoji="0" lang="zh-CN" altLang="en-US" sz="1881"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45102" name="TextBox 20"/>
          <p:cNvSpPr txBox="1">
            <a:spLocks noChangeArrowheads="1"/>
          </p:cNvSpPr>
          <p:nvPr/>
        </p:nvSpPr>
        <p:spPr bwMode="auto">
          <a:xfrm>
            <a:off x="3284912" y="3300404"/>
            <a:ext cx="335957" cy="28943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81" b="0" i="0" u="none" strike="noStrike" kern="1200" cap="none" spc="0" normalizeH="0" baseline="0" noProof="0">
                <a:ln>
                  <a:noFill/>
                </a:ln>
                <a:solidFill>
                  <a:srgbClr val="FFFFFF"/>
                </a:solidFill>
                <a:effectLst/>
                <a:uLnTx/>
                <a:uFillTx/>
                <a:latin typeface="微软雅黑" pitchFamily="34" charset="-122"/>
                <a:ea typeface="微软雅黑"/>
                <a:cs typeface="+mn-cs"/>
              </a:rPr>
              <a:t>3</a:t>
            </a:r>
            <a:endParaRPr kumimoji="0" lang="zh-CN" altLang="en-US" sz="1881"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45103" name="TextBox 21"/>
          <p:cNvSpPr txBox="1">
            <a:spLocks noChangeArrowheads="1"/>
          </p:cNvSpPr>
          <p:nvPr/>
        </p:nvSpPr>
        <p:spPr bwMode="auto">
          <a:xfrm>
            <a:off x="3284912" y="2149192"/>
            <a:ext cx="335957" cy="28943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81" b="0" i="0" u="none" strike="noStrike" kern="1200" cap="none" spc="0" normalizeH="0" baseline="0" noProof="0">
                <a:ln>
                  <a:noFill/>
                </a:ln>
                <a:solidFill>
                  <a:srgbClr val="FFFFFF"/>
                </a:solidFill>
                <a:effectLst/>
                <a:uLnTx/>
                <a:uFillTx/>
                <a:latin typeface="微软雅黑" pitchFamily="34" charset="-122"/>
                <a:ea typeface="微软雅黑"/>
                <a:cs typeface="+mn-cs"/>
              </a:rPr>
              <a:t>2</a:t>
            </a:r>
            <a:endParaRPr kumimoji="0" lang="zh-CN" altLang="en-US" sz="1881"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23" name="TextBox 22"/>
          <p:cNvSpPr txBox="1">
            <a:spLocks noChangeArrowheads="1"/>
          </p:cNvSpPr>
          <p:nvPr/>
        </p:nvSpPr>
        <p:spPr bwMode="auto">
          <a:xfrm>
            <a:off x="6299565" y="1327963"/>
            <a:ext cx="2126234" cy="20268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09900"/>
                </a:solidFill>
                <a:effectLst/>
                <a:uLnTx/>
                <a:uFillTx/>
                <a:latin typeface="Arial"/>
                <a:ea typeface="微软雅黑"/>
                <a:cs typeface="+mn-cs"/>
              </a:rPr>
              <a:t>请添加文字内容</a:t>
            </a:r>
          </a:p>
        </p:txBody>
      </p:sp>
      <p:sp>
        <p:nvSpPr>
          <p:cNvPr id="24" name="TextBox 23"/>
          <p:cNvSpPr txBox="1">
            <a:spLocks noChangeArrowheads="1"/>
          </p:cNvSpPr>
          <p:nvPr/>
        </p:nvSpPr>
        <p:spPr bwMode="auto">
          <a:xfrm>
            <a:off x="6299565" y="1632564"/>
            <a:ext cx="2088905" cy="434350"/>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请在此处插入你需要的文字内容请在此处插入你需要的文字内容请在此处插入你需要的文字内容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25" name="TextBox 24"/>
          <p:cNvSpPr txBox="1">
            <a:spLocks noChangeArrowheads="1"/>
          </p:cNvSpPr>
          <p:nvPr/>
        </p:nvSpPr>
        <p:spPr bwMode="auto">
          <a:xfrm>
            <a:off x="6299565" y="2377642"/>
            <a:ext cx="2126234" cy="20268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09900"/>
                </a:solidFill>
                <a:effectLst/>
                <a:uLnTx/>
                <a:uFillTx/>
                <a:latin typeface="Arial"/>
                <a:ea typeface="微软雅黑"/>
                <a:cs typeface="+mn-cs"/>
              </a:rPr>
              <a:t>请添加文字内容</a:t>
            </a:r>
          </a:p>
        </p:txBody>
      </p:sp>
      <p:sp>
        <p:nvSpPr>
          <p:cNvPr id="26" name="TextBox 25"/>
          <p:cNvSpPr txBox="1">
            <a:spLocks noChangeArrowheads="1"/>
          </p:cNvSpPr>
          <p:nvPr/>
        </p:nvSpPr>
        <p:spPr bwMode="auto">
          <a:xfrm>
            <a:off x="6299565" y="2682243"/>
            <a:ext cx="2088905" cy="434350"/>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请在此处插入你需要的文字内容请在此处插入你需要的文字内容请在此处插入你需要的文字内容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37" name="TextBox 36"/>
          <p:cNvSpPr txBox="1">
            <a:spLocks noChangeArrowheads="1"/>
          </p:cNvSpPr>
          <p:nvPr/>
        </p:nvSpPr>
        <p:spPr bwMode="auto">
          <a:xfrm>
            <a:off x="6299565" y="3473608"/>
            <a:ext cx="2126234" cy="20268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09900"/>
                </a:solidFill>
                <a:effectLst/>
                <a:uLnTx/>
                <a:uFillTx/>
                <a:latin typeface="Arial"/>
                <a:ea typeface="微软雅黑"/>
                <a:cs typeface="+mn-cs"/>
              </a:rPr>
              <a:t>请添加文字内容</a:t>
            </a:r>
          </a:p>
        </p:txBody>
      </p:sp>
      <p:sp>
        <p:nvSpPr>
          <p:cNvPr id="38" name="TextBox 37"/>
          <p:cNvSpPr txBox="1">
            <a:spLocks noChangeArrowheads="1"/>
          </p:cNvSpPr>
          <p:nvPr/>
        </p:nvSpPr>
        <p:spPr bwMode="auto">
          <a:xfrm>
            <a:off x="6299565" y="3776716"/>
            <a:ext cx="2088905" cy="579133"/>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请在此处插入你需要的文字内容请在此处插入你需要的文字内容请在此处插入你需要的文字内容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just" defTabSz="685800"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a:cs typeface="+mn-cs"/>
            </a:endParaRPr>
          </a:p>
        </p:txBody>
      </p:sp>
      <p:sp>
        <p:nvSpPr>
          <p:cNvPr id="39" name="TextBox 38"/>
          <p:cNvSpPr txBox="1">
            <a:spLocks noChangeArrowheads="1"/>
          </p:cNvSpPr>
          <p:nvPr/>
        </p:nvSpPr>
        <p:spPr bwMode="auto">
          <a:xfrm>
            <a:off x="718202" y="1327963"/>
            <a:ext cx="2126234" cy="20268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09900"/>
                </a:solidFill>
                <a:effectLst/>
                <a:uLnTx/>
                <a:uFillTx/>
                <a:latin typeface="微软雅黑" pitchFamily="34" charset="-122"/>
                <a:ea typeface="微软雅黑"/>
                <a:cs typeface="+mn-cs"/>
              </a:rPr>
              <a:t>请添加文字内容</a:t>
            </a:r>
          </a:p>
        </p:txBody>
      </p:sp>
      <p:sp>
        <p:nvSpPr>
          <p:cNvPr id="40" name="TextBox 39"/>
          <p:cNvSpPr txBox="1">
            <a:spLocks noChangeArrowheads="1"/>
          </p:cNvSpPr>
          <p:nvPr/>
        </p:nvSpPr>
        <p:spPr bwMode="auto">
          <a:xfrm>
            <a:off x="718202" y="1632564"/>
            <a:ext cx="2087412" cy="434350"/>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请在此处插入你需要的文字内容请在此处插入你需要的文字内容请在此处插入你需要的文字内容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41" name="TextBox 40"/>
          <p:cNvSpPr txBox="1">
            <a:spLocks noChangeArrowheads="1"/>
          </p:cNvSpPr>
          <p:nvPr/>
        </p:nvSpPr>
        <p:spPr bwMode="auto">
          <a:xfrm>
            <a:off x="718202" y="2377643"/>
            <a:ext cx="2126234" cy="405367"/>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09900"/>
                </a:solidFill>
                <a:effectLst/>
                <a:uLnTx/>
                <a:uFillTx/>
                <a:latin typeface="Arial"/>
                <a:ea typeface="微软雅黑"/>
                <a:cs typeface="+mn-cs"/>
              </a:rPr>
              <a:t>请添加文字内容</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009900"/>
              </a:solidFill>
              <a:effectLst/>
              <a:uLnTx/>
              <a:uFillTx/>
              <a:latin typeface="微软雅黑" pitchFamily="34" charset="-122"/>
              <a:ea typeface="微软雅黑"/>
              <a:cs typeface="+mn-cs"/>
            </a:endParaRPr>
          </a:p>
        </p:txBody>
      </p:sp>
      <p:sp>
        <p:nvSpPr>
          <p:cNvPr id="42" name="TextBox 41"/>
          <p:cNvSpPr txBox="1">
            <a:spLocks noChangeArrowheads="1"/>
          </p:cNvSpPr>
          <p:nvPr/>
        </p:nvSpPr>
        <p:spPr bwMode="auto">
          <a:xfrm>
            <a:off x="718202" y="2682244"/>
            <a:ext cx="2087412" cy="579133"/>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请在此处插入你需要的文字内容请在此处插入你需要的文字内容请在此处插入你需要的文字内容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just" defTabSz="685800"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a:cs typeface="+mn-cs"/>
            </a:endParaRPr>
          </a:p>
        </p:txBody>
      </p:sp>
      <p:sp>
        <p:nvSpPr>
          <p:cNvPr id="43" name="TextBox 42"/>
          <p:cNvSpPr txBox="1">
            <a:spLocks noChangeArrowheads="1"/>
          </p:cNvSpPr>
          <p:nvPr/>
        </p:nvSpPr>
        <p:spPr bwMode="auto">
          <a:xfrm>
            <a:off x="718202" y="3473609"/>
            <a:ext cx="2126234" cy="405367"/>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09900"/>
                </a:solidFill>
                <a:effectLst/>
                <a:uLnTx/>
                <a:uFillTx/>
                <a:latin typeface="Arial"/>
                <a:ea typeface="微软雅黑"/>
                <a:cs typeface="+mn-cs"/>
              </a:rPr>
              <a:t>请添加文字内容</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009900"/>
              </a:solidFill>
              <a:effectLst/>
              <a:uLnTx/>
              <a:uFillTx/>
              <a:latin typeface="微软雅黑" pitchFamily="34" charset="-122"/>
              <a:ea typeface="微软雅黑"/>
              <a:cs typeface="+mn-cs"/>
            </a:endParaRPr>
          </a:p>
        </p:txBody>
      </p:sp>
      <p:sp>
        <p:nvSpPr>
          <p:cNvPr id="44" name="TextBox 43"/>
          <p:cNvSpPr txBox="1">
            <a:spLocks noChangeArrowheads="1"/>
          </p:cNvSpPr>
          <p:nvPr/>
        </p:nvSpPr>
        <p:spPr bwMode="auto">
          <a:xfrm>
            <a:off x="718202" y="3776716"/>
            <a:ext cx="2087412" cy="434350"/>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请在此处插入你需要的文字内容请在此处插入你需要的文字内容请在此处插入你需要的文字内容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grpSp>
        <p:nvGrpSpPr>
          <p:cNvPr id="104" name="组合 103"/>
          <p:cNvGrpSpPr>
            <a:grpSpLocks/>
          </p:cNvGrpSpPr>
          <p:nvPr/>
        </p:nvGrpSpPr>
        <p:grpSpPr bwMode="auto">
          <a:xfrm>
            <a:off x="4639192" y="3570662"/>
            <a:ext cx="1603634" cy="491244"/>
            <a:chOff x="4476081" y="3981586"/>
            <a:chExt cx="1766090" cy="539330"/>
          </a:xfrm>
        </p:grpSpPr>
        <p:cxnSp>
          <p:nvCxnSpPr>
            <p:cNvPr id="58" name="直接连接符 57"/>
            <p:cNvCxnSpPr/>
            <p:nvPr/>
          </p:nvCxnSpPr>
          <p:spPr>
            <a:xfrm flipV="1">
              <a:off x="4476081" y="4520916"/>
              <a:ext cx="1465164"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5941245" y="3981586"/>
              <a:ext cx="300926"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5941245" y="3981586"/>
              <a:ext cx="0" cy="539330"/>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11" name="组合 110"/>
          <p:cNvGrpSpPr>
            <a:grpSpLocks/>
          </p:cNvGrpSpPr>
          <p:nvPr/>
        </p:nvGrpSpPr>
        <p:grpSpPr bwMode="auto">
          <a:xfrm>
            <a:off x="5651542" y="1436964"/>
            <a:ext cx="591284" cy="779420"/>
            <a:chOff x="5652120" y="1579986"/>
            <a:chExt cx="590051" cy="878275"/>
          </a:xfrm>
        </p:grpSpPr>
        <p:cxnSp>
          <p:nvCxnSpPr>
            <p:cNvPr id="71" name="直接连接符 70"/>
            <p:cNvCxnSpPr/>
            <p:nvPr/>
          </p:nvCxnSpPr>
          <p:spPr>
            <a:xfrm>
              <a:off x="5939695" y="1579986"/>
              <a:ext cx="302476"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V="1">
              <a:off x="5652120" y="2458261"/>
              <a:ext cx="28757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5939695" y="1579986"/>
              <a:ext cx="0" cy="878275"/>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96" name="组合 95"/>
          <p:cNvGrpSpPr>
            <a:grpSpLocks/>
          </p:cNvGrpSpPr>
          <p:nvPr/>
        </p:nvGrpSpPr>
        <p:grpSpPr bwMode="auto">
          <a:xfrm>
            <a:off x="2123248" y="1425019"/>
            <a:ext cx="2353191" cy="186642"/>
            <a:chOff x="2123729" y="1566590"/>
            <a:chExt cx="2352352" cy="210375"/>
          </a:xfrm>
        </p:grpSpPr>
        <p:cxnSp>
          <p:nvCxnSpPr>
            <p:cNvPr id="46" name="直接连接符 45"/>
            <p:cNvCxnSpPr/>
            <p:nvPr/>
          </p:nvCxnSpPr>
          <p:spPr>
            <a:xfrm flipH="1" flipV="1">
              <a:off x="2987950" y="1776965"/>
              <a:ext cx="1488131"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H="1">
              <a:off x="2123729" y="1566590"/>
              <a:ext cx="864221"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2987950" y="1580054"/>
              <a:ext cx="0" cy="196911"/>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2" name="组合 101"/>
          <p:cNvGrpSpPr>
            <a:grpSpLocks/>
          </p:cNvGrpSpPr>
          <p:nvPr/>
        </p:nvGrpSpPr>
        <p:grpSpPr bwMode="auto">
          <a:xfrm>
            <a:off x="2123247" y="2216384"/>
            <a:ext cx="1176596" cy="258313"/>
            <a:chOff x="2123731" y="2458260"/>
            <a:chExt cx="1176175" cy="289336"/>
          </a:xfrm>
        </p:grpSpPr>
        <p:cxnSp>
          <p:nvCxnSpPr>
            <p:cNvPr id="49" name="直接连接符 48"/>
            <p:cNvCxnSpPr/>
            <p:nvPr/>
          </p:nvCxnSpPr>
          <p:spPr>
            <a:xfrm flipH="1">
              <a:off x="2987951" y="2458260"/>
              <a:ext cx="31195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H="1">
              <a:off x="2123731" y="2747596"/>
              <a:ext cx="864220"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a:off x="2987951" y="2458260"/>
              <a:ext cx="0" cy="289336"/>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3" name="组合 102"/>
          <p:cNvGrpSpPr>
            <a:grpSpLocks/>
          </p:cNvGrpSpPr>
          <p:nvPr/>
        </p:nvGrpSpPr>
        <p:grpSpPr bwMode="auto">
          <a:xfrm>
            <a:off x="2123247" y="3448225"/>
            <a:ext cx="1176596" cy="122438"/>
            <a:chOff x="2123731" y="3843303"/>
            <a:chExt cx="1176175" cy="138283"/>
          </a:xfrm>
        </p:grpSpPr>
        <p:cxnSp>
          <p:nvCxnSpPr>
            <p:cNvPr id="55" name="直接连接符 54"/>
            <p:cNvCxnSpPr/>
            <p:nvPr/>
          </p:nvCxnSpPr>
          <p:spPr>
            <a:xfrm flipH="1">
              <a:off x="2987951" y="3843303"/>
              <a:ext cx="31195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H="1">
              <a:off x="2123731" y="3979900"/>
              <a:ext cx="864220"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a:off x="2987951" y="3843303"/>
              <a:ext cx="0" cy="138283"/>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9" name="组合 108"/>
          <p:cNvGrpSpPr>
            <a:grpSpLocks/>
          </p:cNvGrpSpPr>
          <p:nvPr/>
        </p:nvGrpSpPr>
        <p:grpSpPr bwMode="auto">
          <a:xfrm>
            <a:off x="5653035" y="2474696"/>
            <a:ext cx="589791" cy="973528"/>
            <a:chOff x="5652665" y="2747596"/>
            <a:chExt cx="590051" cy="1095708"/>
          </a:xfrm>
        </p:grpSpPr>
        <p:cxnSp>
          <p:nvCxnSpPr>
            <p:cNvPr id="106" name="直接连接符 105"/>
            <p:cNvCxnSpPr/>
            <p:nvPr/>
          </p:nvCxnSpPr>
          <p:spPr>
            <a:xfrm>
              <a:off x="5940969" y="2747596"/>
              <a:ext cx="301747"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flipV="1">
              <a:off x="5652665" y="3843304"/>
              <a:ext cx="288304"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a:off x="5940969" y="2747596"/>
              <a:ext cx="0" cy="1095708"/>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sp>
        <p:nvSpPr>
          <p:cNvPr id="45132" name="AutoShape 76"/>
          <p:cNvSpPr>
            <a:spLocks noChangeArrowheads="1"/>
          </p:cNvSpPr>
          <p:nvPr/>
        </p:nvSpPr>
        <p:spPr bwMode="auto">
          <a:xfrm>
            <a:off x="3487980" y="2096932"/>
            <a:ext cx="1896290" cy="1558840"/>
          </a:xfrm>
          <a:prstGeom prst="hexagon">
            <a:avLst>
              <a:gd name="adj" fmla="val 30412"/>
              <a:gd name="vf" fmla="val 115470"/>
            </a:avLst>
          </a:prstGeom>
          <a:solidFill>
            <a:schemeClr val="bg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14" name="TextBox 13"/>
          <p:cNvSpPr txBox="1">
            <a:spLocks noChangeArrowheads="1"/>
          </p:cNvSpPr>
          <p:nvPr/>
        </p:nvSpPr>
        <p:spPr bwMode="auto">
          <a:xfrm>
            <a:off x="3894114" y="2526957"/>
            <a:ext cx="1048185" cy="636841"/>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69" b="0" i="0" u="none" strike="noStrike" kern="1200" cap="none" spc="0" normalizeH="0" baseline="0" noProof="0">
                <a:ln>
                  <a:noFill/>
                </a:ln>
                <a:solidFill>
                  <a:srgbClr val="FFFFFF"/>
                </a:solidFill>
                <a:effectLst/>
                <a:uLnTx/>
                <a:uFillTx/>
                <a:latin typeface="微软雅黑" pitchFamily="34" charset="-122"/>
                <a:ea typeface="微软雅黑"/>
                <a:cs typeface="+mn-cs"/>
              </a:rPr>
              <a:t>点击输入标题</a:t>
            </a:r>
          </a:p>
        </p:txBody>
      </p:sp>
    </p:spTree>
    <p:extLst>
      <p:ext uri="{BB962C8B-B14F-4D97-AF65-F5344CB8AC3E}">
        <p14:creationId xmlns:p14="http://schemas.microsoft.com/office/powerpoint/2010/main" val="140744534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5132"/>
                                        </p:tgtEl>
                                        <p:attrNameLst>
                                          <p:attrName>style.visibility</p:attrName>
                                        </p:attrNameLst>
                                      </p:cBhvr>
                                      <p:to>
                                        <p:strVal val="visible"/>
                                      </p:to>
                                    </p:set>
                                    <p:anim calcmode="lin" valueType="num">
                                      <p:cBhvr>
                                        <p:cTn id="7" dur="500" fill="hold"/>
                                        <p:tgtEl>
                                          <p:spTgt spid="45132"/>
                                        </p:tgtEl>
                                        <p:attrNameLst>
                                          <p:attrName>ppt_w</p:attrName>
                                        </p:attrNameLst>
                                      </p:cBhvr>
                                      <p:tavLst>
                                        <p:tav tm="0">
                                          <p:val>
                                            <p:fltVal val="0"/>
                                          </p:val>
                                        </p:tav>
                                        <p:tav tm="100000">
                                          <p:val>
                                            <p:strVal val="#ppt_w"/>
                                          </p:val>
                                        </p:tav>
                                      </p:tavLst>
                                    </p:anim>
                                    <p:anim calcmode="lin" valueType="num">
                                      <p:cBhvr>
                                        <p:cTn id="8" dur="500" fill="hold"/>
                                        <p:tgtEl>
                                          <p:spTgt spid="4513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49" presetClass="entr" presetSubtype="0" decel="100000" fill="hold" nodeType="afterEffect">
                                  <p:stCondLst>
                                    <p:cond delay="0"/>
                                  </p:stCondLst>
                                  <p:childTnLst>
                                    <p:set>
                                      <p:cBhvr>
                                        <p:cTn id="11" dur="1" fill="hold">
                                          <p:stCondLst>
                                            <p:cond delay="0"/>
                                          </p:stCondLst>
                                        </p:cTn>
                                        <p:tgtEl>
                                          <p:spTgt spid="45130"/>
                                        </p:tgtEl>
                                        <p:attrNameLst>
                                          <p:attrName>style.visibility</p:attrName>
                                        </p:attrNameLst>
                                      </p:cBhvr>
                                      <p:to>
                                        <p:strVal val="visible"/>
                                      </p:to>
                                    </p:set>
                                    <p:anim calcmode="lin" valueType="num">
                                      <p:cBhvr>
                                        <p:cTn id="12" dur="1000" fill="hold"/>
                                        <p:tgtEl>
                                          <p:spTgt spid="45130"/>
                                        </p:tgtEl>
                                        <p:attrNameLst>
                                          <p:attrName>ppt_w</p:attrName>
                                        </p:attrNameLst>
                                      </p:cBhvr>
                                      <p:tavLst>
                                        <p:tav tm="0">
                                          <p:val>
                                            <p:fltVal val="0"/>
                                          </p:val>
                                        </p:tav>
                                        <p:tav tm="100000">
                                          <p:val>
                                            <p:strVal val="#ppt_w"/>
                                          </p:val>
                                        </p:tav>
                                      </p:tavLst>
                                    </p:anim>
                                    <p:anim calcmode="lin" valueType="num">
                                      <p:cBhvr>
                                        <p:cTn id="13" dur="1000" fill="hold"/>
                                        <p:tgtEl>
                                          <p:spTgt spid="45130"/>
                                        </p:tgtEl>
                                        <p:attrNameLst>
                                          <p:attrName>ppt_h</p:attrName>
                                        </p:attrNameLst>
                                      </p:cBhvr>
                                      <p:tavLst>
                                        <p:tav tm="0">
                                          <p:val>
                                            <p:fltVal val="0"/>
                                          </p:val>
                                        </p:tav>
                                        <p:tav tm="100000">
                                          <p:val>
                                            <p:strVal val="#ppt_h"/>
                                          </p:val>
                                        </p:tav>
                                      </p:tavLst>
                                    </p:anim>
                                    <p:anim calcmode="lin" valueType="num">
                                      <p:cBhvr>
                                        <p:cTn id="14" dur="1000" fill="hold"/>
                                        <p:tgtEl>
                                          <p:spTgt spid="45130"/>
                                        </p:tgtEl>
                                        <p:attrNameLst>
                                          <p:attrName>style.rotation</p:attrName>
                                        </p:attrNameLst>
                                      </p:cBhvr>
                                      <p:tavLst>
                                        <p:tav tm="0">
                                          <p:val>
                                            <p:fltVal val="360"/>
                                          </p:val>
                                        </p:tav>
                                        <p:tav tm="100000">
                                          <p:val>
                                            <p:fltVal val="0"/>
                                          </p:val>
                                        </p:tav>
                                      </p:tavLst>
                                    </p:anim>
                                    <p:animEffect transition="in" filter="fade">
                                      <p:cBhvr>
                                        <p:cTn id="15" dur="1000"/>
                                        <p:tgtEl>
                                          <p:spTgt spid="45130"/>
                                        </p:tgtEl>
                                      </p:cBhvr>
                                    </p:animEffect>
                                  </p:childTnLst>
                                </p:cTn>
                              </p:par>
                            </p:childTnLst>
                          </p:cTn>
                        </p:par>
                        <p:par>
                          <p:cTn id="16" fill="hold">
                            <p:stCondLst>
                              <p:cond delay="1500"/>
                            </p:stCondLst>
                            <p:childTnLst>
                              <p:par>
                                <p:cTn id="17" presetID="31" presetClass="entr" presetSubtype="0" fill="hold" grpId="0" nodeType="afterEffect">
                                  <p:stCondLst>
                                    <p:cond delay="0"/>
                                  </p:stCondLst>
                                  <p:iterate type="lt">
                                    <p:tmPct val="5000"/>
                                  </p:iterate>
                                  <p:childTnLst>
                                    <p:set>
                                      <p:cBhvr>
                                        <p:cTn id="18" dur="1" fill="hold">
                                          <p:stCondLst>
                                            <p:cond delay="0"/>
                                          </p:stCondLst>
                                        </p:cTn>
                                        <p:tgtEl>
                                          <p:spTgt spid="45098"/>
                                        </p:tgtEl>
                                        <p:attrNameLst>
                                          <p:attrName>style.visibility</p:attrName>
                                        </p:attrNameLst>
                                      </p:cBhvr>
                                      <p:to>
                                        <p:strVal val="visible"/>
                                      </p:to>
                                    </p:set>
                                    <p:anim calcmode="lin" valueType="num">
                                      <p:cBhvr>
                                        <p:cTn id="19" dur="500" fill="hold"/>
                                        <p:tgtEl>
                                          <p:spTgt spid="45098"/>
                                        </p:tgtEl>
                                        <p:attrNameLst>
                                          <p:attrName>ppt_w</p:attrName>
                                        </p:attrNameLst>
                                      </p:cBhvr>
                                      <p:tavLst>
                                        <p:tav tm="0">
                                          <p:val>
                                            <p:fltVal val="0"/>
                                          </p:val>
                                        </p:tav>
                                        <p:tav tm="100000">
                                          <p:val>
                                            <p:strVal val="#ppt_w"/>
                                          </p:val>
                                        </p:tav>
                                      </p:tavLst>
                                    </p:anim>
                                    <p:anim calcmode="lin" valueType="num">
                                      <p:cBhvr>
                                        <p:cTn id="20" dur="500" fill="hold"/>
                                        <p:tgtEl>
                                          <p:spTgt spid="45098"/>
                                        </p:tgtEl>
                                        <p:attrNameLst>
                                          <p:attrName>ppt_h</p:attrName>
                                        </p:attrNameLst>
                                      </p:cBhvr>
                                      <p:tavLst>
                                        <p:tav tm="0">
                                          <p:val>
                                            <p:fltVal val="0"/>
                                          </p:val>
                                        </p:tav>
                                        <p:tav tm="100000">
                                          <p:val>
                                            <p:strVal val="#ppt_h"/>
                                          </p:val>
                                        </p:tav>
                                      </p:tavLst>
                                    </p:anim>
                                    <p:anim calcmode="lin" valueType="num">
                                      <p:cBhvr>
                                        <p:cTn id="21" dur="500" fill="hold"/>
                                        <p:tgtEl>
                                          <p:spTgt spid="45098"/>
                                        </p:tgtEl>
                                        <p:attrNameLst>
                                          <p:attrName>style.rotation</p:attrName>
                                        </p:attrNameLst>
                                      </p:cBhvr>
                                      <p:tavLst>
                                        <p:tav tm="0">
                                          <p:val>
                                            <p:fltVal val="90"/>
                                          </p:val>
                                        </p:tav>
                                        <p:tav tm="100000">
                                          <p:val>
                                            <p:fltVal val="0"/>
                                          </p:val>
                                        </p:tav>
                                      </p:tavLst>
                                    </p:anim>
                                    <p:animEffect transition="in" filter="fade">
                                      <p:cBhvr>
                                        <p:cTn id="22" dur="500"/>
                                        <p:tgtEl>
                                          <p:spTgt spid="45098"/>
                                        </p:tgtEl>
                                      </p:cBhvr>
                                    </p:animEffect>
                                  </p:childTnLst>
                                </p:cTn>
                              </p:par>
                              <p:par>
                                <p:cTn id="23" presetID="31" presetClass="entr" presetSubtype="0" fill="hold" grpId="0" nodeType="withEffect">
                                  <p:stCondLst>
                                    <p:cond delay="0"/>
                                  </p:stCondLst>
                                  <p:iterate type="lt">
                                    <p:tmPct val="5000"/>
                                  </p:iterate>
                                  <p:childTnLst>
                                    <p:set>
                                      <p:cBhvr>
                                        <p:cTn id="24" dur="1" fill="hold">
                                          <p:stCondLst>
                                            <p:cond delay="0"/>
                                          </p:stCondLst>
                                        </p:cTn>
                                        <p:tgtEl>
                                          <p:spTgt spid="45103"/>
                                        </p:tgtEl>
                                        <p:attrNameLst>
                                          <p:attrName>style.visibility</p:attrName>
                                        </p:attrNameLst>
                                      </p:cBhvr>
                                      <p:to>
                                        <p:strVal val="visible"/>
                                      </p:to>
                                    </p:set>
                                    <p:anim calcmode="lin" valueType="num">
                                      <p:cBhvr>
                                        <p:cTn id="25" dur="500" fill="hold"/>
                                        <p:tgtEl>
                                          <p:spTgt spid="45103"/>
                                        </p:tgtEl>
                                        <p:attrNameLst>
                                          <p:attrName>ppt_w</p:attrName>
                                        </p:attrNameLst>
                                      </p:cBhvr>
                                      <p:tavLst>
                                        <p:tav tm="0">
                                          <p:val>
                                            <p:fltVal val="0"/>
                                          </p:val>
                                        </p:tav>
                                        <p:tav tm="100000">
                                          <p:val>
                                            <p:strVal val="#ppt_w"/>
                                          </p:val>
                                        </p:tav>
                                      </p:tavLst>
                                    </p:anim>
                                    <p:anim calcmode="lin" valueType="num">
                                      <p:cBhvr>
                                        <p:cTn id="26" dur="500" fill="hold"/>
                                        <p:tgtEl>
                                          <p:spTgt spid="45103"/>
                                        </p:tgtEl>
                                        <p:attrNameLst>
                                          <p:attrName>ppt_h</p:attrName>
                                        </p:attrNameLst>
                                      </p:cBhvr>
                                      <p:tavLst>
                                        <p:tav tm="0">
                                          <p:val>
                                            <p:fltVal val="0"/>
                                          </p:val>
                                        </p:tav>
                                        <p:tav tm="100000">
                                          <p:val>
                                            <p:strVal val="#ppt_h"/>
                                          </p:val>
                                        </p:tav>
                                      </p:tavLst>
                                    </p:anim>
                                    <p:anim calcmode="lin" valueType="num">
                                      <p:cBhvr>
                                        <p:cTn id="27" dur="500" fill="hold"/>
                                        <p:tgtEl>
                                          <p:spTgt spid="45103"/>
                                        </p:tgtEl>
                                        <p:attrNameLst>
                                          <p:attrName>style.rotation</p:attrName>
                                        </p:attrNameLst>
                                      </p:cBhvr>
                                      <p:tavLst>
                                        <p:tav tm="0">
                                          <p:val>
                                            <p:fltVal val="90"/>
                                          </p:val>
                                        </p:tav>
                                        <p:tav tm="100000">
                                          <p:val>
                                            <p:fltVal val="0"/>
                                          </p:val>
                                        </p:tav>
                                      </p:tavLst>
                                    </p:anim>
                                    <p:animEffect transition="in" filter="fade">
                                      <p:cBhvr>
                                        <p:cTn id="28" dur="500"/>
                                        <p:tgtEl>
                                          <p:spTgt spid="45103"/>
                                        </p:tgtEl>
                                      </p:cBhvr>
                                    </p:animEffect>
                                  </p:childTnLst>
                                </p:cTn>
                              </p:par>
                              <p:par>
                                <p:cTn id="29" presetID="31" presetClass="entr" presetSubtype="0" fill="hold" grpId="0" nodeType="withEffect">
                                  <p:stCondLst>
                                    <p:cond delay="0"/>
                                  </p:stCondLst>
                                  <p:iterate type="lt">
                                    <p:tmPct val="5000"/>
                                  </p:iterate>
                                  <p:childTnLst>
                                    <p:set>
                                      <p:cBhvr>
                                        <p:cTn id="30" dur="1" fill="hold">
                                          <p:stCondLst>
                                            <p:cond delay="0"/>
                                          </p:stCondLst>
                                        </p:cTn>
                                        <p:tgtEl>
                                          <p:spTgt spid="45102"/>
                                        </p:tgtEl>
                                        <p:attrNameLst>
                                          <p:attrName>style.visibility</p:attrName>
                                        </p:attrNameLst>
                                      </p:cBhvr>
                                      <p:to>
                                        <p:strVal val="visible"/>
                                      </p:to>
                                    </p:set>
                                    <p:anim calcmode="lin" valueType="num">
                                      <p:cBhvr>
                                        <p:cTn id="31" dur="500" fill="hold"/>
                                        <p:tgtEl>
                                          <p:spTgt spid="45102"/>
                                        </p:tgtEl>
                                        <p:attrNameLst>
                                          <p:attrName>ppt_w</p:attrName>
                                        </p:attrNameLst>
                                      </p:cBhvr>
                                      <p:tavLst>
                                        <p:tav tm="0">
                                          <p:val>
                                            <p:fltVal val="0"/>
                                          </p:val>
                                        </p:tav>
                                        <p:tav tm="100000">
                                          <p:val>
                                            <p:strVal val="#ppt_w"/>
                                          </p:val>
                                        </p:tav>
                                      </p:tavLst>
                                    </p:anim>
                                    <p:anim calcmode="lin" valueType="num">
                                      <p:cBhvr>
                                        <p:cTn id="32" dur="500" fill="hold"/>
                                        <p:tgtEl>
                                          <p:spTgt spid="45102"/>
                                        </p:tgtEl>
                                        <p:attrNameLst>
                                          <p:attrName>ppt_h</p:attrName>
                                        </p:attrNameLst>
                                      </p:cBhvr>
                                      <p:tavLst>
                                        <p:tav tm="0">
                                          <p:val>
                                            <p:fltVal val="0"/>
                                          </p:val>
                                        </p:tav>
                                        <p:tav tm="100000">
                                          <p:val>
                                            <p:strVal val="#ppt_h"/>
                                          </p:val>
                                        </p:tav>
                                      </p:tavLst>
                                    </p:anim>
                                    <p:anim calcmode="lin" valueType="num">
                                      <p:cBhvr>
                                        <p:cTn id="33" dur="500" fill="hold"/>
                                        <p:tgtEl>
                                          <p:spTgt spid="45102"/>
                                        </p:tgtEl>
                                        <p:attrNameLst>
                                          <p:attrName>style.rotation</p:attrName>
                                        </p:attrNameLst>
                                      </p:cBhvr>
                                      <p:tavLst>
                                        <p:tav tm="0">
                                          <p:val>
                                            <p:fltVal val="90"/>
                                          </p:val>
                                        </p:tav>
                                        <p:tav tm="100000">
                                          <p:val>
                                            <p:fltVal val="0"/>
                                          </p:val>
                                        </p:tav>
                                      </p:tavLst>
                                    </p:anim>
                                    <p:animEffect transition="in" filter="fade">
                                      <p:cBhvr>
                                        <p:cTn id="34" dur="500"/>
                                        <p:tgtEl>
                                          <p:spTgt spid="45102"/>
                                        </p:tgtEl>
                                      </p:cBhvr>
                                    </p:animEffect>
                                  </p:childTnLst>
                                </p:cTn>
                              </p:par>
                              <p:par>
                                <p:cTn id="35" presetID="31" presetClass="entr" presetSubtype="0" fill="hold" grpId="0" nodeType="withEffect">
                                  <p:stCondLst>
                                    <p:cond delay="0"/>
                                  </p:stCondLst>
                                  <p:iterate type="lt">
                                    <p:tmPct val="5000"/>
                                  </p:iterate>
                                  <p:childTnLst>
                                    <p:set>
                                      <p:cBhvr>
                                        <p:cTn id="36" dur="1" fill="hold">
                                          <p:stCondLst>
                                            <p:cond delay="0"/>
                                          </p:stCondLst>
                                        </p:cTn>
                                        <p:tgtEl>
                                          <p:spTgt spid="45101"/>
                                        </p:tgtEl>
                                        <p:attrNameLst>
                                          <p:attrName>style.visibility</p:attrName>
                                        </p:attrNameLst>
                                      </p:cBhvr>
                                      <p:to>
                                        <p:strVal val="visible"/>
                                      </p:to>
                                    </p:set>
                                    <p:anim calcmode="lin" valueType="num">
                                      <p:cBhvr>
                                        <p:cTn id="37" dur="500" fill="hold"/>
                                        <p:tgtEl>
                                          <p:spTgt spid="45101"/>
                                        </p:tgtEl>
                                        <p:attrNameLst>
                                          <p:attrName>ppt_w</p:attrName>
                                        </p:attrNameLst>
                                      </p:cBhvr>
                                      <p:tavLst>
                                        <p:tav tm="0">
                                          <p:val>
                                            <p:fltVal val="0"/>
                                          </p:val>
                                        </p:tav>
                                        <p:tav tm="100000">
                                          <p:val>
                                            <p:strVal val="#ppt_w"/>
                                          </p:val>
                                        </p:tav>
                                      </p:tavLst>
                                    </p:anim>
                                    <p:anim calcmode="lin" valueType="num">
                                      <p:cBhvr>
                                        <p:cTn id="38" dur="500" fill="hold"/>
                                        <p:tgtEl>
                                          <p:spTgt spid="45101"/>
                                        </p:tgtEl>
                                        <p:attrNameLst>
                                          <p:attrName>ppt_h</p:attrName>
                                        </p:attrNameLst>
                                      </p:cBhvr>
                                      <p:tavLst>
                                        <p:tav tm="0">
                                          <p:val>
                                            <p:fltVal val="0"/>
                                          </p:val>
                                        </p:tav>
                                        <p:tav tm="100000">
                                          <p:val>
                                            <p:strVal val="#ppt_h"/>
                                          </p:val>
                                        </p:tav>
                                      </p:tavLst>
                                    </p:anim>
                                    <p:anim calcmode="lin" valueType="num">
                                      <p:cBhvr>
                                        <p:cTn id="39" dur="500" fill="hold"/>
                                        <p:tgtEl>
                                          <p:spTgt spid="45101"/>
                                        </p:tgtEl>
                                        <p:attrNameLst>
                                          <p:attrName>style.rotation</p:attrName>
                                        </p:attrNameLst>
                                      </p:cBhvr>
                                      <p:tavLst>
                                        <p:tav tm="0">
                                          <p:val>
                                            <p:fltVal val="90"/>
                                          </p:val>
                                        </p:tav>
                                        <p:tav tm="100000">
                                          <p:val>
                                            <p:fltVal val="0"/>
                                          </p:val>
                                        </p:tav>
                                      </p:tavLst>
                                    </p:anim>
                                    <p:animEffect transition="in" filter="fade">
                                      <p:cBhvr>
                                        <p:cTn id="40" dur="500"/>
                                        <p:tgtEl>
                                          <p:spTgt spid="45101"/>
                                        </p:tgtEl>
                                      </p:cBhvr>
                                    </p:animEffect>
                                  </p:childTnLst>
                                </p:cTn>
                              </p:par>
                              <p:par>
                                <p:cTn id="41" presetID="31" presetClass="entr" presetSubtype="0" fill="hold" grpId="0" nodeType="withEffect">
                                  <p:stCondLst>
                                    <p:cond delay="0"/>
                                  </p:stCondLst>
                                  <p:iterate type="lt">
                                    <p:tmPct val="5000"/>
                                  </p:iterate>
                                  <p:childTnLst>
                                    <p:set>
                                      <p:cBhvr>
                                        <p:cTn id="42" dur="1" fill="hold">
                                          <p:stCondLst>
                                            <p:cond delay="0"/>
                                          </p:stCondLst>
                                        </p:cTn>
                                        <p:tgtEl>
                                          <p:spTgt spid="45100"/>
                                        </p:tgtEl>
                                        <p:attrNameLst>
                                          <p:attrName>style.visibility</p:attrName>
                                        </p:attrNameLst>
                                      </p:cBhvr>
                                      <p:to>
                                        <p:strVal val="visible"/>
                                      </p:to>
                                    </p:set>
                                    <p:anim calcmode="lin" valueType="num">
                                      <p:cBhvr>
                                        <p:cTn id="43" dur="500" fill="hold"/>
                                        <p:tgtEl>
                                          <p:spTgt spid="45100"/>
                                        </p:tgtEl>
                                        <p:attrNameLst>
                                          <p:attrName>ppt_w</p:attrName>
                                        </p:attrNameLst>
                                      </p:cBhvr>
                                      <p:tavLst>
                                        <p:tav tm="0">
                                          <p:val>
                                            <p:fltVal val="0"/>
                                          </p:val>
                                        </p:tav>
                                        <p:tav tm="100000">
                                          <p:val>
                                            <p:strVal val="#ppt_w"/>
                                          </p:val>
                                        </p:tav>
                                      </p:tavLst>
                                    </p:anim>
                                    <p:anim calcmode="lin" valueType="num">
                                      <p:cBhvr>
                                        <p:cTn id="44" dur="500" fill="hold"/>
                                        <p:tgtEl>
                                          <p:spTgt spid="45100"/>
                                        </p:tgtEl>
                                        <p:attrNameLst>
                                          <p:attrName>ppt_h</p:attrName>
                                        </p:attrNameLst>
                                      </p:cBhvr>
                                      <p:tavLst>
                                        <p:tav tm="0">
                                          <p:val>
                                            <p:fltVal val="0"/>
                                          </p:val>
                                        </p:tav>
                                        <p:tav tm="100000">
                                          <p:val>
                                            <p:strVal val="#ppt_h"/>
                                          </p:val>
                                        </p:tav>
                                      </p:tavLst>
                                    </p:anim>
                                    <p:anim calcmode="lin" valueType="num">
                                      <p:cBhvr>
                                        <p:cTn id="45" dur="500" fill="hold"/>
                                        <p:tgtEl>
                                          <p:spTgt spid="45100"/>
                                        </p:tgtEl>
                                        <p:attrNameLst>
                                          <p:attrName>style.rotation</p:attrName>
                                        </p:attrNameLst>
                                      </p:cBhvr>
                                      <p:tavLst>
                                        <p:tav tm="0">
                                          <p:val>
                                            <p:fltVal val="90"/>
                                          </p:val>
                                        </p:tav>
                                        <p:tav tm="100000">
                                          <p:val>
                                            <p:fltVal val="0"/>
                                          </p:val>
                                        </p:tav>
                                      </p:tavLst>
                                    </p:anim>
                                    <p:animEffect transition="in" filter="fade">
                                      <p:cBhvr>
                                        <p:cTn id="46" dur="500"/>
                                        <p:tgtEl>
                                          <p:spTgt spid="45100"/>
                                        </p:tgtEl>
                                      </p:cBhvr>
                                    </p:animEffect>
                                  </p:childTnLst>
                                </p:cTn>
                              </p:par>
                              <p:par>
                                <p:cTn id="47" presetID="31" presetClass="entr" presetSubtype="0" fill="hold" grpId="0" nodeType="withEffect">
                                  <p:stCondLst>
                                    <p:cond delay="0"/>
                                  </p:stCondLst>
                                  <p:iterate type="lt">
                                    <p:tmPct val="5000"/>
                                  </p:iterate>
                                  <p:childTnLst>
                                    <p:set>
                                      <p:cBhvr>
                                        <p:cTn id="48" dur="1" fill="hold">
                                          <p:stCondLst>
                                            <p:cond delay="0"/>
                                          </p:stCondLst>
                                        </p:cTn>
                                        <p:tgtEl>
                                          <p:spTgt spid="45099"/>
                                        </p:tgtEl>
                                        <p:attrNameLst>
                                          <p:attrName>style.visibility</p:attrName>
                                        </p:attrNameLst>
                                      </p:cBhvr>
                                      <p:to>
                                        <p:strVal val="visible"/>
                                      </p:to>
                                    </p:set>
                                    <p:anim calcmode="lin" valueType="num">
                                      <p:cBhvr>
                                        <p:cTn id="49" dur="500" fill="hold"/>
                                        <p:tgtEl>
                                          <p:spTgt spid="45099"/>
                                        </p:tgtEl>
                                        <p:attrNameLst>
                                          <p:attrName>ppt_w</p:attrName>
                                        </p:attrNameLst>
                                      </p:cBhvr>
                                      <p:tavLst>
                                        <p:tav tm="0">
                                          <p:val>
                                            <p:fltVal val="0"/>
                                          </p:val>
                                        </p:tav>
                                        <p:tav tm="100000">
                                          <p:val>
                                            <p:strVal val="#ppt_w"/>
                                          </p:val>
                                        </p:tav>
                                      </p:tavLst>
                                    </p:anim>
                                    <p:anim calcmode="lin" valueType="num">
                                      <p:cBhvr>
                                        <p:cTn id="50" dur="500" fill="hold"/>
                                        <p:tgtEl>
                                          <p:spTgt spid="45099"/>
                                        </p:tgtEl>
                                        <p:attrNameLst>
                                          <p:attrName>ppt_h</p:attrName>
                                        </p:attrNameLst>
                                      </p:cBhvr>
                                      <p:tavLst>
                                        <p:tav tm="0">
                                          <p:val>
                                            <p:fltVal val="0"/>
                                          </p:val>
                                        </p:tav>
                                        <p:tav tm="100000">
                                          <p:val>
                                            <p:strVal val="#ppt_h"/>
                                          </p:val>
                                        </p:tav>
                                      </p:tavLst>
                                    </p:anim>
                                    <p:anim calcmode="lin" valueType="num">
                                      <p:cBhvr>
                                        <p:cTn id="51" dur="500" fill="hold"/>
                                        <p:tgtEl>
                                          <p:spTgt spid="45099"/>
                                        </p:tgtEl>
                                        <p:attrNameLst>
                                          <p:attrName>style.rotation</p:attrName>
                                        </p:attrNameLst>
                                      </p:cBhvr>
                                      <p:tavLst>
                                        <p:tav tm="0">
                                          <p:val>
                                            <p:fltVal val="90"/>
                                          </p:val>
                                        </p:tav>
                                        <p:tav tm="100000">
                                          <p:val>
                                            <p:fltVal val="0"/>
                                          </p:val>
                                        </p:tav>
                                      </p:tavLst>
                                    </p:anim>
                                    <p:animEffect transition="in" filter="fade">
                                      <p:cBhvr>
                                        <p:cTn id="52" dur="500"/>
                                        <p:tgtEl>
                                          <p:spTgt spid="45099"/>
                                        </p:tgtEl>
                                      </p:cBhvr>
                                    </p:animEffect>
                                  </p:childTnLst>
                                </p:cTn>
                              </p:par>
                            </p:childTnLst>
                          </p:cTn>
                        </p:par>
                        <p:par>
                          <p:cTn id="53" fill="hold">
                            <p:stCondLst>
                              <p:cond delay="2000"/>
                            </p:stCondLst>
                            <p:childTnLst>
                              <p:par>
                                <p:cTn id="54" presetID="53" presetClass="entr" presetSubtype="16"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p:cTn id="56" dur="500" fill="hold"/>
                                        <p:tgtEl>
                                          <p:spTgt spid="14"/>
                                        </p:tgtEl>
                                        <p:attrNameLst>
                                          <p:attrName>ppt_w</p:attrName>
                                        </p:attrNameLst>
                                      </p:cBhvr>
                                      <p:tavLst>
                                        <p:tav tm="0">
                                          <p:val>
                                            <p:fltVal val="0"/>
                                          </p:val>
                                        </p:tav>
                                        <p:tav tm="100000">
                                          <p:val>
                                            <p:strVal val="#ppt_w"/>
                                          </p:val>
                                        </p:tav>
                                      </p:tavLst>
                                    </p:anim>
                                    <p:anim calcmode="lin" valueType="num">
                                      <p:cBhvr>
                                        <p:cTn id="57" dur="500" fill="hold"/>
                                        <p:tgtEl>
                                          <p:spTgt spid="14"/>
                                        </p:tgtEl>
                                        <p:attrNameLst>
                                          <p:attrName>ppt_h</p:attrName>
                                        </p:attrNameLst>
                                      </p:cBhvr>
                                      <p:tavLst>
                                        <p:tav tm="0">
                                          <p:val>
                                            <p:fltVal val="0"/>
                                          </p:val>
                                        </p:tav>
                                        <p:tav tm="100000">
                                          <p:val>
                                            <p:strVal val="#ppt_h"/>
                                          </p:val>
                                        </p:tav>
                                      </p:tavLst>
                                    </p:anim>
                                    <p:animEffect transition="in" filter="fade">
                                      <p:cBhvr>
                                        <p:cTn id="58" dur="500"/>
                                        <p:tgtEl>
                                          <p:spTgt spid="14"/>
                                        </p:tgtEl>
                                      </p:cBhvr>
                                    </p:animEffect>
                                  </p:childTnLst>
                                </p:cTn>
                              </p:par>
                            </p:childTnLst>
                          </p:cTn>
                        </p:par>
                        <p:par>
                          <p:cTn id="59" fill="hold">
                            <p:stCondLst>
                              <p:cond delay="2500"/>
                            </p:stCondLst>
                            <p:childTnLst>
                              <p:par>
                                <p:cTn id="60" presetID="22" presetClass="entr" presetSubtype="2" fill="hold" nodeType="afterEffect">
                                  <p:stCondLst>
                                    <p:cond delay="0"/>
                                  </p:stCondLst>
                                  <p:childTnLst>
                                    <p:set>
                                      <p:cBhvr>
                                        <p:cTn id="61" dur="1" fill="hold">
                                          <p:stCondLst>
                                            <p:cond delay="0"/>
                                          </p:stCondLst>
                                        </p:cTn>
                                        <p:tgtEl>
                                          <p:spTgt spid="96"/>
                                        </p:tgtEl>
                                        <p:attrNameLst>
                                          <p:attrName>style.visibility</p:attrName>
                                        </p:attrNameLst>
                                      </p:cBhvr>
                                      <p:to>
                                        <p:strVal val="visible"/>
                                      </p:to>
                                    </p:set>
                                    <p:animEffect transition="in" filter="wipe(right)">
                                      <p:cBhvr>
                                        <p:cTn id="62" dur="500"/>
                                        <p:tgtEl>
                                          <p:spTgt spid="96"/>
                                        </p:tgtEl>
                                      </p:cBhvr>
                                    </p:animEffect>
                                  </p:childTnLst>
                                </p:cTn>
                              </p:par>
                              <p:par>
                                <p:cTn id="63" presetID="22" presetClass="entr" presetSubtype="2" fill="hold" nodeType="withEffect">
                                  <p:stCondLst>
                                    <p:cond delay="0"/>
                                  </p:stCondLst>
                                  <p:childTnLst>
                                    <p:set>
                                      <p:cBhvr>
                                        <p:cTn id="64" dur="1" fill="hold">
                                          <p:stCondLst>
                                            <p:cond delay="0"/>
                                          </p:stCondLst>
                                        </p:cTn>
                                        <p:tgtEl>
                                          <p:spTgt spid="102"/>
                                        </p:tgtEl>
                                        <p:attrNameLst>
                                          <p:attrName>style.visibility</p:attrName>
                                        </p:attrNameLst>
                                      </p:cBhvr>
                                      <p:to>
                                        <p:strVal val="visible"/>
                                      </p:to>
                                    </p:set>
                                    <p:animEffect transition="in" filter="wipe(right)">
                                      <p:cBhvr>
                                        <p:cTn id="65" dur="500"/>
                                        <p:tgtEl>
                                          <p:spTgt spid="102"/>
                                        </p:tgtEl>
                                      </p:cBhvr>
                                    </p:animEffect>
                                  </p:childTnLst>
                                </p:cTn>
                              </p:par>
                              <p:par>
                                <p:cTn id="66" presetID="22" presetClass="entr" presetSubtype="2" fill="hold" nodeType="withEffect">
                                  <p:stCondLst>
                                    <p:cond delay="0"/>
                                  </p:stCondLst>
                                  <p:childTnLst>
                                    <p:set>
                                      <p:cBhvr>
                                        <p:cTn id="67" dur="1" fill="hold">
                                          <p:stCondLst>
                                            <p:cond delay="0"/>
                                          </p:stCondLst>
                                        </p:cTn>
                                        <p:tgtEl>
                                          <p:spTgt spid="103"/>
                                        </p:tgtEl>
                                        <p:attrNameLst>
                                          <p:attrName>style.visibility</p:attrName>
                                        </p:attrNameLst>
                                      </p:cBhvr>
                                      <p:to>
                                        <p:strVal val="visible"/>
                                      </p:to>
                                    </p:set>
                                    <p:animEffect transition="in" filter="wipe(right)">
                                      <p:cBhvr>
                                        <p:cTn id="68" dur="500"/>
                                        <p:tgtEl>
                                          <p:spTgt spid="103"/>
                                        </p:tgtEl>
                                      </p:cBhvr>
                                    </p:animEffect>
                                  </p:childTnLst>
                                </p:cTn>
                              </p:par>
                              <p:par>
                                <p:cTn id="69" presetID="22" presetClass="entr" presetSubtype="8" fill="hold" nodeType="withEffect">
                                  <p:stCondLst>
                                    <p:cond delay="0"/>
                                  </p:stCondLst>
                                  <p:childTnLst>
                                    <p:set>
                                      <p:cBhvr>
                                        <p:cTn id="70" dur="1" fill="hold">
                                          <p:stCondLst>
                                            <p:cond delay="0"/>
                                          </p:stCondLst>
                                        </p:cTn>
                                        <p:tgtEl>
                                          <p:spTgt spid="104"/>
                                        </p:tgtEl>
                                        <p:attrNameLst>
                                          <p:attrName>style.visibility</p:attrName>
                                        </p:attrNameLst>
                                      </p:cBhvr>
                                      <p:to>
                                        <p:strVal val="visible"/>
                                      </p:to>
                                    </p:set>
                                    <p:animEffect transition="in" filter="wipe(left)">
                                      <p:cBhvr>
                                        <p:cTn id="71" dur="500"/>
                                        <p:tgtEl>
                                          <p:spTgt spid="104"/>
                                        </p:tgtEl>
                                      </p:cBhvr>
                                    </p:animEffect>
                                  </p:childTnLst>
                                </p:cTn>
                              </p:par>
                              <p:par>
                                <p:cTn id="72" presetID="22" presetClass="entr" presetSubtype="8" fill="hold" nodeType="withEffect">
                                  <p:stCondLst>
                                    <p:cond delay="0"/>
                                  </p:stCondLst>
                                  <p:childTnLst>
                                    <p:set>
                                      <p:cBhvr>
                                        <p:cTn id="73" dur="1" fill="hold">
                                          <p:stCondLst>
                                            <p:cond delay="0"/>
                                          </p:stCondLst>
                                        </p:cTn>
                                        <p:tgtEl>
                                          <p:spTgt spid="109"/>
                                        </p:tgtEl>
                                        <p:attrNameLst>
                                          <p:attrName>style.visibility</p:attrName>
                                        </p:attrNameLst>
                                      </p:cBhvr>
                                      <p:to>
                                        <p:strVal val="visible"/>
                                      </p:to>
                                    </p:set>
                                    <p:animEffect transition="in" filter="wipe(left)">
                                      <p:cBhvr>
                                        <p:cTn id="74" dur="500"/>
                                        <p:tgtEl>
                                          <p:spTgt spid="109"/>
                                        </p:tgtEl>
                                      </p:cBhvr>
                                    </p:animEffect>
                                  </p:childTnLst>
                                </p:cTn>
                              </p:par>
                              <p:par>
                                <p:cTn id="75" presetID="22" presetClass="entr" presetSubtype="8" fill="hold" nodeType="withEffect">
                                  <p:stCondLst>
                                    <p:cond delay="0"/>
                                  </p:stCondLst>
                                  <p:childTnLst>
                                    <p:set>
                                      <p:cBhvr>
                                        <p:cTn id="76" dur="1" fill="hold">
                                          <p:stCondLst>
                                            <p:cond delay="0"/>
                                          </p:stCondLst>
                                        </p:cTn>
                                        <p:tgtEl>
                                          <p:spTgt spid="111"/>
                                        </p:tgtEl>
                                        <p:attrNameLst>
                                          <p:attrName>style.visibility</p:attrName>
                                        </p:attrNameLst>
                                      </p:cBhvr>
                                      <p:to>
                                        <p:strVal val="visible"/>
                                      </p:to>
                                    </p:set>
                                    <p:animEffect transition="in" filter="wipe(left)">
                                      <p:cBhvr>
                                        <p:cTn id="77" dur="500"/>
                                        <p:tgtEl>
                                          <p:spTgt spid="111"/>
                                        </p:tgtEl>
                                      </p:cBhvr>
                                    </p:animEffect>
                                  </p:childTnLst>
                                </p:cTn>
                              </p:par>
                            </p:childTnLst>
                          </p:cTn>
                        </p:par>
                        <p:par>
                          <p:cTn id="78" fill="hold">
                            <p:stCondLst>
                              <p:cond delay="3000"/>
                            </p:stCondLst>
                            <p:childTnLst>
                              <p:par>
                                <p:cTn id="79" presetID="22" presetClass="entr" presetSubtype="8" fill="hold" grpId="0" nodeType="after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wipe(left)">
                                      <p:cBhvr>
                                        <p:cTn id="84" dur="500"/>
                                        <p:tgtEl>
                                          <p:spTgt spid="24"/>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wipe(left)">
                                      <p:cBhvr>
                                        <p:cTn id="87" dur="500"/>
                                        <p:tgtEl>
                                          <p:spTgt spid="25"/>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26"/>
                                        </p:tgtEl>
                                        <p:attrNameLst>
                                          <p:attrName>style.visibility</p:attrName>
                                        </p:attrNameLst>
                                      </p:cBhvr>
                                      <p:to>
                                        <p:strVal val="visible"/>
                                      </p:to>
                                    </p:set>
                                    <p:animEffect transition="in" filter="wipe(left)">
                                      <p:cBhvr>
                                        <p:cTn id="90" dur="500"/>
                                        <p:tgtEl>
                                          <p:spTgt spid="26"/>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37"/>
                                        </p:tgtEl>
                                        <p:attrNameLst>
                                          <p:attrName>style.visibility</p:attrName>
                                        </p:attrNameLst>
                                      </p:cBhvr>
                                      <p:to>
                                        <p:strVal val="visible"/>
                                      </p:to>
                                    </p:set>
                                    <p:animEffect transition="in" filter="wipe(left)">
                                      <p:cBhvr>
                                        <p:cTn id="93" dur="500"/>
                                        <p:tgtEl>
                                          <p:spTgt spid="37"/>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38"/>
                                        </p:tgtEl>
                                        <p:attrNameLst>
                                          <p:attrName>style.visibility</p:attrName>
                                        </p:attrNameLst>
                                      </p:cBhvr>
                                      <p:to>
                                        <p:strVal val="visible"/>
                                      </p:to>
                                    </p:set>
                                    <p:animEffect transition="in" filter="wipe(left)">
                                      <p:cBhvr>
                                        <p:cTn id="96" dur="500"/>
                                        <p:tgtEl>
                                          <p:spTgt spid="38"/>
                                        </p:tgtEl>
                                      </p:cBhvr>
                                    </p:animEffect>
                                  </p:childTnLst>
                                </p:cTn>
                              </p:par>
                              <p:par>
                                <p:cTn id="97" presetID="22" presetClass="entr" presetSubtype="2" fill="hold" grpId="0" nodeType="withEffect">
                                  <p:stCondLst>
                                    <p:cond delay="0"/>
                                  </p:stCondLst>
                                  <p:childTnLst>
                                    <p:set>
                                      <p:cBhvr>
                                        <p:cTn id="98" dur="1" fill="hold">
                                          <p:stCondLst>
                                            <p:cond delay="0"/>
                                          </p:stCondLst>
                                        </p:cTn>
                                        <p:tgtEl>
                                          <p:spTgt spid="39"/>
                                        </p:tgtEl>
                                        <p:attrNameLst>
                                          <p:attrName>style.visibility</p:attrName>
                                        </p:attrNameLst>
                                      </p:cBhvr>
                                      <p:to>
                                        <p:strVal val="visible"/>
                                      </p:to>
                                    </p:set>
                                    <p:animEffect transition="in" filter="wipe(right)">
                                      <p:cBhvr>
                                        <p:cTn id="99" dur="500"/>
                                        <p:tgtEl>
                                          <p:spTgt spid="39"/>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40"/>
                                        </p:tgtEl>
                                        <p:attrNameLst>
                                          <p:attrName>style.visibility</p:attrName>
                                        </p:attrNameLst>
                                      </p:cBhvr>
                                      <p:to>
                                        <p:strVal val="visible"/>
                                      </p:to>
                                    </p:set>
                                    <p:animEffect transition="in" filter="wipe(right)">
                                      <p:cBhvr>
                                        <p:cTn id="102" dur="500"/>
                                        <p:tgtEl>
                                          <p:spTgt spid="40"/>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41"/>
                                        </p:tgtEl>
                                        <p:attrNameLst>
                                          <p:attrName>style.visibility</p:attrName>
                                        </p:attrNameLst>
                                      </p:cBhvr>
                                      <p:to>
                                        <p:strVal val="visible"/>
                                      </p:to>
                                    </p:set>
                                    <p:animEffect transition="in" filter="wipe(right)">
                                      <p:cBhvr>
                                        <p:cTn id="105" dur="500"/>
                                        <p:tgtEl>
                                          <p:spTgt spid="41"/>
                                        </p:tgtEl>
                                      </p:cBhvr>
                                    </p:animEffect>
                                  </p:childTnLst>
                                </p:cTn>
                              </p:par>
                              <p:par>
                                <p:cTn id="106" presetID="22" presetClass="entr" presetSubtype="2" fill="hold" grpId="0" nodeType="withEffect">
                                  <p:stCondLst>
                                    <p:cond delay="0"/>
                                  </p:stCondLst>
                                  <p:childTnLst>
                                    <p:set>
                                      <p:cBhvr>
                                        <p:cTn id="107" dur="1" fill="hold">
                                          <p:stCondLst>
                                            <p:cond delay="0"/>
                                          </p:stCondLst>
                                        </p:cTn>
                                        <p:tgtEl>
                                          <p:spTgt spid="42"/>
                                        </p:tgtEl>
                                        <p:attrNameLst>
                                          <p:attrName>style.visibility</p:attrName>
                                        </p:attrNameLst>
                                      </p:cBhvr>
                                      <p:to>
                                        <p:strVal val="visible"/>
                                      </p:to>
                                    </p:set>
                                    <p:animEffect transition="in" filter="wipe(right)">
                                      <p:cBhvr>
                                        <p:cTn id="108" dur="500"/>
                                        <p:tgtEl>
                                          <p:spTgt spid="42"/>
                                        </p:tgtEl>
                                      </p:cBhvr>
                                    </p:animEffect>
                                  </p:childTnLst>
                                </p:cTn>
                              </p:par>
                              <p:par>
                                <p:cTn id="109" presetID="22" presetClass="entr" presetSubtype="2" fill="hold" grpId="0" nodeType="withEffect">
                                  <p:stCondLst>
                                    <p:cond delay="0"/>
                                  </p:stCondLst>
                                  <p:childTnLst>
                                    <p:set>
                                      <p:cBhvr>
                                        <p:cTn id="110" dur="1" fill="hold">
                                          <p:stCondLst>
                                            <p:cond delay="0"/>
                                          </p:stCondLst>
                                        </p:cTn>
                                        <p:tgtEl>
                                          <p:spTgt spid="43"/>
                                        </p:tgtEl>
                                        <p:attrNameLst>
                                          <p:attrName>style.visibility</p:attrName>
                                        </p:attrNameLst>
                                      </p:cBhvr>
                                      <p:to>
                                        <p:strVal val="visible"/>
                                      </p:to>
                                    </p:set>
                                    <p:animEffect transition="in" filter="wipe(right)">
                                      <p:cBhvr>
                                        <p:cTn id="111" dur="500"/>
                                        <p:tgtEl>
                                          <p:spTgt spid="43"/>
                                        </p:tgtEl>
                                      </p:cBhvr>
                                    </p:animEffect>
                                  </p:childTnLst>
                                </p:cTn>
                              </p:par>
                              <p:par>
                                <p:cTn id="112" presetID="22" presetClass="entr" presetSubtype="2" fill="hold" grpId="0" nodeType="withEffect">
                                  <p:stCondLst>
                                    <p:cond delay="0"/>
                                  </p:stCondLst>
                                  <p:childTnLst>
                                    <p:set>
                                      <p:cBhvr>
                                        <p:cTn id="113" dur="1" fill="hold">
                                          <p:stCondLst>
                                            <p:cond delay="0"/>
                                          </p:stCondLst>
                                        </p:cTn>
                                        <p:tgtEl>
                                          <p:spTgt spid="44"/>
                                        </p:tgtEl>
                                        <p:attrNameLst>
                                          <p:attrName>style.visibility</p:attrName>
                                        </p:attrNameLst>
                                      </p:cBhvr>
                                      <p:to>
                                        <p:strVal val="visible"/>
                                      </p:to>
                                    </p:set>
                                    <p:animEffect transition="in" filter="wipe(right)">
                                      <p:cBhvr>
                                        <p:cTn id="114"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98" grpId="0"/>
      <p:bldP spid="45099" grpId="0"/>
      <p:bldP spid="45100" grpId="0"/>
      <p:bldP spid="45101" grpId="0"/>
      <p:bldP spid="45102" grpId="0"/>
      <p:bldP spid="45103" grpId="0"/>
      <p:bldP spid="23" grpId="0"/>
      <p:bldP spid="24" grpId="0"/>
      <p:bldP spid="25" grpId="0"/>
      <p:bldP spid="26" grpId="0"/>
      <p:bldP spid="37" grpId="0"/>
      <p:bldP spid="38" grpId="0"/>
      <p:bldP spid="39" grpId="0"/>
      <p:bldP spid="40" grpId="0"/>
      <p:bldP spid="41" grpId="0"/>
      <p:bldP spid="42" grpId="0"/>
      <p:bldP spid="43" grpId="0"/>
      <p:bldP spid="44" grpId="0"/>
      <p:bldP spid="45132" grpId="0" animBg="1"/>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任意多边形 16"/>
          <p:cNvSpPr>
            <a:spLocks/>
          </p:cNvSpPr>
          <p:nvPr/>
        </p:nvSpPr>
        <p:spPr bwMode="auto">
          <a:xfrm>
            <a:off x="801818" y="2916666"/>
            <a:ext cx="1637976" cy="827201"/>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09 w 2184400"/>
              <a:gd name="T9" fmla="*/ 888 h 1117600"/>
              <a:gd name="T10" fmla="*/ 80602 w 2184400"/>
              <a:gd name="T11" fmla="*/ 0 h 1117600"/>
              <a:gd name="T12" fmla="*/ 91477 w 2184400"/>
              <a:gd name="T13" fmla="*/ 0 h 1117600"/>
              <a:gd name="T14" fmla="*/ 91530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19" name="任意多边形 18"/>
          <p:cNvSpPr>
            <a:spLocks/>
          </p:cNvSpPr>
          <p:nvPr/>
        </p:nvSpPr>
        <p:spPr bwMode="auto">
          <a:xfrm>
            <a:off x="3708964" y="2916666"/>
            <a:ext cx="1637977" cy="827201"/>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10 w 2184400"/>
              <a:gd name="T9" fmla="*/ 888 h 1117600"/>
              <a:gd name="T10" fmla="*/ 80603 w 2184400"/>
              <a:gd name="T11" fmla="*/ 0 h 1117600"/>
              <a:gd name="T12" fmla="*/ 91478 w 2184400"/>
              <a:gd name="T13" fmla="*/ 0 h 1117600"/>
              <a:gd name="T14" fmla="*/ 91531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21" name="任意多边形 20"/>
          <p:cNvSpPr>
            <a:spLocks/>
          </p:cNvSpPr>
          <p:nvPr/>
        </p:nvSpPr>
        <p:spPr bwMode="auto">
          <a:xfrm>
            <a:off x="6592222" y="2916666"/>
            <a:ext cx="1637976" cy="827201"/>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09 w 2184400"/>
              <a:gd name="T9" fmla="*/ 888 h 1117600"/>
              <a:gd name="T10" fmla="*/ 80602 w 2184400"/>
              <a:gd name="T11" fmla="*/ 0 h 1117600"/>
              <a:gd name="T12" fmla="*/ 91477 w 2184400"/>
              <a:gd name="T13" fmla="*/ 0 h 1117600"/>
              <a:gd name="T14" fmla="*/ 91530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23" name="任意多边形 22"/>
          <p:cNvSpPr>
            <a:spLocks/>
          </p:cNvSpPr>
          <p:nvPr/>
        </p:nvSpPr>
        <p:spPr bwMode="auto">
          <a:xfrm flipV="1">
            <a:off x="2260617" y="2087973"/>
            <a:ext cx="1637977"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10 w 2184400"/>
              <a:gd name="T9" fmla="*/ 910 h 1117600"/>
              <a:gd name="T10" fmla="*/ 80603 w 2184400"/>
              <a:gd name="T11" fmla="*/ 0 h 1117600"/>
              <a:gd name="T12" fmla="*/ 91478 w 2184400"/>
              <a:gd name="T13" fmla="*/ 0 h 1117600"/>
              <a:gd name="T14" fmla="*/ 91531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25" name="任意多边形 24"/>
          <p:cNvSpPr>
            <a:spLocks/>
          </p:cNvSpPr>
          <p:nvPr/>
        </p:nvSpPr>
        <p:spPr bwMode="auto">
          <a:xfrm flipV="1">
            <a:off x="5157312" y="2087973"/>
            <a:ext cx="1637977"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10 w 2184400"/>
              <a:gd name="T9" fmla="*/ 910 h 1117600"/>
              <a:gd name="T10" fmla="*/ 80603 w 2184400"/>
              <a:gd name="T11" fmla="*/ 0 h 1117600"/>
              <a:gd name="T12" fmla="*/ 91478 w 2184400"/>
              <a:gd name="T13" fmla="*/ 0 h 1117600"/>
              <a:gd name="T14" fmla="*/ 91531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18" name="任意多边形 17"/>
          <p:cNvSpPr>
            <a:spLocks/>
          </p:cNvSpPr>
          <p:nvPr/>
        </p:nvSpPr>
        <p:spPr bwMode="auto">
          <a:xfrm>
            <a:off x="2247179" y="2916666"/>
            <a:ext cx="1639470" cy="827201"/>
          </a:xfrm>
          <a:custGeom>
            <a:avLst/>
            <a:gdLst>
              <a:gd name="T0" fmla="*/ 54 w 2184400"/>
              <a:gd name="T1" fmla="*/ 0 h 1117600"/>
              <a:gd name="T2" fmla="*/ 11069 w 2184400"/>
              <a:gd name="T3" fmla="*/ 0 h 1117600"/>
              <a:gd name="T4" fmla="*/ 10960 w 2184400"/>
              <a:gd name="T5" fmla="*/ 888 h 1117600"/>
              <a:gd name="T6" fmla="*/ 46353 w 2184400"/>
              <a:gd name="T7" fmla="*/ 30012 h 1117600"/>
              <a:gd name="T8" fmla="*/ 81746 w 2184400"/>
              <a:gd name="T9" fmla="*/ 888 h 1117600"/>
              <a:gd name="T10" fmla="*/ 81637 w 2184400"/>
              <a:gd name="T11" fmla="*/ 0 h 1117600"/>
              <a:gd name="T12" fmla="*/ 92652 w 2184400"/>
              <a:gd name="T13" fmla="*/ 0 h 1117600"/>
              <a:gd name="T14" fmla="*/ 92706 w 2184400"/>
              <a:gd name="T15" fmla="*/ 888 h 1117600"/>
              <a:gd name="T16" fmla="*/ 46353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20" name="任意多边形 19"/>
          <p:cNvSpPr>
            <a:spLocks/>
          </p:cNvSpPr>
          <p:nvPr/>
        </p:nvSpPr>
        <p:spPr bwMode="auto">
          <a:xfrm>
            <a:off x="5145366" y="2916666"/>
            <a:ext cx="1637977" cy="827201"/>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10 w 2184400"/>
              <a:gd name="T9" fmla="*/ 888 h 1117600"/>
              <a:gd name="T10" fmla="*/ 80603 w 2184400"/>
              <a:gd name="T11" fmla="*/ 0 h 1117600"/>
              <a:gd name="T12" fmla="*/ 91478 w 2184400"/>
              <a:gd name="T13" fmla="*/ 0 h 1117600"/>
              <a:gd name="T14" fmla="*/ 91531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22" name="任意多边形 21"/>
          <p:cNvSpPr>
            <a:spLocks/>
          </p:cNvSpPr>
          <p:nvPr/>
        </p:nvSpPr>
        <p:spPr bwMode="auto">
          <a:xfrm flipV="1">
            <a:off x="801818" y="2087973"/>
            <a:ext cx="1637976"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09 w 2184400"/>
              <a:gd name="T9" fmla="*/ 910 h 1117600"/>
              <a:gd name="T10" fmla="*/ 80602 w 2184400"/>
              <a:gd name="T11" fmla="*/ 0 h 1117600"/>
              <a:gd name="T12" fmla="*/ 91477 w 2184400"/>
              <a:gd name="T13" fmla="*/ 0 h 1117600"/>
              <a:gd name="T14" fmla="*/ 91530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24" name="任意多边形 23"/>
          <p:cNvSpPr>
            <a:spLocks/>
          </p:cNvSpPr>
          <p:nvPr/>
        </p:nvSpPr>
        <p:spPr bwMode="auto">
          <a:xfrm flipV="1">
            <a:off x="3697019" y="2087973"/>
            <a:ext cx="1637977"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10 w 2184400"/>
              <a:gd name="T9" fmla="*/ 910 h 1117600"/>
              <a:gd name="T10" fmla="*/ 80603 w 2184400"/>
              <a:gd name="T11" fmla="*/ 0 h 1117600"/>
              <a:gd name="T12" fmla="*/ 91478 w 2184400"/>
              <a:gd name="T13" fmla="*/ 0 h 1117600"/>
              <a:gd name="T14" fmla="*/ 91531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26" name="任意多边形 25"/>
          <p:cNvSpPr>
            <a:spLocks/>
          </p:cNvSpPr>
          <p:nvPr/>
        </p:nvSpPr>
        <p:spPr bwMode="auto">
          <a:xfrm flipV="1">
            <a:off x="6592222" y="2087973"/>
            <a:ext cx="1637976"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09 w 2184400"/>
              <a:gd name="T9" fmla="*/ 910 h 1117600"/>
              <a:gd name="T10" fmla="*/ 80602 w 2184400"/>
              <a:gd name="T11" fmla="*/ 0 h 1117600"/>
              <a:gd name="T12" fmla="*/ 91477 w 2184400"/>
              <a:gd name="T13" fmla="*/ 0 h 1117600"/>
              <a:gd name="T14" fmla="*/ 91530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102415" name="文本框 27"/>
          <p:cNvSpPr txBox="1">
            <a:spLocks noChangeArrowheads="1"/>
          </p:cNvSpPr>
          <p:nvPr/>
        </p:nvSpPr>
        <p:spPr bwMode="auto">
          <a:xfrm>
            <a:off x="1245280" y="2574738"/>
            <a:ext cx="736119" cy="691417"/>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01</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sp>
        <p:nvSpPr>
          <p:cNvPr id="102416" name="文本框 28"/>
          <p:cNvSpPr txBox="1">
            <a:spLocks noChangeArrowheads="1"/>
          </p:cNvSpPr>
          <p:nvPr/>
        </p:nvSpPr>
        <p:spPr bwMode="auto">
          <a:xfrm>
            <a:off x="2693628" y="2574738"/>
            <a:ext cx="736119" cy="691417"/>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02</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sp>
        <p:nvSpPr>
          <p:cNvPr id="102417" name="文本框 29"/>
          <p:cNvSpPr txBox="1">
            <a:spLocks noChangeArrowheads="1"/>
          </p:cNvSpPr>
          <p:nvPr/>
        </p:nvSpPr>
        <p:spPr bwMode="auto">
          <a:xfrm>
            <a:off x="4152428" y="2574738"/>
            <a:ext cx="737612" cy="691417"/>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03</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sp>
        <p:nvSpPr>
          <p:cNvPr id="102418" name="文本框 30"/>
          <p:cNvSpPr txBox="1">
            <a:spLocks noChangeArrowheads="1"/>
          </p:cNvSpPr>
          <p:nvPr/>
        </p:nvSpPr>
        <p:spPr bwMode="auto">
          <a:xfrm>
            <a:off x="5626159" y="2574738"/>
            <a:ext cx="737612" cy="691417"/>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04</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sp>
        <p:nvSpPr>
          <p:cNvPr id="102419" name="文本框 31"/>
          <p:cNvSpPr txBox="1">
            <a:spLocks noChangeArrowheads="1"/>
          </p:cNvSpPr>
          <p:nvPr/>
        </p:nvSpPr>
        <p:spPr bwMode="auto">
          <a:xfrm>
            <a:off x="7049123" y="2574738"/>
            <a:ext cx="737612" cy="691417"/>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05</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grpSp>
        <p:nvGrpSpPr>
          <p:cNvPr id="102430" name="Group 30"/>
          <p:cNvGrpSpPr>
            <a:grpSpLocks/>
          </p:cNvGrpSpPr>
          <p:nvPr/>
        </p:nvGrpSpPr>
        <p:grpSpPr bwMode="auto">
          <a:xfrm>
            <a:off x="561421" y="1286157"/>
            <a:ext cx="2068002" cy="903352"/>
            <a:chOff x="376" y="840"/>
            <a:chExt cx="1385" cy="605"/>
          </a:xfrm>
        </p:grpSpPr>
        <p:sp>
          <p:nvSpPr>
            <p:cNvPr id="46109" name="文本框 32"/>
            <p:cNvSpPr txBox="1">
              <a:spLocks noChangeArrowheads="1"/>
            </p:cNvSpPr>
            <p:nvPr/>
          </p:nvSpPr>
          <p:spPr bwMode="auto">
            <a:xfrm>
              <a:off x="376" y="840"/>
              <a:ext cx="1385" cy="201"/>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5F5F5F"/>
                  </a:solidFill>
                  <a:effectLst/>
                  <a:uLnTx/>
                  <a:uFillTx/>
                  <a:latin typeface="Arial"/>
                  <a:ea typeface="微软雅黑"/>
                  <a:cs typeface="+mn-cs"/>
                </a:rPr>
                <a:t>点击输入标题</a:t>
              </a:r>
            </a:p>
          </p:txBody>
        </p:sp>
        <p:sp>
          <p:nvSpPr>
            <p:cNvPr id="46110" name="矩形 33"/>
            <p:cNvSpPr>
              <a:spLocks noChangeArrowheads="1"/>
            </p:cNvSpPr>
            <p:nvPr/>
          </p:nvSpPr>
          <p:spPr bwMode="auto">
            <a:xfrm>
              <a:off x="399" y="1089"/>
              <a:ext cx="1310" cy="356"/>
            </a:xfrm>
            <a:prstGeom prst="rect">
              <a:avLst/>
            </a:prstGeom>
            <a:noFill/>
            <a:ln w="9525">
              <a:noFill/>
              <a:miter lim="800000"/>
              <a:headEnd/>
              <a:tailEnd/>
            </a:ln>
          </p:spPr>
          <p:txBody>
            <a:bodyPr lIns="68271" tIns="34136" rIns="68271" bIns="34136">
              <a:spAutoFit/>
            </a:bodyPr>
            <a:lstStyle/>
            <a:p>
              <a:pPr marL="0" marR="0" lvl="0" indent="0" algn="just" defTabSz="682394" rtl="0" eaLnBrk="1" fontAlgn="auto" latinLnBrk="0" hangingPunct="1">
                <a:lnSpc>
                  <a:spcPct val="100000"/>
                </a:lnSpc>
                <a:spcBef>
                  <a:spcPts val="0"/>
                </a:spcBef>
                <a:spcAft>
                  <a:spcPts val="0"/>
                </a:spcAft>
                <a:buClrTx/>
                <a:buSzTx/>
                <a:buFontTx/>
                <a:buNone/>
                <a:tabLst>
                  <a:tab pos="1013885" algn="l"/>
                </a:tabLst>
                <a:defRPr/>
              </a:pPr>
              <a:r>
                <a:rPr kumimoji="0" lang="zh-CN" altLang="en-US" sz="752" b="0" i="0" u="none" strike="noStrike" kern="1200" cap="none" spc="0" normalizeH="0" baseline="0" noProof="0">
                  <a:ln>
                    <a:noFill/>
                  </a:ln>
                  <a:solidFill>
                    <a:srgbClr val="595959"/>
                  </a:solidFill>
                  <a:effectLst/>
                  <a:uLnTx/>
                  <a:uFillTx/>
                  <a:latin typeface="Arial"/>
                  <a:ea typeface="微软雅黑"/>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a:cs typeface="+mn-cs"/>
                </a:rPr>
                <a:t>……</a:t>
              </a:r>
              <a:r>
                <a:rPr kumimoji="0" lang="zh-CN" altLang="en-US" sz="752" b="0" i="0" u="none" strike="noStrike" kern="1200" cap="none" spc="0" normalizeH="0" baseline="0" noProof="0">
                  <a:ln>
                    <a:noFill/>
                  </a:ln>
                  <a:solidFill>
                    <a:srgbClr val="595959"/>
                  </a:solidFill>
                  <a:effectLst/>
                  <a:uLnTx/>
                  <a:uFillTx/>
                  <a:latin typeface="Arial"/>
                  <a:ea typeface="微软雅黑"/>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Arial"/>
                <a:ea typeface="微软雅黑"/>
                <a:cs typeface="+mn-cs"/>
              </a:endParaRPr>
            </a:p>
            <a:p>
              <a:pPr marL="0" marR="0" lvl="0" indent="0" algn="just" defTabSz="682394" rtl="0" eaLnBrk="1" fontAlgn="auto" latinLnBrk="0" hangingPunct="1">
                <a:lnSpc>
                  <a:spcPct val="100000"/>
                </a:lnSpc>
                <a:spcBef>
                  <a:spcPts val="0"/>
                </a:spcBef>
                <a:spcAft>
                  <a:spcPts val="0"/>
                </a:spcAft>
                <a:buClrTx/>
                <a:buSzTx/>
                <a:buFontTx/>
                <a:buNone/>
                <a:tabLst>
                  <a:tab pos="1013885"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a:cs typeface="Times New Roman" pitchFamily="18" charset="0"/>
              </a:endParaRPr>
            </a:p>
          </p:txBody>
        </p:sp>
      </p:grpSp>
      <p:grpSp>
        <p:nvGrpSpPr>
          <p:cNvPr id="102433" name="Group 33"/>
          <p:cNvGrpSpPr>
            <a:grpSpLocks/>
          </p:cNvGrpSpPr>
          <p:nvPr/>
        </p:nvGrpSpPr>
        <p:grpSpPr bwMode="auto">
          <a:xfrm>
            <a:off x="2075467" y="3814047"/>
            <a:ext cx="2068002" cy="901858"/>
            <a:chOff x="1390" y="2533"/>
            <a:chExt cx="1385" cy="604"/>
          </a:xfrm>
        </p:grpSpPr>
        <p:sp>
          <p:nvSpPr>
            <p:cNvPr id="46107" name="文本框 34"/>
            <p:cNvSpPr txBox="1">
              <a:spLocks noChangeArrowheads="1"/>
            </p:cNvSpPr>
            <p:nvPr/>
          </p:nvSpPr>
          <p:spPr bwMode="auto">
            <a:xfrm>
              <a:off x="1390" y="2533"/>
              <a:ext cx="1385" cy="201"/>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5F5F5F"/>
                  </a:solidFill>
                  <a:effectLst/>
                  <a:uLnTx/>
                  <a:uFillTx/>
                  <a:latin typeface="Arial"/>
                  <a:ea typeface="微软雅黑"/>
                  <a:cs typeface="+mn-cs"/>
                </a:rPr>
                <a:t>点击输入标题</a:t>
              </a:r>
            </a:p>
          </p:txBody>
        </p:sp>
        <p:sp>
          <p:nvSpPr>
            <p:cNvPr id="46108" name="矩形 35"/>
            <p:cNvSpPr>
              <a:spLocks noChangeArrowheads="1"/>
            </p:cNvSpPr>
            <p:nvPr/>
          </p:nvSpPr>
          <p:spPr bwMode="auto">
            <a:xfrm>
              <a:off x="1413" y="2781"/>
              <a:ext cx="1309" cy="356"/>
            </a:xfrm>
            <a:prstGeom prst="rect">
              <a:avLst/>
            </a:prstGeom>
            <a:noFill/>
            <a:ln w="9525">
              <a:noFill/>
              <a:miter lim="800000"/>
              <a:headEnd/>
              <a:tailEnd/>
            </a:ln>
          </p:spPr>
          <p:txBody>
            <a:bodyPr lIns="68271" tIns="34136" rIns="68271" bIns="34136">
              <a:spAutoFit/>
            </a:bodyPr>
            <a:lstStyle/>
            <a:p>
              <a:pPr marL="0" marR="0" lvl="0" indent="0" algn="just" defTabSz="682394" rtl="0" eaLnBrk="1" fontAlgn="auto" latinLnBrk="0" hangingPunct="1">
                <a:lnSpc>
                  <a:spcPct val="100000"/>
                </a:lnSpc>
                <a:spcBef>
                  <a:spcPts val="0"/>
                </a:spcBef>
                <a:spcAft>
                  <a:spcPts val="0"/>
                </a:spcAft>
                <a:buClrTx/>
                <a:buSzTx/>
                <a:buFontTx/>
                <a:buNone/>
                <a:tabLst>
                  <a:tab pos="1013885" algn="l"/>
                </a:tabLst>
                <a:defRPr/>
              </a:pPr>
              <a:r>
                <a:rPr kumimoji="0" lang="zh-CN" altLang="en-US" sz="752" b="0" i="0" u="none" strike="noStrike" kern="1200" cap="none" spc="0" normalizeH="0" baseline="0" noProof="0">
                  <a:ln>
                    <a:noFill/>
                  </a:ln>
                  <a:solidFill>
                    <a:srgbClr val="595959"/>
                  </a:solidFill>
                  <a:effectLst/>
                  <a:uLnTx/>
                  <a:uFillTx/>
                  <a:latin typeface="Arial"/>
                  <a:ea typeface="微软雅黑"/>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a:cs typeface="+mn-cs"/>
                </a:rPr>
                <a:t>……</a:t>
              </a:r>
              <a:r>
                <a:rPr kumimoji="0" lang="zh-CN" altLang="en-US" sz="752" b="0" i="0" u="none" strike="noStrike" kern="1200" cap="none" spc="0" normalizeH="0" baseline="0" noProof="0">
                  <a:ln>
                    <a:noFill/>
                  </a:ln>
                  <a:solidFill>
                    <a:srgbClr val="595959"/>
                  </a:solidFill>
                  <a:effectLst/>
                  <a:uLnTx/>
                  <a:uFillTx/>
                  <a:latin typeface="Arial"/>
                  <a:ea typeface="微软雅黑"/>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Arial"/>
                <a:ea typeface="微软雅黑"/>
                <a:cs typeface="+mn-cs"/>
              </a:endParaRPr>
            </a:p>
            <a:p>
              <a:pPr marL="0" marR="0" lvl="0" indent="0" algn="just" defTabSz="682394" rtl="0" eaLnBrk="1" fontAlgn="auto" latinLnBrk="0" hangingPunct="1">
                <a:lnSpc>
                  <a:spcPct val="100000"/>
                </a:lnSpc>
                <a:spcBef>
                  <a:spcPts val="0"/>
                </a:spcBef>
                <a:spcAft>
                  <a:spcPts val="0"/>
                </a:spcAft>
                <a:buClrTx/>
                <a:buSzTx/>
                <a:buFontTx/>
                <a:buNone/>
                <a:tabLst>
                  <a:tab pos="1013885"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a:cs typeface="Times New Roman" pitchFamily="18" charset="0"/>
              </a:endParaRPr>
            </a:p>
          </p:txBody>
        </p:sp>
      </p:grpSp>
      <p:grpSp>
        <p:nvGrpSpPr>
          <p:cNvPr id="102434" name="Group 34"/>
          <p:cNvGrpSpPr>
            <a:grpSpLocks/>
          </p:cNvGrpSpPr>
          <p:nvPr/>
        </p:nvGrpSpPr>
        <p:grpSpPr bwMode="auto">
          <a:xfrm>
            <a:off x="4979629" y="3814047"/>
            <a:ext cx="2068001" cy="901858"/>
            <a:chOff x="3335" y="2533"/>
            <a:chExt cx="1385" cy="604"/>
          </a:xfrm>
        </p:grpSpPr>
        <p:sp>
          <p:nvSpPr>
            <p:cNvPr id="46105" name="文本框 36"/>
            <p:cNvSpPr txBox="1">
              <a:spLocks noChangeArrowheads="1"/>
            </p:cNvSpPr>
            <p:nvPr/>
          </p:nvSpPr>
          <p:spPr bwMode="auto">
            <a:xfrm>
              <a:off x="3335" y="2533"/>
              <a:ext cx="1385" cy="201"/>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5F5F5F"/>
                  </a:solidFill>
                  <a:effectLst/>
                  <a:uLnTx/>
                  <a:uFillTx/>
                  <a:latin typeface="Arial"/>
                  <a:ea typeface="微软雅黑"/>
                  <a:cs typeface="+mn-cs"/>
                </a:rPr>
                <a:t>点击输入标题</a:t>
              </a:r>
            </a:p>
          </p:txBody>
        </p:sp>
        <p:sp>
          <p:nvSpPr>
            <p:cNvPr id="46106" name="矩形 37"/>
            <p:cNvSpPr>
              <a:spLocks noChangeArrowheads="1"/>
            </p:cNvSpPr>
            <p:nvPr/>
          </p:nvSpPr>
          <p:spPr bwMode="auto">
            <a:xfrm>
              <a:off x="3358" y="2781"/>
              <a:ext cx="1309" cy="356"/>
            </a:xfrm>
            <a:prstGeom prst="rect">
              <a:avLst/>
            </a:prstGeom>
            <a:noFill/>
            <a:ln w="9525">
              <a:noFill/>
              <a:miter lim="800000"/>
              <a:headEnd/>
              <a:tailEnd/>
            </a:ln>
          </p:spPr>
          <p:txBody>
            <a:bodyPr lIns="68271" tIns="34136" rIns="68271" bIns="34136">
              <a:spAutoFit/>
            </a:bodyPr>
            <a:lstStyle/>
            <a:p>
              <a:pPr marL="0" marR="0" lvl="0" indent="0" algn="just" defTabSz="682394" rtl="0" eaLnBrk="1" fontAlgn="auto" latinLnBrk="0" hangingPunct="1">
                <a:lnSpc>
                  <a:spcPct val="100000"/>
                </a:lnSpc>
                <a:spcBef>
                  <a:spcPts val="0"/>
                </a:spcBef>
                <a:spcAft>
                  <a:spcPts val="0"/>
                </a:spcAft>
                <a:buClrTx/>
                <a:buSzTx/>
                <a:buFontTx/>
                <a:buNone/>
                <a:tabLst>
                  <a:tab pos="1013885" algn="l"/>
                </a:tabLst>
                <a:defRPr/>
              </a:pPr>
              <a:r>
                <a:rPr kumimoji="0" lang="zh-CN" altLang="en-US" sz="752" b="0" i="0" u="none" strike="noStrike" kern="1200" cap="none" spc="0" normalizeH="0" baseline="0" noProof="0">
                  <a:ln>
                    <a:noFill/>
                  </a:ln>
                  <a:solidFill>
                    <a:srgbClr val="595959"/>
                  </a:solidFill>
                  <a:effectLst/>
                  <a:uLnTx/>
                  <a:uFillTx/>
                  <a:latin typeface="Arial"/>
                  <a:ea typeface="微软雅黑"/>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a:cs typeface="+mn-cs"/>
                </a:rPr>
                <a:t>……</a:t>
              </a:r>
              <a:r>
                <a:rPr kumimoji="0" lang="zh-CN" altLang="en-US" sz="752" b="0" i="0" u="none" strike="noStrike" kern="1200" cap="none" spc="0" normalizeH="0" baseline="0" noProof="0">
                  <a:ln>
                    <a:noFill/>
                  </a:ln>
                  <a:solidFill>
                    <a:srgbClr val="595959"/>
                  </a:solidFill>
                  <a:effectLst/>
                  <a:uLnTx/>
                  <a:uFillTx/>
                  <a:latin typeface="Arial"/>
                  <a:ea typeface="微软雅黑"/>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Arial"/>
                <a:ea typeface="微软雅黑"/>
                <a:cs typeface="+mn-cs"/>
              </a:endParaRPr>
            </a:p>
            <a:p>
              <a:pPr marL="0" marR="0" lvl="0" indent="0" algn="just" defTabSz="682394" rtl="0" eaLnBrk="1" fontAlgn="auto" latinLnBrk="0" hangingPunct="1">
                <a:lnSpc>
                  <a:spcPct val="100000"/>
                </a:lnSpc>
                <a:spcBef>
                  <a:spcPts val="0"/>
                </a:spcBef>
                <a:spcAft>
                  <a:spcPts val="0"/>
                </a:spcAft>
                <a:buClrTx/>
                <a:buSzTx/>
                <a:buFontTx/>
                <a:buNone/>
                <a:tabLst>
                  <a:tab pos="1013885"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a:cs typeface="Times New Roman" pitchFamily="18" charset="0"/>
              </a:endParaRPr>
            </a:p>
          </p:txBody>
        </p:sp>
      </p:grpSp>
      <p:grpSp>
        <p:nvGrpSpPr>
          <p:cNvPr id="102432" name="Group 32"/>
          <p:cNvGrpSpPr>
            <a:grpSpLocks/>
          </p:cNvGrpSpPr>
          <p:nvPr/>
        </p:nvGrpSpPr>
        <p:grpSpPr bwMode="auto">
          <a:xfrm>
            <a:off x="6363770" y="1286157"/>
            <a:ext cx="2068002" cy="903352"/>
            <a:chOff x="4262" y="840"/>
            <a:chExt cx="1385" cy="605"/>
          </a:xfrm>
        </p:grpSpPr>
        <p:sp>
          <p:nvSpPr>
            <p:cNvPr id="46103" name="文本框 38"/>
            <p:cNvSpPr txBox="1">
              <a:spLocks noChangeArrowheads="1"/>
            </p:cNvSpPr>
            <p:nvPr/>
          </p:nvSpPr>
          <p:spPr bwMode="auto">
            <a:xfrm>
              <a:off x="4262" y="840"/>
              <a:ext cx="1385" cy="201"/>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5F5F5F"/>
                  </a:solidFill>
                  <a:effectLst/>
                  <a:uLnTx/>
                  <a:uFillTx/>
                  <a:latin typeface="Arial"/>
                  <a:ea typeface="微软雅黑"/>
                  <a:cs typeface="+mn-cs"/>
                </a:rPr>
                <a:t>点击输入标题</a:t>
              </a:r>
            </a:p>
          </p:txBody>
        </p:sp>
        <p:sp>
          <p:nvSpPr>
            <p:cNvPr id="46104" name="矩形 39"/>
            <p:cNvSpPr>
              <a:spLocks noChangeArrowheads="1"/>
            </p:cNvSpPr>
            <p:nvPr/>
          </p:nvSpPr>
          <p:spPr bwMode="auto">
            <a:xfrm>
              <a:off x="4285" y="1089"/>
              <a:ext cx="1309" cy="356"/>
            </a:xfrm>
            <a:prstGeom prst="rect">
              <a:avLst/>
            </a:prstGeom>
            <a:noFill/>
            <a:ln w="9525">
              <a:noFill/>
              <a:miter lim="800000"/>
              <a:headEnd/>
              <a:tailEnd/>
            </a:ln>
          </p:spPr>
          <p:txBody>
            <a:bodyPr lIns="68271" tIns="34136" rIns="68271" bIns="34136">
              <a:spAutoFit/>
            </a:bodyPr>
            <a:lstStyle/>
            <a:p>
              <a:pPr marL="0" marR="0" lvl="0" indent="0" algn="just" defTabSz="682394" rtl="0" eaLnBrk="1" fontAlgn="auto" latinLnBrk="0" hangingPunct="1">
                <a:lnSpc>
                  <a:spcPct val="100000"/>
                </a:lnSpc>
                <a:spcBef>
                  <a:spcPts val="0"/>
                </a:spcBef>
                <a:spcAft>
                  <a:spcPts val="0"/>
                </a:spcAft>
                <a:buClrTx/>
                <a:buSzTx/>
                <a:buFontTx/>
                <a:buNone/>
                <a:tabLst>
                  <a:tab pos="1013885" algn="l"/>
                </a:tabLst>
                <a:defRPr/>
              </a:pPr>
              <a:r>
                <a:rPr kumimoji="0" lang="zh-CN" altLang="en-US" sz="752" b="0" i="0" u="none" strike="noStrike" kern="1200" cap="none" spc="0" normalizeH="0" baseline="0" noProof="0">
                  <a:ln>
                    <a:noFill/>
                  </a:ln>
                  <a:solidFill>
                    <a:srgbClr val="595959"/>
                  </a:solidFill>
                  <a:effectLst/>
                  <a:uLnTx/>
                  <a:uFillTx/>
                  <a:latin typeface="Arial"/>
                  <a:ea typeface="微软雅黑"/>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a:cs typeface="+mn-cs"/>
                </a:rPr>
                <a:t>……</a:t>
              </a:r>
              <a:r>
                <a:rPr kumimoji="0" lang="zh-CN" altLang="en-US" sz="752" b="0" i="0" u="none" strike="noStrike" kern="1200" cap="none" spc="0" normalizeH="0" baseline="0" noProof="0">
                  <a:ln>
                    <a:noFill/>
                  </a:ln>
                  <a:solidFill>
                    <a:srgbClr val="595959"/>
                  </a:solidFill>
                  <a:effectLst/>
                  <a:uLnTx/>
                  <a:uFillTx/>
                  <a:latin typeface="Arial"/>
                  <a:ea typeface="微软雅黑"/>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Arial"/>
                <a:ea typeface="微软雅黑"/>
                <a:cs typeface="+mn-cs"/>
              </a:endParaRPr>
            </a:p>
            <a:p>
              <a:pPr marL="0" marR="0" lvl="0" indent="0" algn="just" defTabSz="682394" rtl="0" eaLnBrk="1" fontAlgn="auto" latinLnBrk="0" hangingPunct="1">
                <a:lnSpc>
                  <a:spcPct val="100000"/>
                </a:lnSpc>
                <a:spcBef>
                  <a:spcPts val="0"/>
                </a:spcBef>
                <a:spcAft>
                  <a:spcPts val="0"/>
                </a:spcAft>
                <a:buClrTx/>
                <a:buSzTx/>
                <a:buFontTx/>
                <a:buNone/>
                <a:tabLst>
                  <a:tab pos="1013885"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a:cs typeface="Times New Roman" pitchFamily="18" charset="0"/>
              </a:endParaRPr>
            </a:p>
          </p:txBody>
        </p:sp>
      </p:grpSp>
      <p:grpSp>
        <p:nvGrpSpPr>
          <p:cNvPr id="102431" name="Group 31"/>
          <p:cNvGrpSpPr>
            <a:grpSpLocks/>
          </p:cNvGrpSpPr>
          <p:nvPr/>
        </p:nvGrpSpPr>
        <p:grpSpPr bwMode="auto">
          <a:xfrm>
            <a:off x="3502911" y="1286157"/>
            <a:ext cx="2066508" cy="903352"/>
            <a:chOff x="2346" y="840"/>
            <a:chExt cx="1384" cy="605"/>
          </a:xfrm>
        </p:grpSpPr>
        <p:sp>
          <p:nvSpPr>
            <p:cNvPr id="46101" name="文本框 40"/>
            <p:cNvSpPr txBox="1">
              <a:spLocks noChangeArrowheads="1"/>
            </p:cNvSpPr>
            <p:nvPr/>
          </p:nvSpPr>
          <p:spPr bwMode="auto">
            <a:xfrm>
              <a:off x="2346" y="840"/>
              <a:ext cx="1384" cy="201"/>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5F5F5F"/>
                  </a:solidFill>
                  <a:effectLst/>
                  <a:uLnTx/>
                  <a:uFillTx/>
                  <a:latin typeface="Arial"/>
                  <a:ea typeface="微软雅黑"/>
                  <a:cs typeface="+mn-cs"/>
                </a:rPr>
                <a:t>点击输入标题</a:t>
              </a:r>
            </a:p>
          </p:txBody>
        </p:sp>
        <p:sp>
          <p:nvSpPr>
            <p:cNvPr id="46102" name="矩形 41"/>
            <p:cNvSpPr>
              <a:spLocks noChangeArrowheads="1"/>
            </p:cNvSpPr>
            <p:nvPr/>
          </p:nvSpPr>
          <p:spPr bwMode="auto">
            <a:xfrm>
              <a:off x="2369" y="1089"/>
              <a:ext cx="1309" cy="356"/>
            </a:xfrm>
            <a:prstGeom prst="rect">
              <a:avLst/>
            </a:prstGeom>
            <a:noFill/>
            <a:ln w="9525">
              <a:noFill/>
              <a:miter lim="800000"/>
              <a:headEnd/>
              <a:tailEnd/>
            </a:ln>
          </p:spPr>
          <p:txBody>
            <a:bodyPr lIns="68271" tIns="34136" rIns="68271" bIns="34136">
              <a:spAutoFit/>
            </a:bodyPr>
            <a:lstStyle/>
            <a:p>
              <a:pPr marL="0" marR="0" lvl="0" indent="0" algn="just" defTabSz="682394" rtl="0" eaLnBrk="1" fontAlgn="auto" latinLnBrk="0" hangingPunct="1">
                <a:lnSpc>
                  <a:spcPct val="100000"/>
                </a:lnSpc>
                <a:spcBef>
                  <a:spcPts val="0"/>
                </a:spcBef>
                <a:spcAft>
                  <a:spcPts val="0"/>
                </a:spcAft>
                <a:buClrTx/>
                <a:buSzTx/>
                <a:buFontTx/>
                <a:buNone/>
                <a:tabLst>
                  <a:tab pos="1013885" algn="l"/>
                </a:tabLst>
                <a:defRPr/>
              </a:pPr>
              <a:r>
                <a:rPr kumimoji="0" lang="zh-CN" altLang="en-US" sz="752" b="0" i="0" u="none" strike="noStrike" kern="1200" cap="none" spc="0" normalizeH="0" baseline="0" noProof="0">
                  <a:ln>
                    <a:noFill/>
                  </a:ln>
                  <a:solidFill>
                    <a:srgbClr val="595959"/>
                  </a:solidFill>
                  <a:effectLst/>
                  <a:uLnTx/>
                  <a:uFillTx/>
                  <a:latin typeface="Arial"/>
                  <a:ea typeface="微软雅黑"/>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a:cs typeface="+mn-cs"/>
                </a:rPr>
                <a:t>……</a:t>
              </a:r>
              <a:r>
                <a:rPr kumimoji="0" lang="zh-CN" altLang="en-US" sz="752" b="0" i="0" u="none" strike="noStrike" kern="1200" cap="none" spc="0" normalizeH="0" baseline="0" noProof="0">
                  <a:ln>
                    <a:noFill/>
                  </a:ln>
                  <a:solidFill>
                    <a:srgbClr val="595959"/>
                  </a:solidFill>
                  <a:effectLst/>
                  <a:uLnTx/>
                  <a:uFillTx/>
                  <a:latin typeface="Arial"/>
                  <a:ea typeface="微软雅黑"/>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Arial"/>
                <a:ea typeface="微软雅黑"/>
                <a:cs typeface="+mn-cs"/>
              </a:endParaRPr>
            </a:p>
            <a:p>
              <a:pPr marL="0" marR="0" lvl="0" indent="0" algn="just" defTabSz="682394" rtl="0" eaLnBrk="1" fontAlgn="auto" latinLnBrk="0" hangingPunct="1">
                <a:lnSpc>
                  <a:spcPct val="100000"/>
                </a:lnSpc>
                <a:spcBef>
                  <a:spcPts val="0"/>
                </a:spcBef>
                <a:spcAft>
                  <a:spcPts val="0"/>
                </a:spcAft>
                <a:buClrTx/>
                <a:buSzTx/>
                <a:buFontTx/>
                <a:buNone/>
                <a:tabLst>
                  <a:tab pos="1013885"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a:cs typeface="Times New Roman" pitchFamily="18" charset="0"/>
              </a:endParaRPr>
            </a:p>
          </p:txBody>
        </p:sp>
      </p:grpSp>
    </p:spTree>
    <p:extLst>
      <p:ext uri="{BB962C8B-B14F-4D97-AF65-F5344CB8AC3E}">
        <p14:creationId xmlns:p14="http://schemas.microsoft.com/office/powerpoint/2010/main" val="36389555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left)">
                                      <p:cBhvr>
                                        <p:cTn id="39" dur="500"/>
                                        <p:tgtEl>
                                          <p:spTgt spid="25"/>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500"/>
                                        <p:tgtEl>
                                          <p:spTgt spid="21"/>
                                        </p:tgtEl>
                                      </p:cBhvr>
                                    </p:animEffect>
                                  </p:childTnLst>
                                </p:cTn>
                              </p:par>
                            </p:childTnLst>
                          </p:cTn>
                        </p:par>
                        <p:par>
                          <p:cTn id="44" fill="hold">
                            <p:stCondLst>
                              <p:cond delay="5000"/>
                            </p:stCondLst>
                            <p:childTnLst>
                              <p:par>
                                <p:cTn id="45" presetID="9" presetClass="entr" presetSubtype="0" fill="hold" grpId="0" nodeType="afterEffect">
                                  <p:stCondLst>
                                    <p:cond delay="0"/>
                                  </p:stCondLst>
                                  <p:childTnLst>
                                    <p:set>
                                      <p:cBhvr>
                                        <p:cTn id="46" dur="1" fill="hold">
                                          <p:stCondLst>
                                            <p:cond delay="0"/>
                                          </p:stCondLst>
                                        </p:cTn>
                                        <p:tgtEl>
                                          <p:spTgt spid="102415"/>
                                        </p:tgtEl>
                                        <p:attrNameLst>
                                          <p:attrName>style.visibility</p:attrName>
                                        </p:attrNameLst>
                                      </p:cBhvr>
                                      <p:to>
                                        <p:strVal val="visible"/>
                                      </p:to>
                                    </p:set>
                                    <p:animEffect transition="in" filter="dissolve">
                                      <p:cBhvr>
                                        <p:cTn id="47" dur="500"/>
                                        <p:tgtEl>
                                          <p:spTgt spid="102415"/>
                                        </p:tgtEl>
                                      </p:cBhvr>
                                    </p:animEffect>
                                  </p:childTnLst>
                                </p:cTn>
                              </p:par>
                            </p:childTnLst>
                          </p:cTn>
                        </p:par>
                        <p:par>
                          <p:cTn id="48" fill="hold">
                            <p:stCondLst>
                              <p:cond delay="5500"/>
                            </p:stCondLst>
                            <p:childTnLst>
                              <p:par>
                                <p:cTn id="49" presetID="9" presetClass="entr" presetSubtype="0" fill="hold" grpId="0" nodeType="afterEffect">
                                  <p:stCondLst>
                                    <p:cond delay="0"/>
                                  </p:stCondLst>
                                  <p:childTnLst>
                                    <p:set>
                                      <p:cBhvr>
                                        <p:cTn id="50" dur="1" fill="hold">
                                          <p:stCondLst>
                                            <p:cond delay="0"/>
                                          </p:stCondLst>
                                        </p:cTn>
                                        <p:tgtEl>
                                          <p:spTgt spid="102416"/>
                                        </p:tgtEl>
                                        <p:attrNameLst>
                                          <p:attrName>style.visibility</p:attrName>
                                        </p:attrNameLst>
                                      </p:cBhvr>
                                      <p:to>
                                        <p:strVal val="visible"/>
                                      </p:to>
                                    </p:set>
                                    <p:animEffect transition="in" filter="dissolve">
                                      <p:cBhvr>
                                        <p:cTn id="51" dur="500"/>
                                        <p:tgtEl>
                                          <p:spTgt spid="102416"/>
                                        </p:tgtEl>
                                      </p:cBhvr>
                                    </p:animEffect>
                                  </p:childTnLst>
                                </p:cTn>
                              </p:par>
                            </p:childTnLst>
                          </p:cTn>
                        </p:par>
                        <p:par>
                          <p:cTn id="52" fill="hold">
                            <p:stCondLst>
                              <p:cond delay="6000"/>
                            </p:stCondLst>
                            <p:childTnLst>
                              <p:par>
                                <p:cTn id="53" presetID="9" presetClass="entr" presetSubtype="0" fill="hold" grpId="0" nodeType="afterEffect">
                                  <p:stCondLst>
                                    <p:cond delay="0"/>
                                  </p:stCondLst>
                                  <p:childTnLst>
                                    <p:set>
                                      <p:cBhvr>
                                        <p:cTn id="54" dur="1" fill="hold">
                                          <p:stCondLst>
                                            <p:cond delay="0"/>
                                          </p:stCondLst>
                                        </p:cTn>
                                        <p:tgtEl>
                                          <p:spTgt spid="102417"/>
                                        </p:tgtEl>
                                        <p:attrNameLst>
                                          <p:attrName>style.visibility</p:attrName>
                                        </p:attrNameLst>
                                      </p:cBhvr>
                                      <p:to>
                                        <p:strVal val="visible"/>
                                      </p:to>
                                    </p:set>
                                    <p:animEffect transition="in" filter="dissolve">
                                      <p:cBhvr>
                                        <p:cTn id="55" dur="500"/>
                                        <p:tgtEl>
                                          <p:spTgt spid="102417"/>
                                        </p:tgtEl>
                                      </p:cBhvr>
                                    </p:animEffect>
                                  </p:childTnLst>
                                </p:cTn>
                              </p:par>
                            </p:childTnLst>
                          </p:cTn>
                        </p:par>
                        <p:par>
                          <p:cTn id="56" fill="hold">
                            <p:stCondLst>
                              <p:cond delay="6500"/>
                            </p:stCondLst>
                            <p:childTnLst>
                              <p:par>
                                <p:cTn id="57" presetID="9" presetClass="entr" presetSubtype="0" fill="hold" grpId="0" nodeType="afterEffect">
                                  <p:stCondLst>
                                    <p:cond delay="0"/>
                                  </p:stCondLst>
                                  <p:childTnLst>
                                    <p:set>
                                      <p:cBhvr>
                                        <p:cTn id="58" dur="1" fill="hold">
                                          <p:stCondLst>
                                            <p:cond delay="0"/>
                                          </p:stCondLst>
                                        </p:cTn>
                                        <p:tgtEl>
                                          <p:spTgt spid="102418"/>
                                        </p:tgtEl>
                                        <p:attrNameLst>
                                          <p:attrName>style.visibility</p:attrName>
                                        </p:attrNameLst>
                                      </p:cBhvr>
                                      <p:to>
                                        <p:strVal val="visible"/>
                                      </p:to>
                                    </p:set>
                                    <p:animEffect transition="in" filter="dissolve">
                                      <p:cBhvr>
                                        <p:cTn id="59" dur="500"/>
                                        <p:tgtEl>
                                          <p:spTgt spid="102418"/>
                                        </p:tgtEl>
                                      </p:cBhvr>
                                    </p:animEffect>
                                  </p:childTnLst>
                                </p:cTn>
                              </p:par>
                            </p:childTnLst>
                          </p:cTn>
                        </p:par>
                        <p:par>
                          <p:cTn id="60" fill="hold">
                            <p:stCondLst>
                              <p:cond delay="7000"/>
                            </p:stCondLst>
                            <p:childTnLst>
                              <p:par>
                                <p:cTn id="61" presetID="9" presetClass="entr" presetSubtype="0" fill="hold" grpId="0" nodeType="afterEffect">
                                  <p:stCondLst>
                                    <p:cond delay="0"/>
                                  </p:stCondLst>
                                  <p:childTnLst>
                                    <p:set>
                                      <p:cBhvr>
                                        <p:cTn id="62" dur="1" fill="hold">
                                          <p:stCondLst>
                                            <p:cond delay="0"/>
                                          </p:stCondLst>
                                        </p:cTn>
                                        <p:tgtEl>
                                          <p:spTgt spid="102419"/>
                                        </p:tgtEl>
                                        <p:attrNameLst>
                                          <p:attrName>style.visibility</p:attrName>
                                        </p:attrNameLst>
                                      </p:cBhvr>
                                      <p:to>
                                        <p:strVal val="visible"/>
                                      </p:to>
                                    </p:set>
                                    <p:animEffect transition="in" filter="dissolve">
                                      <p:cBhvr>
                                        <p:cTn id="63" dur="500"/>
                                        <p:tgtEl>
                                          <p:spTgt spid="102419"/>
                                        </p:tgtEl>
                                      </p:cBhvr>
                                    </p:animEffect>
                                  </p:childTnLst>
                                </p:cTn>
                              </p:par>
                            </p:childTnLst>
                          </p:cTn>
                        </p:par>
                        <p:par>
                          <p:cTn id="64" fill="hold">
                            <p:stCondLst>
                              <p:cond delay="7500"/>
                            </p:stCondLst>
                            <p:childTnLst>
                              <p:par>
                                <p:cTn id="65" presetID="42" presetClass="entr" presetSubtype="0" fill="hold" nodeType="afterEffect">
                                  <p:stCondLst>
                                    <p:cond delay="0"/>
                                  </p:stCondLst>
                                  <p:childTnLst>
                                    <p:set>
                                      <p:cBhvr>
                                        <p:cTn id="66" dur="1" fill="hold">
                                          <p:stCondLst>
                                            <p:cond delay="0"/>
                                          </p:stCondLst>
                                        </p:cTn>
                                        <p:tgtEl>
                                          <p:spTgt spid="102430"/>
                                        </p:tgtEl>
                                        <p:attrNameLst>
                                          <p:attrName>style.visibility</p:attrName>
                                        </p:attrNameLst>
                                      </p:cBhvr>
                                      <p:to>
                                        <p:strVal val="visible"/>
                                      </p:to>
                                    </p:set>
                                    <p:animEffect transition="in" filter="fade">
                                      <p:cBhvr>
                                        <p:cTn id="67" dur="1000"/>
                                        <p:tgtEl>
                                          <p:spTgt spid="102430"/>
                                        </p:tgtEl>
                                      </p:cBhvr>
                                    </p:animEffect>
                                    <p:anim calcmode="lin" valueType="num">
                                      <p:cBhvr>
                                        <p:cTn id="68" dur="1000" fill="hold"/>
                                        <p:tgtEl>
                                          <p:spTgt spid="102430"/>
                                        </p:tgtEl>
                                        <p:attrNameLst>
                                          <p:attrName>ppt_x</p:attrName>
                                        </p:attrNameLst>
                                      </p:cBhvr>
                                      <p:tavLst>
                                        <p:tav tm="0">
                                          <p:val>
                                            <p:strVal val="#ppt_x"/>
                                          </p:val>
                                        </p:tav>
                                        <p:tav tm="100000">
                                          <p:val>
                                            <p:strVal val="#ppt_x"/>
                                          </p:val>
                                        </p:tav>
                                      </p:tavLst>
                                    </p:anim>
                                    <p:anim calcmode="lin" valueType="num">
                                      <p:cBhvr>
                                        <p:cTn id="69" dur="1000" fill="hold"/>
                                        <p:tgtEl>
                                          <p:spTgt spid="102430"/>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02431"/>
                                        </p:tgtEl>
                                        <p:attrNameLst>
                                          <p:attrName>style.visibility</p:attrName>
                                        </p:attrNameLst>
                                      </p:cBhvr>
                                      <p:to>
                                        <p:strVal val="visible"/>
                                      </p:to>
                                    </p:set>
                                    <p:animEffect transition="in" filter="fade">
                                      <p:cBhvr>
                                        <p:cTn id="72" dur="1000"/>
                                        <p:tgtEl>
                                          <p:spTgt spid="102431"/>
                                        </p:tgtEl>
                                      </p:cBhvr>
                                    </p:animEffect>
                                    <p:anim calcmode="lin" valueType="num">
                                      <p:cBhvr>
                                        <p:cTn id="73" dur="1000" fill="hold"/>
                                        <p:tgtEl>
                                          <p:spTgt spid="102431"/>
                                        </p:tgtEl>
                                        <p:attrNameLst>
                                          <p:attrName>ppt_x</p:attrName>
                                        </p:attrNameLst>
                                      </p:cBhvr>
                                      <p:tavLst>
                                        <p:tav tm="0">
                                          <p:val>
                                            <p:strVal val="#ppt_x"/>
                                          </p:val>
                                        </p:tav>
                                        <p:tav tm="100000">
                                          <p:val>
                                            <p:strVal val="#ppt_x"/>
                                          </p:val>
                                        </p:tav>
                                      </p:tavLst>
                                    </p:anim>
                                    <p:anim calcmode="lin" valueType="num">
                                      <p:cBhvr>
                                        <p:cTn id="74" dur="1000" fill="hold"/>
                                        <p:tgtEl>
                                          <p:spTgt spid="102431"/>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102432"/>
                                        </p:tgtEl>
                                        <p:attrNameLst>
                                          <p:attrName>style.visibility</p:attrName>
                                        </p:attrNameLst>
                                      </p:cBhvr>
                                      <p:to>
                                        <p:strVal val="visible"/>
                                      </p:to>
                                    </p:set>
                                    <p:animEffect transition="in" filter="fade">
                                      <p:cBhvr>
                                        <p:cTn id="77" dur="1000"/>
                                        <p:tgtEl>
                                          <p:spTgt spid="102432"/>
                                        </p:tgtEl>
                                      </p:cBhvr>
                                    </p:animEffect>
                                    <p:anim calcmode="lin" valueType="num">
                                      <p:cBhvr>
                                        <p:cTn id="78" dur="1000" fill="hold"/>
                                        <p:tgtEl>
                                          <p:spTgt spid="102432"/>
                                        </p:tgtEl>
                                        <p:attrNameLst>
                                          <p:attrName>ppt_x</p:attrName>
                                        </p:attrNameLst>
                                      </p:cBhvr>
                                      <p:tavLst>
                                        <p:tav tm="0">
                                          <p:val>
                                            <p:strVal val="#ppt_x"/>
                                          </p:val>
                                        </p:tav>
                                        <p:tav tm="100000">
                                          <p:val>
                                            <p:strVal val="#ppt_x"/>
                                          </p:val>
                                        </p:tav>
                                      </p:tavLst>
                                    </p:anim>
                                    <p:anim calcmode="lin" valueType="num">
                                      <p:cBhvr>
                                        <p:cTn id="79" dur="1000" fill="hold"/>
                                        <p:tgtEl>
                                          <p:spTgt spid="102432"/>
                                        </p:tgtEl>
                                        <p:attrNameLst>
                                          <p:attrName>ppt_y</p:attrName>
                                        </p:attrNameLst>
                                      </p:cBhvr>
                                      <p:tavLst>
                                        <p:tav tm="0">
                                          <p:val>
                                            <p:strVal val="#ppt_y+.1"/>
                                          </p:val>
                                        </p:tav>
                                        <p:tav tm="100000">
                                          <p:val>
                                            <p:strVal val="#ppt_y"/>
                                          </p:val>
                                        </p:tav>
                                      </p:tavLst>
                                    </p:anim>
                                  </p:childTnLst>
                                </p:cTn>
                              </p:par>
                              <p:par>
                                <p:cTn id="80" presetID="47" presetClass="entr" presetSubtype="0" fill="hold" nodeType="withEffect">
                                  <p:stCondLst>
                                    <p:cond delay="0"/>
                                  </p:stCondLst>
                                  <p:childTnLst>
                                    <p:set>
                                      <p:cBhvr>
                                        <p:cTn id="81" dur="1" fill="hold">
                                          <p:stCondLst>
                                            <p:cond delay="0"/>
                                          </p:stCondLst>
                                        </p:cTn>
                                        <p:tgtEl>
                                          <p:spTgt spid="102434"/>
                                        </p:tgtEl>
                                        <p:attrNameLst>
                                          <p:attrName>style.visibility</p:attrName>
                                        </p:attrNameLst>
                                      </p:cBhvr>
                                      <p:to>
                                        <p:strVal val="visible"/>
                                      </p:to>
                                    </p:set>
                                    <p:animEffect transition="in" filter="fade">
                                      <p:cBhvr>
                                        <p:cTn id="82" dur="1000"/>
                                        <p:tgtEl>
                                          <p:spTgt spid="102434"/>
                                        </p:tgtEl>
                                      </p:cBhvr>
                                    </p:animEffect>
                                    <p:anim calcmode="lin" valueType="num">
                                      <p:cBhvr>
                                        <p:cTn id="83" dur="1000" fill="hold"/>
                                        <p:tgtEl>
                                          <p:spTgt spid="102434"/>
                                        </p:tgtEl>
                                        <p:attrNameLst>
                                          <p:attrName>ppt_x</p:attrName>
                                        </p:attrNameLst>
                                      </p:cBhvr>
                                      <p:tavLst>
                                        <p:tav tm="0">
                                          <p:val>
                                            <p:strVal val="#ppt_x"/>
                                          </p:val>
                                        </p:tav>
                                        <p:tav tm="100000">
                                          <p:val>
                                            <p:strVal val="#ppt_x"/>
                                          </p:val>
                                        </p:tav>
                                      </p:tavLst>
                                    </p:anim>
                                    <p:anim calcmode="lin" valueType="num">
                                      <p:cBhvr>
                                        <p:cTn id="84" dur="1000" fill="hold"/>
                                        <p:tgtEl>
                                          <p:spTgt spid="102434"/>
                                        </p:tgtEl>
                                        <p:attrNameLst>
                                          <p:attrName>ppt_y</p:attrName>
                                        </p:attrNameLst>
                                      </p:cBhvr>
                                      <p:tavLst>
                                        <p:tav tm="0">
                                          <p:val>
                                            <p:strVal val="#ppt_y-.1"/>
                                          </p:val>
                                        </p:tav>
                                        <p:tav tm="100000">
                                          <p:val>
                                            <p:strVal val="#ppt_y"/>
                                          </p:val>
                                        </p:tav>
                                      </p:tavLst>
                                    </p:anim>
                                  </p:childTnLst>
                                </p:cTn>
                              </p:par>
                              <p:par>
                                <p:cTn id="85" presetID="47" presetClass="entr" presetSubtype="0" fill="hold" nodeType="withEffect">
                                  <p:stCondLst>
                                    <p:cond delay="0"/>
                                  </p:stCondLst>
                                  <p:childTnLst>
                                    <p:set>
                                      <p:cBhvr>
                                        <p:cTn id="86" dur="1" fill="hold">
                                          <p:stCondLst>
                                            <p:cond delay="0"/>
                                          </p:stCondLst>
                                        </p:cTn>
                                        <p:tgtEl>
                                          <p:spTgt spid="102433"/>
                                        </p:tgtEl>
                                        <p:attrNameLst>
                                          <p:attrName>style.visibility</p:attrName>
                                        </p:attrNameLst>
                                      </p:cBhvr>
                                      <p:to>
                                        <p:strVal val="visible"/>
                                      </p:to>
                                    </p:set>
                                    <p:animEffect transition="in" filter="fade">
                                      <p:cBhvr>
                                        <p:cTn id="87" dur="1000"/>
                                        <p:tgtEl>
                                          <p:spTgt spid="102433"/>
                                        </p:tgtEl>
                                      </p:cBhvr>
                                    </p:animEffect>
                                    <p:anim calcmode="lin" valueType="num">
                                      <p:cBhvr>
                                        <p:cTn id="88" dur="1000" fill="hold"/>
                                        <p:tgtEl>
                                          <p:spTgt spid="102433"/>
                                        </p:tgtEl>
                                        <p:attrNameLst>
                                          <p:attrName>ppt_x</p:attrName>
                                        </p:attrNameLst>
                                      </p:cBhvr>
                                      <p:tavLst>
                                        <p:tav tm="0">
                                          <p:val>
                                            <p:strVal val="#ppt_x"/>
                                          </p:val>
                                        </p:tav>
                                        <p:tav tm="100000">
                                          <p:val>
                                            <p:strVal val="#ppt_x"/>
                                          </p:val>
                                        </p:tav>
                                      </p:tavLst>
                                    </p:anim>
                                    <p:anim calcmode="lin" valueType="num">
                                      <p:cBhvr>
                                        <p:cTn id="89" dur="1000" fill="hold"/>
                                        <p:tgtEl>
                                          <p:spTgt spid="1024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P spid="21" grpId="0" animBg="1"/>
      <p:bldP spid="23" grpId="0" animBg="1"/>
      <p:bldP spid="25" grpId="0" animBg="1"/>
      <p:bldP spid="18" grpId="0" animBg="1"/>
      <p:bldP spid="20" grpId="0" animBg="1"/>
      <p:bldP spid="22" grpId="0" animBg="1"/>
      <p:bldP spid="24" grpId="0" animBg="1"/>
      <p:bldP spid="26" grpId="0" animBg="1"/>
      <p:bldP spid="102415" grpId="0"/>
      <p:bldP spid="102416" grpId="0"/>
      <p:bldP spid="102417" grpId="0"/>
      <p:bldP spid="102418" grpId="0"/>
      <p:bldP spid="10241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椭圆 11"/>
          <p:cNvSpPr>
            <a:spLocks noChangeArrowheads="1"/>
          </p:cNvSpPr>
          <p:nvPr/>
        </p:nvSpPr>
        <p:spPr bwMode="auto">
          <a:xfrm>
            <a:off x="482285" y="1460853"/>
            <a:ext cx="1342334" cy="1325910"/>
          </a:xfrm>
          <a:prstGeom prst="ellipse">
            <a:avLst/>
          </a:prstGeom>
          <a:solidFill>
            <a:schemeClr val="tx2"/>
          </a:solidFill>
          <a:ln w="9525" algn="ctr">
            <a:noFill/>
            <a:miter lim="800000"/>
            <a:headEnd/>
            <a:tailEnd/>
          </a:ln>
        </p:spPr>
        <p:txBody>
          <a:bodyPr lIns="68271" tIns="34136" rIns="68271" bIns="34136" anchor="ct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3010" b="0" i="0" u="none" strike="noStrike" kern="1200" cap="none" spc="0" normalizeH="0" baseline="0" noProof="0">
                <a:ln>
                  <a:noFill/>
                </a:ln>
                <a:solidFill>
                  <a:srgbClr val="FFFFFF"/>
                </a:solidFill>
                <a:effectLst/>
                <a:uLnTx/>
                <a:uFillTx/>
                <a:latin typeface="微软雅黑" pitchFamily="34" charset="-122"/>
                <a:ea typeface="微软雅黑"/>
                <a:cs typeface="+mn-cs"/>
              </a:rPr>
              <a:t>01</a:t>
            </a:r>
          </a:p>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a:cs typeface="+mn-cs"/>
                <a:sym typeface="造字工房悦黑体验版常规体" pitchFamily="50" charset="-122"/>
              </a:rPr>
              <a:t>请输入您想要的文字内容</a:t>
            </a:r>
            <a:endParaRPr kumimoji="0" lang="zh-CN" altLang="zh-CN" sz="941" b="0" i="0" u="none" strike="noStrike" kern="1200" cap="none" spc="0" normalizeH="0" baseline="0" noProof="0">
              <a:ln>
                <a:noFill/>
              </a:ln>
              <a:solidFill>
                <a:srgbClr val="FFFFFF"/>
              </a:solidFill>
              <a:effectLst/>
              <a:uLnTx/>
              <a:uFillTx/>
              <a:latin typeface="微软雅黑" pitchFamily="34" charset="-122"/>
              <a:ea typeface="微软雅黑"/>
              <a:cs typeface="+mn-cs"/>
              <a:sym typeface="造字工房悦黑体验版常规体" pitchFamily="50" charset="-122"/>
            </a:endParaRPr>
          </a:p>
        </p:txBody>
      </p:sp>
      <p:sp>
        <p:nvSpPr>
          <p:cNvPr id="13" name="AutoShape 50"/>
          <p:cNvSpPr>
            <a:spLocks noChangeArrowheads="1"/>
          </p:cNvSpPr>
          <p:nvPr/>
        </p:nvSpPr>
        <p:spPr bwMode="gray">
          <a:xfrm>
            <a:off x="4439111" y="1926714"/>
            <a:ext cx="347902" cy="394189"/>
          </a:xfrm>
          <a:prstGeom prst="chevron">
            <a:avLst>
              <a:gd name="adj" fmla="val 52514"/>
            </a:avLst>
          </a:prstGeom>
          <a:solidFill>
            <a:schemeClr val="bg2"/>
          </a:solidFill>
          <a:ln w="9525">
            <a:noFill/>
            <a:miter lim="800000"/>
            <a:headEnd/>
            <a:tailEnd/>
          </a:ln>
        </p:spPr>
        <p:txBody>
          <a:bodyPr wrap="none" lIns="68271" tIns="34136" rIns="68271" bIns="34136" anchor="ctr"/>
          <a:lstStyle/>
          <a:p>
            <a:pPr marL="0" marR="0" lvl="0" indent="0" algn="l" defTabSz="682394"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000000"/>
              </a:solidFill>
              <a:effectLst/>
              <a:uLnTx/>
              <a:uFillTx/>
              <a:latin typeface="微软雅黑" pitchFamily="34" charset="-122"/>
              <a:ea typeface="微软雅黑"/>
              <a:cs typeface="+mn-cs"/>
            </a:endParaRPr>
          </a:p>
        </p:txBody>
      </p:sp>
      <p:sp>
        <p:nvSpPr>
          <p:cNvPr id="14" name="AutoShape 51"/>
          <p:cNvSpPr>
            <a:spLocks noChangeArrowheads="1"/>
          </p:cNvSpPr>
          <p:nvPr/>
        </p:nvSpPr>
        <p:spPr bwMode="gray">
          <a:xfrm>
            <a:off x="2132207" y="1926714"/>
            <a:ext cx="349395" cy="394189"/>
          </a:xfrm>
          <a:prstGeom prst="chevron">
            <a:avLst>
              <a:gd name="adj" fmla="val 52514"/>
            </a:avLst>
          </a:prstGeom>
          <a:solidFill>
            <a:schemeClr val="bg2"/>
          </a:solidFill>
          <a:ln w="9525">
            <a:noFill/>
            <a:miter lim="800000"/>
            <a:headEnd/>
            <a:tailEnd/>
          </a:ln>
        </p:spPr>
        <p:txBody>
          <a:bodyPr wrap="none" lIns="68271" tIns="34136" rIns="68271" bIns="34136" anchor="ctr"/>
          <a:lstStyle/>
          <a:p>
            <a:pPr marL="0" marR="0" lvl="0" indent="0" algn="l" defTabSz="682394"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000000"/>
              </a:solidFill>
              <a:effectLst/>
              <a:uLnTx/>
              <a:uFillTx/>
              <a:latin typeface="微软雅黑" pitchFamily="34" charset="-122"/>
              <a:ea typeface="微软雅黑"/>
              <a:cs typeface="+mn-cs"/>
            </a:endParaRPr>
          </a:p>
        </p:txBody>
      </p:sp>
      <p:sp>
        <p:nvSpPr>
          <p:cNvPr id="18" name="椭圆 17"/>
          <p:cNvSpPr>
            <a:spLocks noChangeArrowheads="1"/>
          </p:cNvSpPr>
          <p:nvPr/>
        </p:nvSpPr>
        <p:spPr bwMode="auto">
          <a:xfrm>
            <a:off x="2789189" y="1460853"/>
            <a:ext cx="1340841" cy="1325910"/>
          </a:xfrm>
          <a:prstGeom prst="ellipse">
            <a:avLst/>
          </a:prstGeom>
          <a:solidFill>
            <a:schemeClr val="bg2"/>
          </a:solidFill>
          <a:ln w="9525" algn="ctr">
            <a:noFill/>
            <a:miter lim="800000"/>
            <a:headEnd/>
            <a:tailEnd/>
          </a:ln>
        </p:spPr>
        <p:txBody>
          <a:bodyPr lIns="68271" tIns="34136" rIns="68271" bIns="34136" anchor="ct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3010" b="0" i="0" u="none" strike="noStrike" kern="1200" cap="none" spc="0" normalizeH="0" baseline="0" noProof="0">
                <a:ln>
                  <a:noFill/>
                </a:ln>
                <a:solidFill>
                  <a:srgbClr val="FFFFFF"/>
                </a:solidFill>
                <a:effectLst/>
                <a:uLnTx/>
                <a:uFillTx/>
                <a:latin typeface="微软雅黑" pitchFamily="34" charset="-122"/>
                <a:ea typeface="微软雅黑"/>
                <a:cs typeface="+mn-cs"/>
              </a:rPr>
              <a:t>02</a:t>
            </a:r>
          </a:p>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a:cs typeface="+mn-cs"/>
                <a:sym typeface="造字工房悦黑体验版常规体" pitchFamily="50" charset="-122"/>
              </a:rPr>
              <a:t>请输入您想要的文字内容</a:t>
            </a:r>
            <a:endParaRPr kumimoji="0" lang="zh-CN" altLang="zh-CN" sz="941" b="0" i="0" u="none" strike="noStrike" kern="1200" cap="none" spc="0" normalizeH="0" baseline="0" noProof="0">
              <a:ln>
                <a:noFill/>
              </a:ln>
              <a:solidFill>
                <a:srgbClr val="FFFFFF"/>
              </a:solidFill>
              <a:effectLst/>
              <a:uLnTx/>
              <a:uFillTx/>
              <a:latin typeface="微软雅黑" pitchFamily="34" charset="-122"/>
              <a:ea typeface="微软雅黑"/>
              <a:cs typeface="+mn-cs"/>
              <a:sym typeface="造字工房悦黑体验版常规体" pitchFamily="50" charset="-122"/>
            </a:endParaRPr>
          </a:p>
          <a:p>
            <a:pPr marL="0" marR="0" lvl="0" indent="0" algn="ctr" defTabSz="682394" rtl="0" eaLnBrk="1" fontAlgn="auto" latinLnBrk="0" hangingPunct="1">
              <a:lnSpc>
                <a:spcPct val="100000"/>
              </a:lnSpc>
              <a:spcBef>
                <a:spcPts val="0"/>
              </a:spcBef>
              <a:spcAft>
                <a:spcPts val="0"/>
              </a:spcAft>
              <a:buClrTx/>
              <a:buSzTx/>
              <a:buFontTx/>
              <a:buNone/>
              <a:tabLst/>
              <a:defRPr/>
            </a:pPr>
            <a:endParaRPr kumimoji="0" lang="zh-CN" altLang="zh-CN" sz="941" b="0" i="0" u="none" strike="noStrike" kern="1200" cap="none" spc="0" normalizeH="0" baseline="0" noProof="0">
              <a:ln>
                <a:noFill/>
              </a:ln>
              <a:solidFill>
                <a:srgbClr val="404040"/>
              </a:solidFill>
              <a:effectLst/>
              <a:uLnTx/>
              <a:uFillTx/>
              <a:latin typeface="微软雅黑" pitchFamily="34" charset="-122"/>
              <a:ea typeface="微软雅黑"/>
              <a:cs typeface="+mn-cs"/>
            </a:endParaRPr>
          </a:p>
        </p:txBody>
      </p:sp>
      <p:sp>
        <p:nvSpPr>
          <p:cNvPr id="21" name="椭圆 20"/>
          <p:cNvSpPr>
            <a:spLocks noChangeArrowheads="1"/>
          </p:cNvSpPr>
          <p:nvPr/>
        </p:nvSpPr>
        <p:spPr bwMode="auto">
          <a:xfrm>
            <a:off x="5094599" y="1460853"/>
            <a:ext cx="1343828" cy="1325910"/>
          </a:xfrm>
          <a:prstGeom prst="ellipse">
            <a:avLst/>
          </a:prstGeom>
          <a:solidFill>
            <a:schemeClr val="tx2"/>
          </a:solidFill>
          <a:ln w="9525" algn="ctr">
            <a:noFill/>
            <a:miter lim="800000"/>
            <a:headEnd/>
            <a:tailEnd/>
          </a:ln>
        </p:spPr>
        <p:txBody>
          <a:bodyPr lIns="68271" tIns="34136" rIns="68271" bIns="34136" anchor="ct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3010" b="0" i="0" u="none" strike="noStrike" kern="1200" cap="none" spc="0" normalizeH="0" baseline="0" noProof="0">
                <a:ln>
                  <a:noFill/>
                </a:ln>
                <a:solidFill>
                  <a:srgbClr val="FFFFFF"/>
                </a:solidFill>
                <a:effectLst/>
                <a:uLnTx/>
                <a:uFillTx/>
                <a:latin typeface="微软雅黑" pitchFamily="34" charset="-122"/>
                <a:ea typeface="微软雅黑"/>
                <a:cs typeface="+mn-cs"/>
              </a:rPr>
              <a:t>03</a:t>
            </a:r>
          </a:p>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a:cs typeface="+mn-cs"/>
                <a:sym typeface="造字工房悦黑体验版常规体" pitchFamily="50" charset="-122"/>
              </a:rPr>
              <a:t>请输入您想要的文字内容</a:t>
            </a:r>
            <a:endParaRPr kumimoji="0" lang="zh-CN" altLang="zh-CN" sz="941" b="0" i="0" u="none" strike="noStrike" kern="1200" cap="none" spc="0" normalizeH="0" baseline="0" noProof="0">
              <a:ln>
                <a:noFill/>
              </a:ln>
              <a:solidFill>
                <a:srgbClr val="FFFFFF"/>
              </a:solidFill>
              <a:effectLst/>
              <a:uLnTx/>
              <a:uFillTx/>
              <a:latin typeface="微软雅黑" pitchFamily="34" charset="-122"/>
              <a:ea typeface="微软雅黑"/>
              <a:cs typeface="+mn-cs"/>
              <a:sym typeface="造字工房悦黑体验版常规体" pitchFamily="50" charset="-122"/>
            </a:endParaRPr>
          </a:p>
          <a:p>
            <a:pPr marL="0" marR="0" lvl="0" indent="0" algn="ctr" defTabSz="682394" rtl="0" eaLnBrk="1" fontAlgn="auto" latinLnBrk="0" hangingPunct="1">
              <a:lnSpc>
                <a:spcPct val="100000"/>
              </a:lnSpc>
              <a:spcBef>
                <a:spcPts val="0"/>
              </a:spcBef>
              <a:spcAft>
                <a:spcPts val="0"/>
              </a:spcAft>
              <a:buClrTx/>
              <a:buSzTx/>
              <a:buFontTx/>
              <a:buNone/>
              <a:tabLst/>
              <a:defRPr/>
            </a:pPr>
            <a:endParaRPr kumimoji="0" lang="zh-CN" altLang="zh-CN" sz="941" b="0" i="0" u="none" strike="noStrike" kern="1200" cap="none" spc="0" normalizeH="0" baseline="0" noProof="0">
              <a:ln>
                <a:noFill/>
              </a:ln>
              <a:solidFill>
                <a:srgbClr val="404040"/>
              </a:solidFill>
              <a:effectLst/>
              <a:uLnTx/>
              <a:uFillTx/>
              <a:latin typeface="微软雅黑" pitchFamily="34" charset="-122"/>
              <a:ea typeface="微软雅黑"/>
              <a:cs typeface="+mn-cs"/>
            </a:endParaRPr>
          </a:p>
        </p:txBody>
      </p:sp>
      <p:sp>
        <p:nvSpPr>
          <p:cNvPr id="23" name="AutoShape 50"/>
          <p:cNvSpPr>
            <a:spLocks noChangeArrowheads="1"/>
          </p:cNvSpPr>
          <p:nvPr/>
        </p:nvSpPr>
        <p:spPr bwMode="gray">
          <a:xfrm>
            <a:off x="6744522" y="1926714"/>
            <a:ext cx="349395" cy="394189"/>
          </a:xfrm>
          <a:prstGeom prst="chevron">
            <a:avLst>
              <a:gd name="adj" fmla="val 52514"/>
            </a:avLst>
          </a:prstGeom>
          <a:solidFill>
            <a:schemeClr val="bg2"/>
          </a:solidFill>
          <a:ln w="9525">
            <a:noFill/>
            <a:miter lim="800000"/>
            <a:headEnd/>
            <a:tailEnd/>
          </a:ln>
        </p:spPr>
        <p:txBody>
          <a:bodyPr wrap="none" lIns="68271" tIns="34136" rIns="68271" bIns="34136" anchor="ctr"/>
          <a:lstStyle/>
          <a:p>
            <a:pPr marL="0" marR="0" lvl="0" indent="0" algn="l" defTabSz="682394"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000000"/>
              </a:solidFill>
              <a:effectLst/>
              <a:uLnTx/>
              <a:uFillTx/>
              <a:latin typeface="微软雅黑" pitchFamily="34" charset="-122"/>
              <a:ea typeface="微软雅黑"/>
              <a:cs typeface="+mn-cs"/>
            </a:endParaRPr>
          </a:p>
        </p:txBody>
      </p:sp>
      <p:sp>
        <p:nvSpPr>
          <p:cNvPr id="25" name="椭圆 24"/>
          <p:cNvSpPr>
            <a:spLocks noChangeArrowheads="1"/>
          </p:cNvSpPr>
          <p:nvPr/>
        </p:nvSpPr>
        <p:spPr bwMode="auto">
          <a:xfrm>
            <a:off x="7401504" y="1460853"/>
            <a:ext cx="1342334" cy="1325910"/>
          </a:xfrm>
          <a:prstGeom prst="ellipse">
            <a:avLst/>
          </a:prstGeom>
          <a:solidFill>
            <a:schemeClr val="bg2"/>
          </a:solidFill>
          <a:ln w="9525" algn="ctr">
            <a:noFill/>
            <a:miter lim="800000"/>
            <a:headEnd/>
            <a:tailEnd/>
          </a:ln>
        </p:spPr>
        <p:txBody>
          <a:bodyPr lIns="68271" tIns="34136" rIns="68271" bIns="34136" anchor="ct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3010" b="0" i="0" u="none" strike="noStrike" kern="1200" cap="none" spc="0" normalizeH="0" baseline="0" noProof="0">
                <a:ln>
                  <a:noFill/>
                </a:ln>
                <a:solidFill>
                  <a:srgbClr val="FFFFFF"/>
                </a:solidFill>
                <a:effectLst/>
                <a:uLnTx/>
                <a:uFillTx/>
                <a:latin typeface="微软雅黑" pitchFamily="34" charset="-122"/>
                <a:ea typeface="微软雅黑"/>
                <a:cs typeface="+mn-cs"/>
              </a:rPr>
              <a:t>04</a:t>
            </a:r>
          </a:p>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a:cs typeface="+mn-cs"/>
                <a:sym typeface="造字工房悦黑体验版常规体" pitchFamily="50" charset="-122"/>
              </a:rPr>
              <a:t>请输入您想要的文字内容</a:t>
            </a:r>
            <a:endParaRPr kumimoji="0" lang="zh-CN" altLang="zh-CN" sz="941" b="0" i="0" u="none" strike="noStrike" kern="1200" cap="none" spc="0" normalizeH="0" baseline="0" noProof="0">
              <a:ln>
                <a:noFill/>
              </a:ln>
              <a:solidFill>
                <a:srgbClr val="FFFFFF"/>
              </a:solidFill>
              <a:effectLst/>
              <a:uLnTx/>
              <a:uFillTx/>
              <a:latin typeface="微软雅黑" pitchFamily="34" charset="-122"/>
              <a:ea typeface="微软雅黑"/>
              <a:cs typeface="+mn-cs"/>
              <a:sym typeface="造字工房悦黑体验版常规体" pitchFamily="50" charset="-122"/>
            </a:endParaRPr>
          </a:p>
        </p:txBody>
      </p:sp>
      <p:sp>
        <p:nvSpPr>
          <p:cNvPr id="4" name="TextBox 3"/>
          <p:cNvSpPr txBox="1">
            <a:spLocks noChangeArrowheads="1"/>
          </p:cNvSpPr>
          <p:nvPr/>
        </p:nvSpPr>
        <p:spPr bwMode="auto">
          <a:xfrm>
            <a:off x="294149" y="3767757"/>
            <a:ext cx="1772359" cy="1303049"/>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cxnSp>
        <p:nvCxnSpPr>
          <p:cNvPr id="6" name="直接连接符 5"/>
          <p:cNvCxnSpPr/>
          <p:nvPr/>
        </p:nvCxnSpPr>
        <p:spPr>
          <a:xfrm>
            <a:off x="294149" y="3572156"/>
            <a:ext cx="1772359"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a:spLocks noChangeArrowheads="1"/>
          </p:cNvSpPr>
          <p:nvPr/>
        </p:nvSpPr>
        <p:spPr bwMode="auto">
          <a:xfrm>
            <a:off x="255328" y="3095844"/>
            <a:ext cx="1811180" cy="287771"/>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009900"/>
                </a:solidFill>
                <a:effectLst/>
                <a:uLnTx/>
                <a:uFillTx/>
                <a:latin typeface="微软雅黑" pitchFamily="34" charset="-122"/>
                <a:ea typeface="微软雅黑"/>
                <a:cs typeface="+mn-cs"/>
              </a:rPr>
              <a:t>标题内容</a:t>
            </a:r>
          </a:p>
        </p:txBody>
      </p:sp>
      <p:sp>
        <p:nvSpPr>
          <p:cNvPr id="10" name="TextBox 9"/>
          <p:cNvSpPr txBox="1">
            <a:spLocks noChangeArrowheads="1"/>
          </p:cNvSpPr>
          <p:nvPr/>
        </p:nvSpPr>
        <p:spPr bwMode="auto">
          <a:xfrm>
            <a:off x="2595081" y="3767758"/>
            <a:ext cx="1773852" cy="1013483"/>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cxnSp>
        <p:nvCxnSpPr>
          <p:cNvPr id="2" name="直接连接符 11"/>
          <p:cNvCxnSpPr/>
          <p:nvPr/>
        </p:nvCxnSpPr>
        <p:spPr>
          <a:xfrm>
            <a:off x="2595081" y="3572156"/>
            <a:ext cx="1773852"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 name="TextBox 12"/>
          <p:cNvSpPr txBox="1">
            <a:spLocks noChangeArrowheads="1"/>
          </p:cNvSpPr>
          <p:nvPr/>
        </p:nvSpPr>
        <p:spPr bwMode="auto">
          <a:xfrm>
            <a:off x="2556259" y="3095844"/>
            <a:ext cx="1812674" cy="287771"/>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00A800"/>
                </a:solidFill>
                <a:effectLst/>
                <a:uLnTx/>
                <a:uFillTx/>
                <a:latin typeface="微软雅黑" pitchFamily="34" charset="-122"/>
                <a:ea typeface="微软雅黑"/>
                <a:cs typeface="+mn-cs"/>
              </a:rPr>
              <a:t>标题内容</a:t>
            </a:r>
          </a:p>
        </p:txBody>
      </p:sp>
      <p:sp>
        <p:nvSpPr>
          <p:cNvPr id="16" name="TextBox 15"/>
          <p:cNvSpPr txBox="1">
            <a:spLocks noChangeArrowheads="1"/>
          </p:cNvSpPr>
          <p:nvPr/>
        </p:nvSpPr>
        <p:spPr bwMode="auto">
          <a:xfrm>
            <a:off x="4951258" y="3767758"/>
            <a:ext cx="1772360" cy="1013483"/>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cxnSp>
        <p:nvCxnSpPr>
          <p:cNvPr id="5" name="直接连接符 17"/>
          <p:cNvCxnSpPr/>
          <p:nvPr/>
        </p:nvCxnSpPr>
        <p:spPr>
          <a:xfrm>
            <a:off x="4951258" y="3572156"/>
            <a:ext cx="1772360"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a:spLocks noChangeArrowheads="1"/>
          </p:cNvSpPr>
          <p:nvPr/>
        </p:nvSpPr>
        <p:spPr bwMode="auto">
          <a:xfrm>
            <a:off x="4910944" y="3095844"/>
            <a:ext cx="1812674" cy="287771"/>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009900"/>
                </a:solidFill>
                <a:effectLst/>
                <a:uLnTx/>
                <a:uFillTx/>
                <a:latin typeface="微软雅黑" pitchFamily="34" charset="-122"/>
                <a:ea typeface="微软雅黑"/>
                <a:cs typeface="+mn-cs"/>
              </a:rPr>
              <a:t>标题内容</a:t>
            </a:r>
          </a:p>
        </p:txBody>
      </p:sp>
      <p:sp>
        <p:nvSpPr>
          <p:cNvPr id="22" name="TextBox 21"/>
          <p:cNvSpPr txBox="1">
            <a:spLocks noChangeArrowheads="1"/>
          </p:cNvSpPr>
          <p:nvPr/>
        </p:nvSpPr>
        <p:spPr bwMode="auto">
          <a:xfrm>
            <a:off x="7201423" y="3767758"/>
            <a:ext cx="1772359" cy="1013483"/>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cxnSp>
        <p:nvCxnSpPr>
          <p:cNvPr id="24" name="直接连接符 23"/>
          <p:cNvCxnSpPr/>
          <p:nvPr/>
        </p:nvCxnSpPr>
        <p:spPr>
          <a:xfrm>
            <a:off x="7201423" y="3572156"/>
            <a:ext cx="1772359"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 name="TextBox 24"/>
          <p:cNvSpPr txBox="1">
            <a:spLocks noChangeArrowheads="1"/>
          </p:cNvSpPr>
          <p:nvPr/>
        </p:nvSpPr>
        <p:spPr bwMode="auto">
          <a:xfrm>
            <a:off x="7162602" y="3095844"/>
            <a:ext cx="1811180" cy="287771"/>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00A800"/>
                </a:solidFill>
                <a:effectLst/>
                <a:uLnTx/>
                <a:uFillTx/>
                <a:latin typeface="微软雅黑" pitchFamily="34" charset="-122"/>
                <a:ea typeface="微软雅黑"/>
                <a:cs typeface="+mn-cs"/>
              </a:rPr>
              <a:t>标题内容</a:t>
            </a:r>
          </a:p>
        </p:txBody>
      </p:sp>
      <p:cxnSp>
        <p:nvCxnSpPr>
          <p:cNvPr id="27" name="直接连接符 26"/>
          <p:cNvCxnSpPr/>
          <p:nvPr/>
        </p:nvCxnSpPr>
        <p:spPr>
          <a:xfrm>
            <a:off x="294150"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2595081"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4951258"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7201423"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2427714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500"/>
                                        <p:tgtEl>
                                          <p:spTgt spid="18"/>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childTnLst>
                          </p:cTn>
                        </p:par>
                        <p:par>
                          <p:cTn id="36" fill="hold">
                            <p:stCondLst>
                              <p:cond delay="2500"/>
                            </p:stCondLst>
                            <p:childTnLst>
                              <p:par>
                                <p:cTn id="37" presetID="16" presetClass="entr" presetSubtype="37"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barn(outVertical)">
                                      <p:cBhvr>
                                        <p:cTn id="39" dur="500"/>
                                        <p:tgtEl>
                                          <p:spTgt spid="6"/>
                                        </p:tgtEl>
                                      </p:cBhvr>
                                    </p:animEffect>
                                  </p:childTnLst>
                                </p:cTn>
                              </p:par>
                            </p:childTnLst>
                          </p:cTn>
                        </p:par>
                        <p:par>
                          <p:cTn id="40" fill="hold">
                            <p:stCondLst>
                              <p:cond delay="3000"/>
                            </p:stCondLst>
                            <p:childTnLst>
                              <p:par>
                                <p:cTn id="41" presetID="22" presetClass="entr" presetSubtype="8"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left)">
                                      <p:cBhvr>
                                        <p:cTn id="43" dur="500"/>
                                        <p:tgtEl>
                                          <p:spTgt spid="27"/>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500"/>
                                        <p:tgtEl>
                                          <p:spTgt spid="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500"/>
                                        <p:tgtEl>
                                          <p:spTgt spid="10"/>
                                        </p:tgtEl>
                                      </p:cBhvr>
                                    </p:animEffect>
                                  </p:childTnLst>
                                </p:cTn>
                              </p:par>
                            </p:childTnLst>
                          </p:cTn>
                        </p:par>
                        <p:par>
                          <p:cTn id="51" fill="hold">
                            <p:stCondLst>
                              <p:cond delay="4000"/>
                            </p:stCondLst>
                            <p:childTnLst>
                              <p:par>
                                <p:cTn id="52" presetID="16" presetClass="entr" presetSubtype="37" fill="hold" nodeType="after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barn(outVertical)">
                                      <p:cBhvr>
                                        <p:cTn id="54" dur="500"/>
                                        <p:tgtEl>
                                          <p:spTgt spid="2"/>
                                        </p:tgtEl>
                                      </p:cBhvr>
                                    </p:animEffect>
                                  </p:childTnLst>
                                </p:cTn>
                              </p:par>
                            </p:childTnLst>
                          </p:cTn>
                        </p:par>
                        <p:par>
                          <p:cTn id="55" fill="hold">
                            <p:stCondLst>
                              <p:cond delay="4500"/>
                            </p:stCondLst>
                            <p:childTnLst>
                              <p:par>
                                <p:cTn id="56" presetID="22" presetClass="entr" presetSubtype="8" fill="hold" nodeType="after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wipe(left)">
                                      <p:cBhvr>
                                        <p:cTn id="58" dur="500"/>
                                        <p:tgtEl>
                                          <p:spTgt spid="28"/>
                                        </p:tgtEl>
                                      </p:cBhvr>
                                    </p:animEffect>
                                  </p:childTnLst>
                                </p:cTn>
                              </p:par>
                            </p:childTnLst>
                          </p:cTn>
                        </p:par>
                        <p:par>
                          <p:cTn id="59" fill="hold">
                            <p:stCondLst>
                              <p:cond delay="5000"/>
                            </p:stCondLst>
                            <p:childTnLst>
                              <p:par>
                                <p:cTn id="60" presetID="10" presetClass="entr" presetSubtype="0" fill="hold" grpId="0" nodeType="after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500"/>
                                        <p:tgtEl>
                                          <p:spTgt spid="19"/>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fade">
                                      <p:cBhvr>
                                        <p:cTn id="65" dur="500"/>
                                        <p:tgtEl>
                                          <p:spTgt spid="16"/>
                                        </p:tgtEl>
                                      </p:cBhvr>
                                    </p:animEffect>
                                  </p:childTnLst>
                                </p:cTn>
                              </p:par>
                            </p:childTnLst>
                          </p:cTn>
                        </p:par>
                        <p:par>
                          <p:cTn id="66" fill="hold">
                            <p:stCondLst>
                              <p:cond delay="5500"/>
                            </p:stCondLst>
                            <p:childTnLst>
                              <p:par>
                                <p:cTn id="67" presetID="16" presetClass="entr" presetSubtype="37" fill="hold" nodeType="afterEffect">
                                  <p:stCondLst>
                                    <p:cond delay="0"/>
                                  </p:stCondLst>
                                  <p:childTnLst>
                                    <p:set>
                                      <p:cBhvr>
                                        <p:cTn id="68" dur="1" fill="hold">
                                          <p:stCondLst>
                                            <p:cond delay="0"/>
                                          </p:stCondLst>
                                        </p:cTn>
                                        <p:tgtEl>
                                          <p:spTgt spid="5"/>
                                        </p:tgtEl>
                                        <p:attrNameLst>
                                          <p:attrName>style.visibility</p:attrName>
                                        </p:attrNameLst>
                                      </p:cBhvr>
                                      <p:to>
                                        <p:strVal val="visible"/>
                                      </p:to>
                                    </p:set>
                                    <p:animEffect transition="in" filter="barn(outVertical)">
                                      <p:cBhvr>
                                        <p:cTn id="69" dur="500"/>
                                        <p:tgtEl>
                                          <p:spTgt spid="5"/>
                                        </p:tgtEl>
                                      </p:cBhvr>
                                    </p:animEffect>
                                  </p:childTnLst>
                                </p:cTn>
                              </p:par>
                            </p:childTnLst>
                          </p:cTn>
                        </p:par>
                        <p:par>
                          <p:cTn id="70" fill="hold">
                            <p:stCondLst>
                              <p:cond delay="6000"/>
                            </p:stCondLst>
                            <p:childTnLst>
                              <p:par>
                                <p:cTn id="71" presetID="22" presetClass="entr" presetSubtype="8" fill="hold"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wipe(left)">
                                      <p:cBhvr>
                                        <p:cTn id="73" dur="500"/>
                                        <p:tgtEl>
                                          <p:spTgt spid="29"/>
                                        </p:tgtEl>
                                      </p:cBhvr>
                                    </p:animEffect>
                                  </p:childTnLst>
                                </p:cTn>
                              </p:par>
                            </p:childTnLst>
                          </p:cTn>
                        </p:par>
                        <p:par>
                          <p:cTn id="74" fill="hold">
                            <p:stCondLst>
                              <p:cond delay="6500"/>
                            </p:stCondLst>
                            <p:childTnLst>
                              <p:par>
                                <p:cTn id="75" presetID="10" presetClass="entr" presetSubtype="0" fill="hold" grpId="0" nodeType="after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fade">
                                      <p:cBhvr>
                                        <p:cTn id="77" dur="500"/>
                                        <p:tgtEl>
                                          <p:spTgt spid="8"/>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fade">
                                      <p:cBhvr>
                                        <p:cTn id="80" dur="500"/>
                                        <p:tgtEl>
                                          <p:spTgt spid="22"/>
                                        </p:tgtEl>
                                      </p:cBhvr>
                                    </p:animEffect>
                                  </p:childTnLst>
                                </p:cTn>
                              </p:par>
                            </p:childTnLst>
                          </p:cTn>
                        </p:par>
                        <p:par>
                          <p:cTn id="81" fill="hold">
                            <p:stCondLst>
                              <p:cond delay="7000"/>
                            </p:stCondLst>
                            <p:childTnLst>
                              <p:par>
                                <p:cTn id="82" presetID="16" presetClass="entr" presetSubtype="37" fill="hold" nodeType="after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barn(outVertical)">
                                      <p:cBhvr>
                                        <p:cTn id="84" dur="500"/>
                                        <p:tgtEl>
                                          <p:spTgt spid="24"/>
                                        </p:tgtEl>
                                      </p:cBhvr>
                                    </p:animEffect>
                                  </p:childTnLst>
                                </p:cTn>
                              </p:par>
                            </p:childTnLst>
                          </p:cTn>
                        </p:par>
                        <p:par>
                          <p:cTn id="85" fill="hold">
                            <p:stCondLst>
                              <p:cond delay="7500"/>
                            </p:stCondLst>
                            <p:childTnLst>
                              <p:par>
                                <p:cTn id="86" presetID="22" presetClass="entr" presetSubtype="8" fill="hold" nodeType="afterEffect">
                                  <p:stCondLst>
                                    <p:cond delay="0"/>
                                  </p:stCondLst>
                                  <p:childTnLst>
                                    <p:set>
                                      <p:cBhvr>
                                        <p:cTn id="87" dur="1" fill="hold">
                                          <p:stCondLst>
                                            <p:cond delay="0"/>
                                          </p:stCondLst>
                                        </p:cTn>
                                        <p:tgtEl>
                                          <p:spTgt spid="30"/>
                                        </p:tgtEl>
                                        <p:attrNameLst>
                                          <p:attrName>style.visibility</p:attrName>
                                        </p:attrNameLst>
                                      </p:cBhvr>
                                      <p:to>
                                        <p:strVal val="visible"/>
                                      </p:to>
                                    </p:set>
                                    <p:animEffect transition="in" filter="wipe(left)">
                                      <p:cBhvr>
                                        <p:cTn id="8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8" grpId="0" animBg="1"/>
      <p:bldP spid="21" grpId="0" animBg="1"/>
      <p:bldP spid="23" grpId="0" animBg="1"/>
      <p:bldP spid="25" grpId="0" animBg="1"/>
      <p:bldP spid="4" grpId="0"/>
      <p:bldP spid="7" grpId="0"/>
      <p:bldP spid="10" grpId="0"/>
      <p:bldP spid="3" grpId="0"/>
      <p:bldP spid="16" grpId="0"/>
      <p:bldP spid="19" grpId="0"/>
      <p:bldP spid="22"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a:spLocks noChangeArrowheads="1"/>
          </p:cNvSpPr>
          <p:nvPr/>
        </p:nvSpPr>
        <p:spPr bwMode="auto">
          <a:xfrm>
            <a:off x="6671358" y="2256698"/>
            <a:ext cx="1718607" cy="1447832"/>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rPr>
              <a:t>请输入您想要的文字内容请输入您想要的文字内容请输入您想要的文字内容请输入您想要的文字</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rPr>
              <a:t>内容请请输入您想要的文字</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rPr>
              <a:t>输入您想要的文字内容请输入您想要的文字请输入您想要的文字请输入您想要的文字</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endParaRPr>
          </a:p>
        </p:txBody>
      </p:sp>
      <p:sp>
        <p:nvSpPr>
          <p:cNvPr id="17" name="TextBox 16"/>
          <p:cNvSpPr txBox="1">
            <a:spLocks noChangeArrowheads="1"/>
          </p:cNvSpPr>
          <p:nvPr/>
        </p:nvSpPr>
        <p:spPr bwMode="auto">
          <a:xfrm>
            <a:off x="6671357" y="1952097"/>
            <a:ext cx="1642456" cy="20268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0A800"/>
                </a:solidFill>
                <a:effectLst/>
                <a:uLnTx/>
                <a:uFillTx/>
                <a:latin typeface="Arial"/>
                <a:ea typeface="微软雅黑"/>
                <a:cs typeface="+mn-cs"/>
              </a:rPr>
              <a:t>请输入标题内容</a:t>
            </a:r>
          </a:p>
        </p:txBody>
      </p:sp>
      <p:sp>
        <p:nvSpPr>
          <p:cNvPr id="18" name="TextBox 17"/>
          <p:cNvSpPr txBox="1">
            <a:spLocks noChangeArrowheads="1"/>
          </p:cNvSpPr>
          <p:nvPr/>
        </p:nvSpPr>
        <p:spPr bwMode="auto">
          <a:xfrm>
            <a:off x="901858" y="2256698"/>
            <a:ext cx="1718607" cy="1447832"/>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rPr>
              <a:t>请输入您想要的文字内容请输入您想要的文字内容请输入您想要的文字内容请输入您想要的文字</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rPr>
              <a:t>内容请请输入您想要的文字</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rPr>
              <a:t>输入您想要的文字内容请输入您想要的文字请输入您想要的文字请输入您想要的文字</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endParaRPr>
          </a:p>
        </p:txBody>
      </p:sp>
      <p:sp>
        <p:nvSpPr>
          <p:cNvPr id="19" name="TextBox 18"/>
          <p:cNvSpPr txBox="1">
            <a:spLocks noChangeArrowheads="1"/>
          </p:cNvSpPr>
          <p:nvPr/>
        </p:nvSpPr>
        <p:spPr bwMode="auto">
          <a:xfrm>
            <a:off x="901858" y="1952097"/>
            <a:ext cx="1642456" cy="20268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0A800"/>
                </a:solidFill>
                <a:effectLst/>
                <a:uLnTx/>
                <a:uFillTx/>
                <a:latin typeface="微软雅黑" pitchFamily="34" charset="-122"/>
                <a:ea typeface="微软雅黑"/>
                <a:cs typeface="+mn-cs"/>
              </a:rPr>
              <a:t>请输入标题内容</a:t>
            </a:r>
          </a:p>
        </p:txBody>
      </p:sp>
      <p:sp>
        <p:nvSpPr>
          <p:cNvPr id="10" name="TextBox 9"/>
          <p:cNvSpPr txBox="1">
            <a:spLocks noChangeArrowheads="1"/>
          </p:cNvSpPr>
          <p:nvPr/>
        </p:nvSpPr>
        <p:spPr bwMode="auto">
          <a:xfrm>
            <a:off x="3826923" y="2504560"/>
            <a:ext cx="1626031" cy="926407"/>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010" b="0" i="0" u="none" strike="noStrike" kern="1200" cap="none" spc="0" normalizeH="0" baseline="0" noProof="0">
                <a:ln>
                  <a:noFill/>
                </a:ln>
                <a:solidFill>
                  <a:srgbClr val="00A800"/>
                </a:solidFill>
                <a:effectLst/>
                <a:uLnTx/>
                <a:uFillTx/>
                <a:latin typeface="微软雅黑" pitchFamily="34" charset="-122"/>
                <a:ea typeface="微软雅黑"/>
                <a:cs typeface="+mn-cs"/>
              </a:rPr>
              <a:t>标题</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010" b="0" i="0" u="none" strike="noStrike" kern="1200" cap="none" spc="0" normalizeH="0" baseline="0" noProof="0">
                <a:ln>
                  <a:noFill/>
                </a:ln>
                <a:solidFill>
                  <a:srgbClr val="00A800"/>
                </a:solidFill>
                <a:effectLst/>
                <a:uLnTx/>
                <a:uFillTx/>
                <a:latin typeface="微软雅黑" pitchFamily="34" charset="-122"/>
                <a:ea typeface="微软雅黑"/>
                <a:cs typeface="+mn-cs"/>
              </a:rPr>
              <a:t>内容</a:t>
            </a:r>
          </a:p>
        </p:txBody>
      </p:sp>
      <p:sp>
        <p:nvSpPr>
          <p:cNvPr id="62487" name="AutoShape 23"/>
          <p:cNvSpPr>
            <a:spLocks noChangeArrowheads="1"/>
          </p:cNvSpPr>
          <p:nvPr/>
        </p:nvSpPr>
        <p:spPr bwMode="auto">
          <a:xfrm>
            <a:off x="3353597" y="1659441"/>
            <a:ext cx="2574176" cy="2402466"/>
          </a:xfrm>
          <a:prstGeom prst="diamond">
            <a:avLst/>
          </a:prstGeom>
          <a:noFill/>
          <a:ln w="190500" cmpd="thickThin">
            <a:solidFill>
              <a:schemeClr val="tx2"/>
            </a:solid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62490" name="AutoShape 26"/>
          <p:cNvSpPr>
            <a:spLocks noChangeArrowheads="1"/>
          </p:cNvSpPr>
          <p:nvPr/>
        </p:nvSpPr>
        <p:spPr bwMode="auto">
          <a:xfrm>
            <a:off x="2878777" y="2435875"/>
            <a:ext cx="1015336" cy="946652"/>
          </a:xfrm>
          <a:prstGeom prst="diamond">
            <a:avLst/>
          </a:prstGeom>
          <a:noFill/>
          <a:ln w="190500" cmpd="thickThin">
            <a:solidFill>
              <a:schemeClr val="tx2"/>
            </a:solid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62491" name="AutoShape 27"/>
          <p:cNvSpPr>
            <a:spLocks noChangeArrowheads="1"/>
          </p:cNvSpPr>
          <p:nvPr/>
        </p:nvSpPr>
        <p:spPr bwMode="auto">
          <a:xfrm>
            <a:off x="5384269" y="2435875"/>
            <a:ext cx="1015336" cy="946652"/>
          </a:xfrm>
          <a:prstGeom prst="diamond">
            <a:avLst/>
          </a:prstGeom>
          <a:noFill/>
          <a:ln w="190500" cmpd="thickThin">
            <a:solidFill>
              <a:schemeClr val="tx2"/>
            </a:solid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Tree>
    <p:extLst>
      <p:ext uri="{BB962C8B-B14F-4D97-AF65-F5344CB8AC3E}">
        <p14:creationId xmlns:p14="http://schemas.microsoft.com/office/powerpoint/2010/main" val="192843961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62487"/>
                                        </p:tgtEl>
                                        <p:attrNameLst>
                                          <p:attrName>style.visibility</p:attrName>
                                        </p:attrNameLst>
                                      </p:cBhvr>
                                      <p:to>
                                        <p:strVal val="visible"/>
                                      </p:to>
                                    </p:set>
                                    <p:anim calcmode="lin" valueType="num">
                                      <p:cBhvr>
                                        <p:cTn id="7" dur="500" fill="hold"/>
                                        <p:tgtEl>
                                          <p:spTgt spid="62487"/>
                                        </p:tgtEl>
                                        <p:attrNameLst>
                                          <p:attrName>ppt_w</p:attrName>
                                        </p:attrNameLst>
                                      </p:cBhvr>
                                      <p:tavLst>
                                        <p:tav tm="0">
                                          <p:val>
                                            <p:fltVal val="0"/>
                                          </p:val>
                                        </p:tav>
                                        <p:tav tm="100000">
                                          <p:val>
                                            <p:strVal val="#ppt_w"/>
                                          </p:val>
                                        </p:tav>
                                      </p:tavLst>
                                    </p:anim>
                                    <p:anim calcmode="lin" valueType="num">
                                      <p:cBhvr>
                                        <p:cTn id="8" dur="500" fill="hold"/>
                                        <p:tgtEl>
                                          <p:spTgt spid="62487"/>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2490"/>
                                        </p:tgtEl>
                                        <p:attrNameLst>
                                          <p:attrName>style.visibility</p:attrName>
                                        </p:attrNameLst>
                                      </p:cBhvr>
                                      <p:to>
                                        <p:strVal val="visible"/>
                                      </p:to>
                                    </p:set>
                                    <p:anim calcmode="lin" valueType="num">
                                      <p:cBhvr additive="base">
                                        <p:cTn id="12" dur="500" fill="hold"/>
                                        <p:tgtEl>
                                          <p:spTgt spid="62490"/>
                                        </p:tgtEl>
                                        <p:attrNameLst>
                                          <p:attrName>ppt_x</p:attrName>
                                        </p:attrNameLst>
                                      </p:cBhvr>
                                      <p:tavLst>
                                        <p:tav tm="0">
                                          <p:val>
                                            <p:strVal val="0-#ppt_w/2"/>
                                          </p:val>
                                        </p:tav>
                                        <p:tav tm="100000">
                                          <p:val>
                                            <p:strVal val="#ppt_x"/>
                                          </p:val>
                                        </p:tav>
                                      </p:tavLst>
                                    </p:anim>
                                    <p:anim calcmode="lin" valueType="num">
                                      <p:cBhvr additive="base">
                                        <p:cTn id="13" dur="500" fill="hold"/>
                                        <p:tgtEl>
                                          <p:spTgt spid="62490"/>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0"/>
                                  </p:stCondLst>
                                  <p:childTnLst>
                                    <p:set>
                                      <p:cBhvr>
                                        <p:cTn id="15" dur="1" fill="hold">
                                          <p:stCondLst>
                                            <p:cond delay="0"/>
                                          </p:stCondLst>
                                        </p:cTn>
                                        <p:tgtEl>
                                          <p:spTgt spid="62491"/>
                                        </p:tgtEl>
                                        <p:attrNameLst>
                                          <p:attrName>style.visibility</p:attrName>
                                        </p:attrNameLst>
                                      </p:cBhvr>
                                      <p:to>
                                        <p:strVal val="visible"/>
                                      </p:to>
                                    </p:set>
                                    <p:anim calcmode="lin" valueType="num">
                                      <p:cBhvr additive="base">
                                        <p:cTn id="16" dur="500" fill="hold"/>
                                        <p:tgtEl>
                                          <p:spTgt spid="62491"/>
                                        </p:tgtEl>
                                        <p:attrNameLst>
                                          <p:attrName>ppt_x</p:attrName>
                                        </p:attrNameLst>
                                      </p:cBhvr>
                                      <p:tavLst>
                                        <p:tav tm="0">
                                          <p:val>
                                            <p:strVal val="1+#ppt_w/2"/>
                                          </p:val>
                                        </p:tav>
                                        <p:tav tm="100000">
                                          <p:val>
                                            <p:strVal val="#ppt_x"/>
                                          </p:val>
                                        </p:tav>
                                      </p:tavLst>
                                    </p:anim>
                                    <p:anim calcmode="lin" valueType="num">
                                      <p:cBhvr additive="base">
                                        <p:cTn id="17" dur="500" fill="hold"/>
                                        <p:tgtEl>
                                          <p:spTgt spid="62491"/>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animEffect transition="in" filter="fade">
                                      <p:cBhvr>
                                        <p:cTn id="23" dur="500"/>
                                        <p:tgtEl>
                                          <p:spTgt spid="10"/>
                                        </p:tgtEl>
                                      </p:cBhvr>
                                    </p:animEffect>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par>
                                <p:cTn id="28" presetID="22" presetClass="entr" presetSubtype="8"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2"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right)">
                                      <p:cBhvr>
                                        <p:cTn id="33" dur="500"/>
                                        <p:tgtEl>
                                          <p:spTgt spid="18"/>
                                        </p:tgtEl>
                                      </p:cBhvr>
                                    </p:animEffect>
                                  </p:childTnLst>
                                </p:cTn>
                              </p:par>
                              <p:par>
                                <p:cTn id="34" presetID="22" presetClass="entr" presetSubtype="2" fill="hold"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wipe(right)">
                                      <p:cBhvr>
                                        <p:cTn id="3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0" grpId="0"/>
      <p:bldP spid="62487" grpId="0" animBg="1"/>
      <p:bldP spid="62490" grpId="0" animBg="1"/>
      <p:bldP spid="6249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200000"/>
                    </a14:imgEffect>
                  </a14:imgLayer>
                </a14:imgProps>
              </a:ext>
              <a:ext uri="{28A0092B-C50C-407E-A947-70E740481C1C}">
                <a14:useLocalDpi xmlns:a14="http://schemas.microsoft.com/office/drawing/2010/main"/>
              </a:ext>
            </a:extLst>
          </a:blip>
          <a:srcRect/>
          <a:stretch/>
        </p:blipFill>
        <p:spPr>
          <a:xfrm>
            <a:off x="0" y="0"/>
            <a:ext cx="9144000" cy="5143500"/>
          </a:xfrm>
          <a:prstGeom prst="rect">
            <a:avLst/>
          </a:prstGeom>
        </p:spPr>
      </p:pic>
      <p:grpSp>
        <p:nvGrpSpPr>
          <p:cNvPr id="48" name="组合 17"/>
          <p:cNvGrpSpPr>
            <a:grpSpLocks/>
          </p:cNvGrpSpPr>
          <p:nvPr/>
        </p:nvGrpSpPr>
        <p:grpSpPr bwMode="auto">
          <a:xfrm>
            <a:off x="3728365" y="692146"/>
            <a:ext cx="1294039" cy="1242271"/>
            <a:chOff x="1581150" y="2181225"/>
            <a:chExt cx="720000" cy="737464"/>
          </a:xfrm>
        </p:grpSpPr>
        <p:sp>
          <p:nvSpPr>
            <p:cNvPr id="49" name="矩形 15"/>
            <p:cNvSpPr>
              <a:spLocks noChangeArrowheads="1"/>
            </p:cNvSpPr>
            <p:nvPr/>
          </p:nvSpPr>
          <p:spPr bwMode="auto">
            <a:xfrm>
              <a:off x="1581150" y="2181225"/>
              <a:ext cx="720000" cy="720000"/>
            </a:xfrm>
            <a:prstGeom prst="rect">
              <a:avLst/>
            </a:prstGeom>
            <a:noFill/>
            <a:ln w="38100" algn="ctr">
              <a:solidFill>
                <a:srgbClr val="00A800"/>
              </a:solidFill>
              <a:miter lim="800000"/>
              <a:headEnd/>
              <a:tailEnd/>
            </a:ln>
          </p:spPr>
          <p:txBody>
            <a:bodyPr lIns="72585" tIns="36293" rIns="72585" bIns="36293" anchor="ctr"/>
            <a:lstStyle/>
            <a:p>
              <a:pPr marL="0" marR="0" lvl="0" indent="0" algn="ctr" defTabSz="725488"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Calibri" panose="020F0502020204030204"/>
                <a:ea typeface="微软雅黑" pitchFamily="34" charset="-122"/>
                <a:cs typeface="+mn-cs"/>
              </a:endParaRPr>
            </a:p>
          </p:txBody>
        </p:sp>
        <p:sp>
          <p:nvSpPr>
            <p:cNvPr id="50" name="文本框 16"/>
            <p:cNvSpPr txBox="1">
              <a:spLocks noChangeArrowheads="1"/>
            </p:cNvSpPr>
            <p:nvPr/>
          </p:nvSpPr>
          <p:spPr bwMode="auto">
            <a:xfrm>
              <a:off x="1764353" y="2217426"/>
              <a:ext cx="353593" cy="701263"/>
            </a:xfrm>
            <a:prstGeom prst="rect">
              <a:avLst/>
            </a:prstGeom>
            <a:noFill/>
            <a:ln w="9525">
              <a:noFill/>
              <a:miter lim="800000"/>
              <a:headEnd/>
              <a:tailEnd/>
            </a:ln>
          </p:spPr>
          <p:txBody>
            <a:bodyPr wrap="none" lIns="72585" tIns="36293" rIns="72585" bIns="36293">
              <a:spAutoFit/>
            </a:bodyPr>
            <a:lstStyle/>
            <a:p>
              <a:pPr marL="0" marR="0" lvl="0" indent="0" algn="ctr" defTabSz="725488" rtl="0" eaLnBrk="1" fontAlgn="base" latinLnBrk="0" hangingPunct="1">
                <a:lnSpc>
                  <a:spcPct val="100000"/>
                </a:lnSpc>
                <a:spcBef>
                  <a:spcPct val="0"/>
                </a:spcBef>
                <a:spcAft>
                  <a:spcPct val="0"/>
                </a:spcAft>
                <a:buClrTx/>
                <a:buSzTx/>
                <a:buFontTx/>
                <a:buNone/>
                <a:tabLst/>
                <a:defRPr/>
              </a:pPr>
              <a:r>
                <a:rPr kumimoji="0" lang="en-US" altLang="zh-CN" sz="7200" b="0" i="0" u="none" strike="noStrike" kern="0" cap="none" spc="0" normalizeH="0" baseline="0" noProof="0" dirty="0" smtClean="0">
                  <a:ln>
                    <a:noFill/>
                  </a:ln>
                  <a:solidFill>
                    <a:srgbClr val="00A800"/>
                  </a:solidFill>
                  <a:effectLst/>
                  <a:uLnTx/>
                  <a:uFillTx/>
                  <a:latin typeface="Impact" pitchFamily="34" charset="0"/>
                  <a:ea typeface="微软雅黑" pitchFamily="34" charset="-122"/>
                  <a:cs typeface="+mn-cs"/>
                </a:rPr>
                <a:t>3</a:t>
              </a:r>
              <a:endParaRPr kumimoji="0" lang="zh-CN" altLang="en-US" sz="7200" b="0" i="0" u="none" strike="noStrike" kern="0" cap="none" spc="0" normalizeH="0" baseline="0" noProof="0" dirty="0" smtClean="0">
                <a:ln>
                  <a:noFill/>
                </a:ln>
                <a:solidFill>
                  <a:srgbClr val="00A800"/>
                </a:solidFill>
                <a:effectLst/>
                <a:uLnTx/>
                <a:uFillTx/>
                <a:latin typeface="Impact" pitchFamily="34" charset="0"/>
                <a:ea typeface="微软雅黑" pitchFamily="34" charset="-122"/>
                <a:cs typeface="+mn-cs"/>
              </a:endParaRPr>
            </a:p>
          </p:txBody>
        </p:sp>
      </p:grpSp>
      <p:sp>
        <p:nvSpPr>
          <p:cNvPr id="51" name="文本框 18"/>
          <p:cNvSpPr txBox="1">
            <a:spLocks noChangeArrowheads="1"/>
          </p:cNvSpPr>
          <p:nvPr/>
        </p:nvSpPr>
        <p:spPr bwMode="auto">
          <a:xfrm>
            <a:off x="1984149" y="2225673"/>
            <a:ext cx="4782472" cy="565737"/>
          </a:xfrm>
          <a:prstGeom prst="rect">
            <a:avLst/>
          </a:prstGeom>
          <a:noFill/>
          <a:ln w="9525">
            <a:noFill/>
            <a:miter lim="800000"/>
            <a:headEnd/>
            <a:tailEnd/>
          </a:ln>
        </p:spPr>
        <p:txBody>
          <a:bodyPr wrap="none" lIns="72585" tIns="36293" rIns="72585" bIns="36293">
            <a:spAutoFit/>
          </a:bodyPr>
          <a:lstStyle/>
          <a:p>
            <a:pPr marL="0" marR="0" lvl="0" indent="0" algn="l" defTabSz="725488" rtl="0" eaLnBrk="1" fontAlgn="base" latinLnBrk="0" hangingPunct="1">
              <a:lnSpc>
                <a:spcPct val="100000"/>
              </a:lnSpc>
              <a:spcBef>
                <a:spcPct val="0"/>
              </a:spcBef>
              <a:spcAft>
                <a:spcPct val="0"/>
              </a:spcAft>
              <a:buClrTx/>
              <a:buSzTx/>
              <a:buFontTx/>
              <a:buNone/>
              <a:tabLst/>
              <a:defRPr/>
            </a:pPr>
            <a:r>
              <a:rPr kumimoji="0" lang="en-US" altLang="zh-CN" sz="3200" b="1"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 </a:t>
            </a:r>
            <a:r>
              <a:rPr kumimoji="0" lang="zh-CN" altLang="en-US" sz="3200" b="1"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请在此处添加幻灯片标题</a:t>
            </a:r>
          </a:p>
        </p:txBody>
      </p:sp>
      <p:sp>
        <p:nvSpPr>
          <p:cNvPr id="28" name="文本框 18"/>
          <p:cNvSpPr txBox="1">
            <a:spLocks noChangeArrowheads="1"/>
          </p:cNvSpPr>
          <p:nvPr/>
        </p:nvSpPr>
        <p:spPr bwMode="auto">
          <a:xfrm>
            <a:off x="2747980" y="2867610"/>
            <a:ext cx="3254811" cy="350294"/>
          </a:xfrm>
          <a:prstGeom prst="rect">
            <a:avLst/>
          </a:prstGeom>
          <a:noFill/>
          <a:ln w="9525">
            <a:noFill/>
            <a:miter lim="800000"/>
            <a:headEnd/>
            <a:tailEnd/>
          </a:ln>
        </p:spPr>
        <p:txBody>
          <a:bodyPr wrap="none" lIns="72585" tIns="36293" rIns="72585" bIns="36293">
            <a:spAutoFit/>
          </a:bodyPr>
          <a:lstStyle/>
          <a:p>
            <a:pPr marL="0" marR="0" lvl="0" indent="0" algn="l" defTabSz="725488"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 </a:t>
            </a:r>
            <a:r>
              <a:rPr kumimoji="0" lang="en-US" altLang="zh-CN" sz="1800" b="0" i="0" u="none" strike="noStrike" kern="1200" cap="none" spc="0" normalizeH="0" baseline="0" noProof="0" dirty="0" smtClean="0">
                <a:ln>
                  <a:noFill/>
                </a:ln>
                <a:solidFill>
                  <a:srgbClr val="404040"/>
                </a:solidFill>
                <a:effectLst/>
                <a:uLnTx/>
                <a:uFillTx/>
                <a:latin typeface="微软雅黑" pitchFamily="34" charset="-122"/>
                <a:ea typeface="微软雅黑" pitchFamily="34" charset="-122"/>
                <a:cs typeface="+mn-cs"/>
              </a:rPr>
              <a:t>—</a:t>
            </a:r>
            <a:r>
              <a:rPr kumimoji="0" lang="zh-CN" altLang="en-US" sz="1800" b="0" i="0" u="none" strike="noStrike" kern="1200" cap="none" spc="0" normalizeH="0" baseline="0" noProof="0" dirty="0" smtClean="0">
                <a:ln>
                  <a:noFill/>
                </a:ln>
                <a:solidFill>
                  <a:srgbClr val="404040"/>
                </a:solidFill>
                <a:effectLst/>
                <a:uLnTx/>
                <a:uFillTx/>
                <a:latin typeface="微软雅黑" pitchFamily="34" charset="-122"/>
                <a:ea typeface="微软雅黑" pitchFamily="34" charset="-122"/>
                <a:cs typeface="+mn-cs"/>
              </a:rPr>
              <a:t>请</a:t>
            </a:r>
            <a:r>
              <a:rPr kumimoji="0" lang="zh-CN" altLang="en-US"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在此处添加</a:t>
            </a:r>
            <a:r>
              <a:rPr kumimoji="0" lang="zh-CN" altLang="en-US" sz="1800" b="0" i="0" u="none" strike="noStrike" kern="1200" cap="none" spc="0" normalizeH="0" baseline="0" noProof="0" dirty="0" smtClean="0">
                <a:ln>
                  <a:noFill/>
                </a:ln>
                <a:solidFill>
                  <a:srgbClr val="404040"/>
                </a:solidFill>
                <a:effectLst/>
                <a:uLnTx/>
                <a:uFillTx/>
                <a:latin typeface="微软雅黑" pitchFamily="34" charset="-122"/>
                <a:ea typeface="微软雅黑" pitchFamily="34" charset="-122"/>
                <a:cs typeface="+mn-cs"/>
              </a:rPr>
              <a:t>幻灯片文字</a:t>
            </a:r>
            <a:r>
              <a:rPr kumimoji="0" lang="en-US" altLang="zh-CN"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a:t>
            </a:r>
            <a:endParaRPr kumimoji="0" lang="zh-CN" altLang="en-US"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89673276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ppt_x"/>
                                          </p:val>
                                        </p:tav>
                                        <p:tav tm="100000">
                                          <p:val>
                                            <p:strVal val="#ppt_x"/>
                                          </p:val>
                                        </p:tav>
                                      </p:tavLst>
                                    </p:anim>
                                    <p:anim calcmode="lin" valueType="num">
                                      <p:cBhvr additive="base">
                                        <p:cTn id="8" dur="500" fill="hold"/>
                                        <p:tgtEl>
                                          <p:spTgt spid="48"/>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51"/>
                                        </p:tgtEl>
                                        <p:attrNameLst>
                                          <p:attrName>style.visibility</p:attrName>
                                        </p:attrNameLst>
                                      </p:cBhvr>
                                      <p:to>
                                        <p:strVal val="visible"/>
                                      </p:to>
                                    </p:set>
                                    <p:anim calcmode="lin" valueType="num">
                                      <p:cBhvr>
                                        <p:cTn id="12" dur="500" fill="hold"/>
                                        <p:tgtEl>
                                          <p:spTgt spid="51"/>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1"/>
                                        </p:tgtEl>
                                        <p:attrNameLst>
                                          <p:attrName>ppt_y</p:attrName>
                                        </p:attrNameLst>
                                      </p:cBhvr>
                                      <p:tavLst>
                                        <p:tav tm="0">
                                          <p:val>
                                            <p:strVal val="#ppt_y"/>
                                          </p:val>
                                        </p:tav>
                                        <p:tav tm="100000">
                                          <p:val>
                                            <p:strVal val="#ppt_y"/>
                                          </p:val>
                                        </p:tav>
                                      </p:tavLst>
                                    </p:anim>
                                    <p:anim calcmode="lin" valueType="num">
                                      <p:cBhvr>
                                        <p:cTn id="14" dur="500" fill="hold"/>
                                        <p:tgtEl>
                                          <p:spTgt spid="51"/>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1"/>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1"/>
                                        </p:tgtEl>
                                      </p:cBhvr>
                                    </p:animEffect>
                                  </p:childTnLst>
                                </p:cTn>
                              </p:par>
                            </p:childTnLst>
                          </p:cTn>
                        </p:par>
                        <p:par>
                          <p:cTn id="17" fill="hold">
                            <p:stCondLst>
                              <p:cond delay="1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28"/>
                                        </p:tgtEl>
                                        <p:attrNameLst>
                                          <p:attrName>style.visibility</p:attrName>
                                        </p:attrNameLst>
                                      </p:cBhvr>
                                      <p:to>
                                        <p:strVal val="visible"/>
                                      </p:to>
                                    </p:set>
                                    <p:anim calcmode="lin" valueType="num">
                                      <p:cBhvr>
                                        <p:cTn id="20"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28"/>
                                        </p:tgtEl>
                                        <p:attrNameLst>
                                          <p:attrName>ppt_y</p:attrName>
                                        </p:attrNameLst>
                                      </p:cBhvr>
                                      <p:tavLst>
                                        <p:tav tm="0">
                                          <p:val>
                                            <p:strVal val="#ppt_y"/>
                                          </p:val>
                                        </p:tav>
                                        <p:tav tm="100000">
                                          <p:val>
                                            <p:strVal val="#ppt_y"/>
                                          </p:val>
                                        </p:tav>
                                      </p:tavLst>
                                    </p:anim>
                                    <p:anim calcmode="lin" valueType="num">
                                      <p:cBhvr>
                                        <p:cTn id="22"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2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矩形 4"/>
          <p:cNvSpPr>
            <a:spLocks noChangeArrowheads="1"/>
          </p:cNvSpPr>
          <p:nvPr/>
        </p:nvSpPr>
        <p:spPr bwMode="auto">
          <a:xfrm>
            <a:off x="2995242" y="1541483"/>
            <a:ext cx="1554361" cy="2094877"/>
          </a:xfrm>
          <a:custGeom>
            <a:avLst/>
            <a:gdLst>
              <a:gd name="T0" fmla="*/ 0 w 2071340"/>
              <a:gd name="T1" fmla="*/ 0 h 2828404"/>
              <a:gd name="T2" fmla="*/ 0 60000 65536"/>
              <a:gd name="T3" fmla="*/ 0 w 2071340"/>
              <a:gd name="T4" fmla="*/ 0 h 2828404"/>
              <a:gd name="T5" fmla="*/ 2071340 w 2071340"/>
              <a:gd name="T6" fmla="*/ 2828404 h 2828404"/>
            </a:gdLst>
            <a:ahLst/>
            <a:cxnLst>
              <a:cxn ang="T2">
                <a:pos x="T0" y="T1"/>
              </a:cxn>
            </a:cxnLst>
            <a:rect l="T3" t="T4" r="T5" b="T6"/>
            <a:pathLst>
              <a:path w="2071340" h="2828404">
                <a:moveTo>
                  <a:pt x="0" y="0"/>
                </a:moveTo>
                <a:lnTo>
                  <a:pt x="2071340" y="0"/>
                </a:lnTo>
                <a:lnTo>
                  <a:pt x="2071340" y="902778"/>
                </a:lnTo>
                <a:cubicBezTo>
                  <a:pt x="1815192" y="931760"/>
                  <a:pt x="1617104" y="1149848"/>
                  <a:pt x="1617104" y="1414202"/>
                </a:cubicBezTo>
                <a:cubicBezTo>
                  <a:pt x="1617104" y="1678556"/>
                  <a:pt x="1815192" y="1896645"/>
                  <a:pt x="2071340" y="1925626"/>
                </a:cubicBezTo>
                <a:lnTo>
                  <a:pt x="2071340" y="2828404"/>
                </a:lnTo>
                <a:lnTo>
                  <a:pt x="0" y="2828404"/>
                </a:lnTo>
                <a:lnTo>
                  <a:pt x="0" y="1925626"/>
                </a:lnTo>
                <a:cubicBezTo>
                  <a:pt x="256148" y="1896644"/>
                  <a:pt x="454235" y="1678556"/>
                  <a:pt x="454235" y="1414202"/>
                </a:cubicBezTo>
                <a:cubicBezTo>
                  <a:pt x="454235" y="1149849"/>
                  <a:pt x="256148" y="931760"/>
                  <a:pt x="0" y="902779"/>
                </a:cubicBezTo>
                <a:close/>
              </a:path>
            </a:pathLst>
          </a:custGeom>
          <a:solidFill>
            <a:schemeClr val="tx2"/>
          </a:solidFill>
          <a:ln w="3175">
            <a:solidFill>
              <a:srgbClr val="EAEAEA"/>
            </a:solidFill>
            <a:bevel/>
            <a:headEnd/>
            <a:tailEnd/>
          </a:ln>
        </p:spPr>
        <p:txBody>
          <a:bodyPr lIns="335978" tIns="34136" rIns="335978" bIns="34136" anchor="ctr"/>
          <a:lstStyle/>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endParaRPr kumimoji="0" 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endParaRP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endParaRPr kumimoji="0" lang="zh-CN" altLang="en-US" sz="1317" b="0" i="0" u="none" strike="noStrike" kern="1200" cap="none" spc="0" normalizeH="0" baseline="0" noProof="0">
              <a:ln>
                <a:noFill/>
              </a:ln>
              <a:solidFill>
                <a:srgbClr val="000000"/>
              </a:solidFill>
              <a:effectLst/>
              <a:uLnTx/>
              <a:uFillTx/>
              <a:latin typeface="Arial" charset="0"/>
              <a:ea typeface="造字工房悦黑体验版常规体" pitchFamily="50" charset="-122"/>
              <a:cs typeface="+mn-cs"/>
            </a:endParaRPr>
          </a:p>
        </p:txBody>
      </p:sp>
      <p:sp>
        <p:nvSpPr>
          <p:cNvPr id="97284" name="矩形 5"/>
          <p:cNvSpPr>
            <a:spLocks noChangeArrowheads="1"/>
          </p:cNvSpPr>
          <p:nvPr/>
        </p:nvSpPr>
        <p:spPr bwMode="auto">
          <a:xfrm>
            <a:off x="4645165" y="1541483"/>
            <a:ext cx="1542415" cy="2094877"/>
          </a:xfrm>
          <a:custGeom>
            <a:avLst/>
            <a:gdLst>
              <a:gd name="T0" fmla="*/ 0 w 2055564"/>
              <a:gd name="T1" fmla="*/ 0 h 2828404"/>
              <a:gd name="T2" fmla="*/ 0 60000 65536"/>
              <a:gd name="T3" fmla="*/ 0 w 2055564"/>
              <a:gd name="T4" fmla="*/ 0 h 2828404"/>
              <a:gd name="T5" fmla="*/ 2055564 w 2055564"/>
              <a:gd name="T6" fmla="*/ 2828404 h 2828404"/>
            </a:gdLst>
            <a:ahLst/>
            <a:cxnLst>
              <a:cxn ang="T2">
                <a:pos x="T0" y="T1"/>
              </a:cxn>
            </a:cxnLst>
            <a:rect l="T3" t="T4" r="T5" b="T6"/>
            <a:pathLst>
              <a:path w="2055564" h="2828404">
                <a:moveTo>
                  <a:pt x="0" y="0"/>
                </a:moveTo>
                <a:lnTo>
                  <a:pt x="2055564" y="0"/>
                </a:lnTo>
                <a:lnTo>
                  <a:pt x="2055564" y="902778"/>
                </a:lnTo>
                <a:cubicBezTo>
                  <a:pt x="1799416" y="931760"/>
                  <a:pt x="1601328" y="1149848"/>
                  <a:pt x="1601328" y="1414202"/>
                </a:cubicBezTo>
                <a:cubicBezTo>
                  <a:pt x="1601328" y="1678556"/>
                  <a:pt x="1799416" y="1896645"/>
                  <a:pt x="2055564" y="1925626"/>
                </a:cubicBezTo>
                <a:lnTo>
                  <a:pt x="2055564" y="2828404"/>
                </a:lnTo>
                <a:lnTo>
                  <a:pt x="0" y="2828404"/>
                </a:lnTo>
                <a:lnTo>
                  <a:pt x="0" y="1925626"/>
                </a:lnTo>
                <a:cubicBezTo>
                  <a:pt x="256148" y="1896644"/>
                  <a:pt x="454235" y="1678556"/>
                  <a:pt x="454235" y="1414202"/>
                </a:cubicBezTo>
                <a:cubicBezTo>
                  <a:pt x="454235" y="1149849"/>
                  <a:pt x="256148" y="931760"/>
                  <a:pt x="0" y="902779"/>
                </a:cubicBezTo>
                <a:close/>
              </a:path>
            </a:pathLst>
          </a:custGeom>
          <a:solidFill>
            <a:schemeClr val="bg2"/>
          </a:solidFill>
          <a:ln w="3175">
            <a:solidFill>
              <a:srgbClr val="EAEAEA"/>
            </a:solidFill>
            <a:bevel/>
            <a:headEnd/>
            <a:tailEnd/>
          </a:ln>
        </p:spPr>
        <p:txBody>
          <a:bodyPr lIns="335978" tIns="34136" rIns="335978" bIns="34136" anchor="ctr"/>
          <a:lstStyle/>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endParaRPr kumimoji="0" 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endParaRP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p:txBody>
      </p:sp>
      <p:sp>
        <p:nvSpPr>
          <p:cNvPr id="97285" name="矩形 6"/>
          <p:cNvSpPr>
            <a:spLocks noChangeArrowheads="1"/>
          </p:cNvSpPr>
          <p:nvPr/>
        </p:nvSpPr>
        <p:spPr bwMode="auto">
          <a:xfrm>
            <a:off x="6281648" y="1541483"/>
            <a:ext cx="1473730" cy="2094877"/>
          </a:xfrm>
          <a:custGeom>
            <a:avLst/>
            <a:gdLst>
              <a:gd name="T0" fmla="*/ 0 w 1963712"/>
              <a:gd name="T1" fmla="*/ 0 h 2828404"/>
              <a:gd name="T2" fmla="*/ 0 60000 65536"/>
              <a:gd name="T3" fmla="*/ 0 w 1963712"/>
              <a:gd name="T4" fmla="*/ 0 h 2828404"/>
              <a:gd name="T5" fmla="*/ 1963712 w 1963712"/>
              <a:gd name="T6" fmla="*/ 2828404 h 2828404"/>
            </a:gdLst>
            <a:ahLst/>
            <a:cxnLst>
              <a:cxn ang="T2">
                <a:pos x="T0" y="T1"/>
              </a:cxn>
            </a:cxnLst>
            <a:rect l="T3" t="T4" r="T5" b="T6"/>
            <a:pathLst>
              <a:path w="1963712" h="2828404">
                <a:moveTo>
                  <a:pt x="0" y="0"/>
                </a:moveTo>
                <a:lnTo>
                  <a:pt x="1963712" y="0"/>
                </a:lnTo>
                <a:lnTo>
                  <a:pt x="1963712" y="2828404"/>
                </a:lnTo>
                <a:lnTo>
                  <a:pt x="0" y="2828404"/>
                </a:lnTo>
                <a:lnTo>
                  <a:pt x="0" y="1925626"/>
                </a:lnTo>
                <a:cubicBezTo>
                  <a:pt x="256149" y="1896645"/>
                  <a:pt x="454236" y="1678556"/>
                  <a:pt x="454236" y="1414202"/>
                </a:cubicBezTo>
                <a:cubicBezTo>
                  <a:pt x="454236" y="1149848"/>
                  <a:pt x="256149" y="931760"/>
                  <a:pt x="0" y="902778"/>
                </a:cubicBezTo>
                <a:close/>
              </a:path>
            </a:pathLst>
          </a:custGeom>
          <a:solidFill>
            <a:schemeClr val="tx2"/>
          </a:solidFill>
          <a:ln w="3175">
            <a:solidFill>
              <a:srgbClr val="EAEAEA"/>
            </a:solidFill>
            <a:bevel/>
            <a:headEnd/>
            <a:tailEnd/>
          </a:ln>
        </p:spPr>
        <p:txBody>
          <a:bodyPr lIns="403174" tIns="34136" rIns="134391" bIns="34136" anchor="ctr"/>
          <a:lstStyle/>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p:txBody>
      </p:sp>
      <p:sp>
        <p:nvSpPr>
          <p:cNvPr id="97286" name="椭圆 7"/>
          <p:cNvSpPr>
            <a:spLocks noChangeArrowheads="1"/>
          </p:cNvSpPr>
          <p:nvPr/>
        </p:nvSpPr>
        <p:spPr bwMode="auto">
          <a:xfrm>
            <a:off x="2645847" y="2291040"/>
            <a:ext cx="604723" cy="595763"/>
          </a:xfrm>
          <a:prstGeom prst="ellipse">
            <a:avLst/>
          </a:prstGeom>
          <a:solidFill>
            <a:srgbClr val="2B2E30"/>
          </a:solidFill>
          <a:ln w="25400">
            <a:noFill/>
            <a:bevel/>
            <a:headEnd/>
            <a:tailEnd/>
          </a:ln>
        </p:spPr>
        <p:txBody>
          <a:bodyPr lIns="0" tIns="0" rIns="0" bIns="0" anchor="ctr"/>
          <a:lstStyle/>
          <a:p>
            <a:pPr marL="0" marR="0" lvl="0" indent="0" algn="ctr" defTabSz="682394" rtl="0" eaLnBrk="1" fontAlgn="base" latinLnBrk="0" hangingPunct="1">
              <a:lnSpc>
                <a:spcPct val="12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文本</a:t>
            </a:r>
            <a:endParaRPr kumimoji="0" lang="zh-CN" altLang="en-US" sz="1317" b="0"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97287" name="椭圆 8"/>
          <p:cNvSpPr>
            <a:spLocks noChangeArrowheads="1"/>
          </p:cNvSpPr>
          <p:nvPr/>
        </p:nvSpPr>
        <p:spPr bwMode="auto">
          <a:xfrm>
            <a:off x="4294276" y="2291040"/>
            <a:ext cx="606216" cy="595763"/>
          </a:xfrm>
          <a:prstGeom prst="ellipse">
            <a:avLst/>
          </a:prstGeom>
          <a:solidFill>
            <a:srgbClr val="2B2E30"/>
          </a:solidFill>
          <a:ln w="25400">
            <a:noFill/>
            <a:bevel/>
            <a:headEnd/>
            <a:tailEnd/>
          </a:ln>
        </p:spPr>
        <p:txBody>
          <a:bodyPr lIns="0" tIns="0" rIns="0" bIns="0" anchor="ctr"/>
          <a:lstStyle/>
          <a:p>
            <a:pPr marL="0" marR="0" lvl="0" indent="0" algn="ctr" defTabSz="682394" rtl="0" eaLnBrk="1" fontAlgn="base" latinLnBrk="0" hangingPunct="1">
              <a:lnSpc>
                <a:spcPct val="12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文本</a:t>
            </a:r>
            <a:endParaRPr kumimoji="0" lang="zh-CN" altLang="en-US" sz="1317" b="0"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97288" name="椭圆 9"/>
          <p:cNvSpPr>
            <a:spLocks noChangeArrowheads="1"/>
          </p:cNvSpPr>
          <p:nvPr/>
        </p:nvSpPr>
        <p:spPr bwMode="auto">
          <a:xfrm>
            <a:off x="5932253" y="2291040"/>
            <a:ext cx="604722" cy="595763"/>
          </a:xfrm>
          <a:prstGeom prst="ellipse">
            <a:avLst/>
          </a:prstGeom>
          <a:solidFill>
            <a:srgbClr val="2B2E30"/>
          </a:solidFill>
          <a:ln w="25400">
            <a:noFill/>
            <a:bevel/>
            <a:headEnd/>
            <a:tailEnd/>
          </a:ln>
        </p:spPr>
        <p:txBody>
          <a:bodyPr lIns="0" tIns="0" rIns="0" bIns="0" anchor="ctr"/>
          <a:lstStyle/>
          <a:p>
            <a:pPr marL="0" marR="0" lvl="0" indent="0" algn="ctr" defTabSz="682394" rtl="0" eaLnBrk="1" fontAlgn="base" latinLnBrk="0" hangingPunct="1">
              <a:lnSpc>
                <a:spcPct val="12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文本</a:t>
            </a:r>
            <a:endParaRPr kumimoji="0" lang="zh-CN" altLang="en-US" sz="1317" b="0"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97289" name="矩形 3"/>
          <p:cNvSpPr>
            <a:spLocks noChangeArrowheads="1"/>
          </p:cNvSpPr>
          <p:nvPr/>
        </p:nvSpPr>
        <p:spPr bwMode="auto">
          <a:xfrm>
            <a:off x="1463279" y="1541483"/>
            <a:ext cx="1437896" cy="2094877"/>
          </a:xfrm>
          <a:custGeom>
            <a:avLst/>
            <a:gdLst>
              <a:gd name="T0" fmla="*/ 0 w 1915864"/>
              <a:gd name="T1" fmla="*/ 0 h 2828404"/>
              <a:gd name="T2" fmla="*/ 0 60000 65536"/>
              <a:gd name="T3" fmla="*/ 0 w 1915864"/>
              <a:gd name="T4" fmla="*/ 0 h 2828404"/>
              <a:gd name="T5" fmla="*/ 1915864 w 1915864"/>
              <a:gd name="T6" fmla="*/ 2828404 h 2828404"/>
            </a:gdLst>
            <a:ahLst/>
            <a:cxnLst>
              <a:cxn ang="T2">
                <a:pos x="T0" y="T1"/>
              </a:cxn>
            </a:cxnLst>
            <a:rect l="T3" t="T4" r="T5" b="T6"/>
            <a:pathLst>
              <a:path w="1915864" h="2828404">
                <a:moveTo>
                  <a:pt x="0" y="0"/>
                </a:moveTo>
                <a:lnTo>
                  <a:pt x="1915864" y="0"/>
                </a:lnTo>
                <a:lnTo>
                  <a:pt x="1915864" y="902778"/>
                </a:lnTo>
                <a:cubicBezTo>
                  <a:pt x="1659716" y="931760"/>
                  <a:pt x="1461628" y="1149848"/>
                  <a:pt x="1461628" y="1414202"/>
                </a:cubicBezTo>
                <a:cubicBezTo>
                  <a:pt x="1461628" y="1678556"/>
                  <a:pt x="1659716" y="1896645"/>
                  <a:pt x="1915864" y="1925626"/>
                </a:cubicBezTo>
                <a:lnTo>
                  <a:pt x="1915864" y="2828404"/>
                </a:lnTo>
                <a:lnTo>
                  <a:pt x="0" y="2828404"/>
                </a:lnTo>
                <a:close/>
              </a:path>
            </a:pathLst>
          </a:custGeom>
          <a:solidFill>
            <a:schemeClr val="bg2"/>
          </a:solidFill>
          <a:ln w="3175">
            <a:noFill/>
            <a:bevel/>
            <a:headEnd/>
            <a:tailEnd/>
          </a:ln>
        </p:spPr>
        <p:txBody>
          <a:bodyPr lIns="134391" tIns="34136" rIns="335978" bIns="34136" anchor="ctr"/>
          <a:lstStyle/>
          <a:p>
            <a:pPr marL="0" marR="0" lvl="0" indent="0" algn="ctr" defTabSz="682394" rtl="0" eaLnBrk="1" fontAlgn="base" latinLnBrk="0" hangingPunct="1">
              <a:lnSpc>
                <a:spcPct val="11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endParaRP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endParaRPr kumimoji="0" 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endParaRP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endParaRPr kumimoji="0" lang="zh-CN" altLang="en-US" sz="941" b="0" i="0" u="none" strike="noStrike" kern="1200" cap="none" spc="0" normalizeH="0" baseline="0" noProof="0">
              <a:ln>
                <a:noFill/>
              </a:ln>
              <a:solidFill>
                <a:srgbClr val="000000"/>
              </a:solidFill>
              <a:effectLst/>
              <a:uLnTx/>
              <a:uFillTx/>
              <a:latin typeface="Arial" charset="0"/>
              <a:ea typeface="微软雅黑" pitchFamily="34" charset="-122"/>
              <a:cs typeface="+mn-cs"/>
            </a:endParaRPr>
          </a:p>
          <a:p>
            <a:pPr marL="0" marR="0" lvl="0" indent="0" algn="ctr" defTabSz="682394" rtl="0" eaLnBrk="1" fontAlgn="base" latinLnBrk="0" hangingPunct="1">
              <a:lnSpc>
                <a:spcPct val="11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endParaRPr>
          </a:p>
        </p:txBody>
      </p:sp>
      <p:sp>
        <p:nvSpPr>
          <p:cNvPr id="97294" name="矩形 15"/>
          <p:cNvSpPr>
            <a:spLocks noChangeArrowheads="1"/>
          </p:cNvSpPr>
          <p:nvPr/>
        </p:nvSpPr>
        <p:spPr bwMode="auto">
          <a:xfrm>
            <a:off x="1463280" y="3940962"/>
            <a:ext cx="6292099" cy="798831"/>
          </a:xfrm>
          <a:prstGeom prst="rect">
            <a:avLst/>
          </a:prstGeom>
          <a:solidFill>
            <a:schemeClr val="tx2"/>
          </a:solidFill>
          <a:ln w="25400">
            <a:noFill/>
            <a:bevel/>
            <a:headEnd/>
            <a:tailEnd/>
          </a:ln>
        </p:spPr>
        <p:txBody>
          <a:bodyPr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宋体" charset="-122"/>
              <a:ea typeface="宋体" charset="-122"/>
              <a:cs typeface="+mn-cs"/>
              <a:sym typeface="宋体" charset="-122"/>
            </a:endParaRPr>
          </a:p>
        </p:txBody>
      </p:sp>
      <p:sp>
        <p:nvSpPr>
          <p:cNvPr id="97295" name="文本框 16"/>
          <p:cNvSpPr>
            <a:spLocks noChangeArrowheads="1"/>
          </p:cNvSpPr>
          <p:nvPr/>
        </p:nvSpPr>
        <p:spPr bwMode="auto">
          <a:xfrm>
            <a:off x="1463279" y="4063399"/>
            <a:ext cx="2538341" cy="25532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
        <p:nvSpPr>
          <p:cNvPr id="97296" name="文本框 18"/>
          <p:cNvSpPr>
            <a:spLocks noChangeArrowheads="1"/>
          </p:cNvSpPr>
          <p:nvPr/>
        </p:nvSpPr>
        <p:spPr bwMode="auto">
          <a:xfrm>
            <a:off x="3025105" y="4063399"/>
            <a:ext cx="2538341" cy="25532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
        <p:nvSpPr>
          <p:cNvPr id="97297" name="文本框 19"/>
          <p:cNvSpPr>
            <a:spLocks noChangeArrowheads="1"/>
          </p:cNvSpPr>
          <p:nvPr/>
        </p:nvSpPr>
        <p:spPr bwMode="auto">
          <a:xfrm>
            <a:off x="4663082" y="4063399"/>
            <a:ext cx="2538341" cy="25532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
        <p:nvSpPr>
          <p:cNvPr id="97298" name="文本框 20"/>
          <p:cNvSpPr>
            <a:spLocks noChangeArrowheads="1"/>
          </p:cNvSpPr>
          <p:nvPr/>
        </p:nvSpPr>
        <p:spPr bwMode="auto">
          <a:xfrm>
            <a:off x="6208483" y="4061906"/>
            <a:ext cx="1614087" cy="255327"/>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
        <p:nvSpPr>
          <p:cNvPr id="97299" name="文本框 21"/>
          <p:cNvSpPr>
            <a:spLocks noChangeArrowheads="1"/>
          </p:cNvSpPr>
          <p:nvPr/>
        </p:nvSpPr>
        <p:spPr bwMode="auto">
          <a:xfrm>
            <a:off x="1463279" y="4382932"/>
            <a:ext cx="2538341" cy="25532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
        <p:nvSpPr>
          <p:cNvPr id="97300" name="文本框 22"/>
          <p:cNvSpPr>
            <a:spLocks noChangeArrowheads="1"/>
          </p:cNvSpPr>
          <p:nvPr/>
        </p:nvSpPr>
        <p:spPr bwMode="auto">
          <a:xfrm>
            <a:off x="3025105" y="4382932"/>
            <a:ext cx="2538341" cy="25532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
        <p:nvSpPr>
          <p:cNvPr id="97301" name="文本框 23"/>
          <p:cNvSpPr>
            <a:spLocks noChangeArrowheads="1"/>
          </p:cNvSpPr>
          <p:nvPr/>
        </p:nvSpPr>
        <p:spPr bwMode="auto">
          <a:xfrm>
            <a:off x="4663082" y="4382932"/>
            <a:ext cx="2538341" cy="25532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
        <p:nvSpPr>
          <p:cNvPr id="97302" name="文本框 24"/>
          <p:cNvSpPr>
            <a:spLocks noChangeArrowheads="1"/>
          </p:cNvSpPr>
          <p:nvPr/>
        </p:nvSpPr>
        <p:spPr bwMode="auto">
          <a:xfrm>
            <a:off x="6198032" y="4400849"/>
            <a:ext cx="1557346" cy="25532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Tree>
    <p:extLst>
      <p:ext uri="{BB962C8B-B14F-4D97-AF65-F5344CB8AC3E}">
        <p14:creationId xmlns:p14="http://schemas.microsoft.com/office/powerpoint/2010/main" val="42615954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97289"/>
                                        </p:tgtEl>
                                        <p:attrNameLst>
                                          <p:attrName>style.visibility</p:attrName>
                                        </p:attrNameLst>
                                      </p:cBhvr>
                                      <p:to>
                                        <p:strVal val="visible"/>
                                      </p:to>
                                    </p:set>
                                    <p:animEffect transition="in" filter="slide(fromBottom)">
                                      <p:cBhvr>
                                        <p:cTn id="7" dur="500"/>
                                        <p:tgtEl>
                                          <p:spTgt spid="97289"/>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97283"/>
                                        </p:tgtEl>
                                        <p:attrNameLst>
                                          <p:attrName>style.visibility</p:attrName>
                                        </p:attrNameLst>
                                      </p:cBhvr>
                                      <p:to>
                                        <p:strVal val="visible"/>
                                      </p:to>
                                    </p:set>
                                    <p:animEffect transition="in" filter="slide(fromBottom)">
                                      <p:cBhvr>
                                        <p:cTn id="10" dur="500"/>
                                        <p:tgtEl>
                                          <p:spTgt spid="97283"/>
                                        </p:tgtEl>
                                      </p:cBhvr>
                                    </p:animEffect>
                                  </p:childTnLst>
                                </p:cTn>
                              </p:par>
                              <p:par>
                                <p:cTn id="11" presetID="12" presetClass="entr" presetSubtype="4" fill="hold" grpId="0" nodeType="withEffect">
                                  <p:stCondLst>
                                    <p:cond delay="0"/>
                                  </p:stCondLst>
                                  <p:childTnLst>
                                    <p:set>
                                      <p:cBhvr>
                                        <p:cTn id="12" dur="1" fill="hold">
                                          <p:stCondLst>
                                            <p:cond delay="0"/>
                                          </p:stCondLst>
                                        </p:cTn>
                                        <p:tgtEl>
                                          <p:spTgt spid="97284"/>
                                        </p:tgtEl>
                                        <p:attrNameLst>
                                          <p:attrName>style.visibility</p:attrName>
                                        </p:attrNameLst>
                                      </p:cBhvr>
                                      <p:to>
                                        <p:strVal val="visible"/>
                                      </p:to>
                                    </p:set>
                                    <p:animEffect transition="in" filter="slide(fromBottom)">
                                      <p:cBhvr>
                                        <p:cTn id="13" dur="500"/>
                                        <p:tgtEl>
                                          <p:spTgt spid="97284"/>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97285"/>
                                        </p:tgtEl>
                                        <p:attrNameLst>
                                          <p:attrName>style.visibility</p:attrName>
                                        </p:attrNameLst>
                                      </p:cBhvr>
                                      <p:to>
                                        <p:strVal val="visible"/>
                                      </p:to>
                                    </p:set>
                                    <p:animEffect transition="in" filter="slide(fromBottom)">
                                      <p:cBhvr>
                                        <p:cTn id="16" dur="500"/>
                                        <p:tgtEl>
                                          <p:spTgt spid="97285"/>
                                        </p:tgtEl>
                                      </p:cBhvr>
                                    </p:animEffect>
                                  </p:childTnLst>
                                </p:cTn>
                              </p:par>
                            </p:childTnLst>
                          </p:cTn>
                        </p:par>
                        <p:par>
                          <p:cTn id="17" fill="hold">
                            <p:stCondLst>
                              <p:cond delay="500"/>
                            </p:stCondLst>
                            <p:childTnLst>
                              <p:par>
                                <p:cTn id="18" presetID="23" presetClass="entr" presetSubtype="16" fill="hold" grpId="0" nodeType="afterEffect">
                                  <p:stCondLst>
                                    <p:cond delay="0"/>
                                  </p:stCondLst>
                                  <p:childTnLst>
                                    <p:set>
                                      <p:cBhvr>
                                        <p:cTn id="19" dur="1" fill="hold">
                                          <p:stCondLst>
                                            <p:cond delay="0"/>
                                          </p:stCondLst>
                                        </p:cTn>
                                        <p:tgtEl>
                                          <p:spTgt spid="97286"/>
                                        </p:tgtEl>
                                        <p:attrNameLst>
                                          <p:attrName>style.visibility</p:attrName>
                                        </p:attrNameLst>
                                      </p:cBhvr>
                                      <p:to>
                                        <p:strVal val="visible"/>
                                      </p:to>
                                    </p:set>
                                    <p:anim calcmode="lin" valueType="num">
                                      <p:cBhvr>
                                        <p:cTn id="20" dur="500" fill="hold"/>
                                        <p:tgtEl>
                                          <p:spTgt spid="97286"/>
                                        </p:tgtEl>
                                        <p:attrNameLst>
                                          <p:attrName>ppt_w</p:attrName>
                                        </p:attrNameLst>
                                      </p:cBhvr>
                                      <p:tavLst>
                                        <p:tav tm="0">
                                          <p:val>
                                            <p:fltVal val="0"/>
                                          </p:val>
                                        </p:tav>
                                        <p:tav tm="100000">
                                          <p:val>
                                            <p:strVal val="#ppt_w"/>
                                          </p:val>
                                        </p:tav>
                                      </p:tavLst>
                                    </p:anim>
                                    <p:anim calcmode="lin" valueType="num">
                                      <p:cBhvr>
                                        <p:cTn id="21" dur="500" fill="hold"/>
                                        <p:tgtEl>
                                          <p:spTgt spid="97286"/>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0"/>
                                  </p:stCondLst>
                                  <p:childTnLst>
                                    <p:set>
                                      <p:cBhvr>
                                        <p:cTn id="23" dur="1" fill="hold">
                                          <p:stCondLst>
                                            <p:cond delay="0"/>
                                          </p:stCondLst>
                                        </p:cTn>
                                        <p:tgtEl>
                                          <p:spTgt spid="97287"/>
                                        </p:tgtEl>
                                        <p:attrNameLst>
                                          <p:attrName>style.visibility</p:attrName>
                                        </p:attrNameLst>
                                      </p:cBhvr>
                                      <p:to>
                                        <p:strVal val="visible"/>
                                      </p:to>
                                    </p:set>
                                    <p:anim calcmode="lin" valueType="num">
                                      <p:cBhvr>
                                        <p:cTn id="24" dur="500" fill="hold"/>
                                        <p:tgtEl>
                                          <p:spTgt spid="97287"/>
                                        </p:tgtEl>
                                        <p:attrNameLst>
                                          <p:attrName>ppt_w</p:attrName>
                                        </p:attrNameLst>
                                      </p:cBhvr>
                                      <p:tavLst>
                                        <p:tav tm="0">
                                          <p:val>
                                            <p:fltVal val="0"/>
                                          </p:val>
                                        </p:tav>
                                        <p:tav tm="100000">
                                          <p:val>
                                            <p:strVal val="#ppt_w"/>
                                          </p:val>
                                        </p:tav>
                                      </p:tavLst>
                                    </p:anim>
                                    <p:anim calcmode="lin" valueType="num">
                                      <p:cBhvr>
                                        <p:cTn id="25" dur="500" fill="hold"/>
                                        <p:tgtEl>
                                          <p:spTgt spid="97287"/>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0"/>
                                  </p:stCondLst>
                                  <p:childTnLst>
                                    <p:set>
                                      <p:cBhvr>
                                        <p:cTn id="27" dur="1" fill="hold">
                                          <p:stCondLst>
                                            <p:cond delay="0"/>
                                          </p:stCondLst>
                                        </p:cTn>
                                        <p:tgtEl>
                                          <p:spTgt spid="97288"/>
                                        </p:tgtEl>
                                        <p:attrNameLst>
                                          <p:attrName>style.visibility</p:attrName>
                                        </p:attrNameLst>
                                      </p:cBhvr>
                                      <p:to>
                                        <p:strVal val="visible"/>
                                      </p:to>
                                    </p:set>
                                    <p:anim calcmode="lin" valueType="num">
                                      <p:cBhvr>
                                        <p:cTn id="28" dur="500" fill="hold"/>
                                        <p:tgtEl>
                                          <p:spTgt spid="97288"/>
                                        </p:tgtEl>
                                        <p:attrNameLst>
                                          <p:attrName>ppt_w</p:attrName>
                                        </p:attrNameLst>
                                      </p:cBhvr>
                                      <p:tavLst>
                                        <p:tav tm="0">
                                          <p:val>
                                            <p:fltVal val="0"/>
                                          </p:val>
                                        </p:tav>
                                        <p:tav tm="100000">
                                          <p:val>
                                            <p:strVal val="#ppt_w"/>
                                          </p:val>
                                        </p:tav>
                                      </p:tavLst>
                                    </p:anim>
                                    <p:anim calcmode="lin" valueType="num">
                                      <p:cBhvr>
                                        <p:cTn id="29" dur="500" fill="hold"/>
                                        <p:tgtEl>
                                          <p:spTgt spid="97288"/>
                                        </p:tgtEl>
                                        <p:attrNameLst>
                                          <p:attrName>ppt_h</p:attrName>
                                        </p:attrNameLst>
                                      </p:cBhvr>
                                      <p:tavLst>
                                        <p:tav tm="0">
                                          <p:val>
                                            <p:fltVal val="0"/>
                                          </p:val>
                                        </p:tav>
                                        <p:tav tm="100000">
                                          <p:val>
                                            <p:strVal val="#ppt_h"/>
                                          </p:val>
                                        </p:tav>
                                      </p:tavLst>
                                    </p:anim>
                                  </p:childTnLst>
                                </p:cTn>
                              </p:par>
                            </p:childTnLst>
                          </p:cTn>
                        </p:par>
                        <p:par>
                          <p:cTn id="30" fill="hold">
                            <p:stCondLst>
                              <p:cond delay="1000"/>
                            </p:stCondLst>
                            <p:childTnLst>
                              <p:par>
                                <p:cTn id="31" presetID="9" presetClass="entr" presetSubtype="0" fill="hold" grpId="0" nodeType="afterEffect">
                                  <p:stCondLst>
                                    <p:cond delay="0"/>
                                  </p:stCondLst>
                                  <p:childTnLst>
                                    <p:set>
                                      <p:cBhvr>
                                        <p:cTn id="32" dur="1" fill="hold">
                                          <p:stCondLst>
                                            <p:cond delay="0"/>
                                          </p:stCondLst>
                                        </p:cTn>
                                        <p:tgtEl>
                                          <p:spTgt spid="97294"/>
                                        </p:tgtEl>
                                        <p:attrNameLst>
                                          <p:attrName>style.visibility</p:attrName>
                                        </p:attrNameLst>
                                      </p:cBhvr>
                                      <p:to>
                                        <p:strVal val="visible"/>
                                      </p:to>
                                    </p:set>
                                    <p:animEffect transition="in" filter="dissolve">
                                      <p:cBhvr>
                                        <p:cTn id="33" dur="500"/>
                                        <p:tgtEl>
                                          <p:spTgt spid="97294"/>
                                        </p:tgtEl>
                                      </p:cBhvr>
                                    </p:animEffect>
                                  </p:childTnLst>
                                </p:cTn>
                              </p:par>
                            </p:childTnLst>
                          </p:cTn>
                        </p:par>
                        <p:par>
                          <p:cTn id="34" fill="hold">
                            <p:stCondLst>
                              <p:cond delay="15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97295"/>
                                        </p:tgtEl>
                                        <p:attrNameLst>
                                          <p:attrName>style.visibility</p:attrName>
                                        </p:attrNameLst>
                                      </p:cBhvr>
                                      <p:to>
                                        <p:strVal val="visible"/>
                                      </p:to>
                                    </p:set>
                                    <p:anim calcmode="lin" valueType="num">
                                      <p:cBhvr>
                                        <p:cTn id="37" dur="500" fill="hold"/>
                                        <p:tgtEl>
                                          <p:spTgt spid="97295"/>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97295"/>
                                        </p:tgtEl>
                                        <p:attrNameLst>
                                          <p:attrName>ppt_y</p:attrName>
                                        </p:attrNameLst>
                                      </p:cBhvr>
                                      <p:tavLst>
                                        <p:tav tm="0">
                                          <p:val>
                                            <p:strVal val="#ppt_y"/>
                                          </p:val>
                                        </p:tav>
                                        <p:tav tm="100000">
                                          <p:val>
                                            <p:strVal val="#ppt_y"/>
                                          </p:val>
                                        </p:tav>
                                      </p:tavLst>
                                    </p:anim>
                                    <p:anim calcmode="lin" valueType="num">
                                      <p:cBhvr>
                                        <p:cTn id="39" dur="500" fill="hold"/>
                                        <p:tgtEl>
                                          <p:spTgt spid="97295"/>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97295"/>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97295"/>
                                        </p:tgtEl>
                                      </p:cBhvr>
                                    </p:animEffect>
                                  </p:childTnLst>
                                </p:cTn>
                              </p:par>
                              <p:par>
                                <p:cTn id="42" presetID="41" presetClass="entr" presetSubtype="0" fill="hold" grpId="0" nodeType="withEffect">
                                  <p:stCondLst>
                                    <p:cond delay="0"/>
                                  </p:stCondLst>
                                  <p:iterate type="lt">
                                    <p:tmPct val="10000"/>
                                  </p:iterate>
                                  <p:childTnLst>
                                    <p:set>
                                      <p:cBhvr>
                                        <p:cTn id="43" dur="1" fill="hold">
                                          <p:stCondLst>
                                            <p:cond delay="0"/>
                                          </p:stCondLst>
                                        </p:cTn>
                                        <p:tgtEl>
                                          <p:spTgt spid="97299"/>
                                        </p:tgtEl>
                                        <p:attrNameLst>
                                          <p:attrName>style.visibility</p:attrName>
                                        </p:attrNameLst>
                                      </p:cBhvr>
                                      <p:to>
                                        <p:strVal val="visible"/>
                                      </p:to>
                                    </p:set>
                                    <p:anim calcmode="lin" valueType="num">
                                      <p:cBhvr>
                                        <p:cTn id="44" dur="500" fill="hold"/>
                                        <p:tgtEl>
                                          <p:spTgt spid="97299"/>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97299"/>
                                        </p:tgtEl>
                                        <p:attrNameLst>
                                          <p:attrName>ppt_y</p:attrName>
                                        </p:attrNameLst>
                                      </p:cBhvr>
                                      <p:tavLst>
                                        <p:tav tm="0">
                                          <p:val>
                                            <p:strVal val="#ppt_y"/>
                                          </p:val>
                                        </p:tav>
                                        <p:tav tm="100000">
                                          <p:val>
                                            <p:strVal val="#ppt_y"/>
                                          </p:val>
                                        </p:tav>
                                      </p:tavLst>
                                    </p:anim>
                                    <p:anim calcmode="lin" valueType="num">
                                      <p:cBhvr>
                                        <p:cTn id="46" dur="500" fill="hold"/>
                                        <p:tgtEl>
                                          <p:spTgt spid="97299"/>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97299"/>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97299"/>
                                        </p:tgtEl>
                                      </p:cBhvr>
                                    </p:animEffect>
                                  </p:childTnLst>
                                </p:cTn>
                              </p:par>
                              <p:par>
                                <p:cTn id="49" presetID="41" presetClass="entr" presetSubtype="0" fill="hold" grpId="0" nodeType="withEffect">
                                  <p:stCondLst>
                                    <p:cond delay="0"/>
                                  </p:stCondLst>
                                  <p:iterate type="lt">
                                    <p:tmPct val="10000"/>
                                  </p:iterate>
                                  <p:childTnLst>
                                    <p:set>
                                      <p:cBhvr>
                                        <p:cTn id="50" dur="1" fill="hold">
                                          <p:stCondLst>
                                            <p:cond delay="0"/>
                                          </p:stCondLst>
                                        </p:cTn>
                                        <p:tgtEl>
                                          <p:spTgt spid="97296"/>
                                        </p:tgtEl>
                                        <p:attrNameLst>
                                          <p:attrName>style.visibility</p:attrName>
                                        </p:attrNameLst>
                                      </p:cBhvr>
                                      <p:to>
                                        <p:strVal val="visible"/>
                                      </p:to>
                                    </p:set>
                                    <p:anim calcmode="lin" valueType="num">
                                      <p:cBhvr>
                                        <p:cTn id="51" dur="500" fill="hold"/>
                                        <p:tgtEl>
                                          <p:spTgt spid="97296"/>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97296"/>
                                        </p:tgtEl>
                                        <p:attrNameLst>
                                          <p:attrName>ppt_y</p:attrName>
                                        </p:attrNameLst>
                                      </p:cBhvr>
                                      <p:tavLst>
                                        <p:tav tm="0">
                                          <p:val>
                                            <p:strVal val="#ppt_y"/>
                                          </p:val>
                                        </p:tav>
                                        <p:tav tm="100000">
                                          <p:val>
                                            <p:strVal val="#ppt_y"/>
                                          </p:val>
                                        </p:tav>
                                      </p:tavLst>
                                    </p:anim>
                                    <p:anim calcmode="lin" valueType="num">
                                      <p:cBhvr>
                                        <p:cTn id="53" dur="500" fill="hold"/>
                                        <p:tgtEl>
                                          <p:spTgt spid="97296"/>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97296"/>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97296"/>
                                        </p:tgtEl>
                                      </p:cBhvr>
                                    </p:animEffect>
                                  </p:childTnLst>
                                </p:cTn>
                              </p:par>
                              <p:par>
                                <p:cTn id="56" presetID="41" presetClass="entr" presetSubtype="0" fill="hold" grpId="0" nodeType="withEffect">
                                  <p:stCondLst>
                                    <p:cond delay="0"/>
                                  </p:stCondLst>
                                  <p:iterate type="lt">
                                    <p:tmPct val="10000"/>
                                  </p:iterate>
                                  <p:childTnLst>
                                    <p:set>
                                      <p:cBhvr>
                                        <p:cTn id="57" dur="1" fill="hold">
                                          <p:stCondLst>
                                            <p:cond delay="0"/>
                                          </p:stCondLst>
                                        </p:cTn>
                                        <p:tgtEl>
                                          <p:spTgt spid="97300"/>
                                        </p:tgtEl>
                                        <p:attrNameLst>
                                          <p:attrName>style.visibility</p:attrName>
                                        </p:attrNameLst>
                                      </p:cBhvr>
                                      <p:to>
                                        <p:strVal val="visible"/>
                                      </p:to>
                                    </p:set>
                                    <p:anim calcmode="lin" valueType="num">
                                      <p:cBhvr>
                                        <p:cTn id="58" dur="500" fill="hold"/>
                                        <p:tgtEl>
                                          <p:spTgt spid="97300"/>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97300"/>
                                        </p:tgtEl>
                                        <p:attrNameLst>
                                          <p:attrName>ppt_y</p:attrName>
                                        </p:attrNameLst>
                                      </p:cBhvr>
                                      <p:tavLst>
                                        <p:tav tm="0">
                                          <p:val>
                                            <p:strVal val="#ppt_y"/>
                                          </p:val>
                                        </p:tav>
                                        <p:tav tm="100000">
                                          <p:val>
                                            <p:strVal val="#ppt_y"/>
                                          </p:val>
                                        </p:tav>
                                      </p:tavLst>
                                    </p:anim>
                                    <p:anim calcmode="lin" valueType="num">
                                      <p:cBhvr>
                                        <p:cTn id="60" dur="500" fill="hold"/>
                                        <p:tgtEl>
                                          <p:spTgt spid="97300"/>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97300"/>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97300"/>
                                        </p:tgtEl>
                                      </p:cBhvr>
                                    </p:animEffect>
                                  </p:childTnLst>
                                </p:cTn>
                              </p:par>
                              <p:par>
                                <p:cTn id="63" presetID="41" presetClass="entr" presetSubtype="0" fill="hold" grpId="0" nodeType="withEffect">
                                  <p:stCondLst>
                                    <p:cond delay="0"/>
                                  </p:stCondLst>
                                  <p:iterate type="lt">
                                    <p:tmPct val="10000"/>
                                  </p:iterate>
                                  <p:childTnLst>
                                    <p:set>
                                      <p:cBhvr>
                                        <p:cTn id="64" dur="1" fill="hold">
                                          <p:stCondLst>
                                            <p:cond delay="0"/>
                                          </p:stCondLst>
                                        </p:cTn>
                                        <p:tgtEl>
                                          <p:spTgt spid="97297"/>
                                        </p:tgtEl>
                                        <p:attrNameLst>
                                          <p:attrName>style.visibility</p:attrName>
                                        </p:attrNameLst>
                                      </p:cBhvr>
                                      <p:to>
                                        <p:strVal val="visible"/>
                                      </p:to>
                                    </p:set>
                                    <p:anim calcmode="lin" valueType="num">
                                      <p:cBhvr>
                                        <p:cTn id="65" dur="500" fill="hold"/>
                                        <p:tgtEl>
                                          <p:spTgt spid="97297"/>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97297"/>
                                        </p:tgtEl>
                                        <p:attrNameLst>
                                          <p:attrName>ppt_y</p:attrName>
                                        </p:attrNameLst>
                                      </p:cBhvr>
                                      <p:tavLst>
                                        <p:tav tm="0">
                                          <p:val>
                                            <p:strVal val="#ppt_y"/>
                                          </p:val>
                                        </p:tav>
                                        <p:tav tm="100000">
                                          <p:val>
                                            <p:strVal val="#ppt_y"/>
                                          </p:val>
                                        </p:tav>
                                      </p:tavLst>
                                    </p:anim>
                                    <p:anim calcmode="lin" valueType="num">
                                      <p:cBhvr>
                                        <p:cTn id="67" dur="500" fill="hold"/>
                                        <p:tgtEl>
                                          <p:spTgt spid="97297"/>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97297"/>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97297"/>
                                        </p:tgtEl>
                                      </p:cBhvr>
                                    </p:animEffect>
                                  </p:childTnLst>
                                </p:cTn>
                              </p:par>
                              <p:par>
                                <p:cTn id="70" presetID="41" presetClass="entr" presetSubtype="0" fill="hold" grpId="0" nodeType="withEffect">
                                  <p:stCondLst>
                                    <p:cond delay="0"/>
                                  </p:stCondLst>
                                  <p:iterate type="lt">
                                    <p:tmPct val="10000"/>
                                  </p:iterate>
                                  <p:childTnLst>
                                    <p:set>
                                      <p:cBhvr>
                                        <p:cTn id="71" dur="1" fill="hold">
                                          <p:stCondLst>
                                            <p:cond delay="0"/>
                                          </p:stCondLst>
                                        </p:cTn>
                                        <p:tgtEl>
                                          <p:spTgt spid="97301"/>
                                        </p:tgtEl>
                                        <p:attrNameLst>
                                          <p:attrName>style.visibility</p:attrName>
                                        </p:attrNameLst>
                                      </p:cBhvr>
                                      <p:to>
                                        <p:strVal val="visible"/>
                                      </p:to>
                                    </p:set>
                                    <p:anim calcmode="lin" valueType="num">
                                      <p:cBhvr>
                                        <p:cTn id="72" dur="500" fill="hold"/>
                                        <p:tgtEl>
                                          <p:spTgt spid="97301"/>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97301"/>
                                        </p:tgtEl>
                                        <p:attrNameLst>
                                          <p:attrName>ppt_y</p:attrName>
                                        </p:attrNameLst>
                                      </p:cBhvr>
                                      <p:tavLst>
                                        <p:tav tm="0">
                                          <p:val>
                                            <p:strVal val="#ppt_y"/>
                                          </p:val>
                                        </p:tav>
                                        <p:tav tm="100000">
                                          <p:val>
                                            <p:strVal val="#ppt_y"/>
                                          </p:val>
                                        </p:tav>
                                      </p:tavLst>
                                    </p:anim>
                                    <p:anim calcmode="lin" valueType="num">
                                      <p:cBhvr>
                                        <p:cTn id="74" dur="500" fill="hold"/>
                                        <p:tgtEl>
                                          <p:spTgt spid="97301"/>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97301"/>
                                        </p:tgtEl>
                                        <p:attrNameLst>
                                          <p:attrName>ppt_w</p:attrName>
                                        </p:attrNameLst>
                                      </p:cBhvr>
                                      <p:tavLst>
                                        <p:tav tm="0">
                                          <p:val>
                                            <p:strVal val="#ppt_w/10"/>
                                          </p:val>
                                        </p:tav>
                                        <p:tav tm="50000">
                                          <p:val>
                                            <p:strVal val="#ppt_w+.01"/>
                                          </p:val>
                                        </p:tav>
                                        <p:tav tm="100000">
                                          <p:val>
                                            <p:strVal val="#ppt_w"/>
                                          </p:val>
                                        </p:tav>
                                      </p:tavLst>
                                    </p:anim>
                                    <p:animEffect transition="in" filter="fade">
                                      <p:cBhvr>
                                        <p:cTn id="76" dur="500" tmFilter="0,0; .5, 1; 1, 1"/>
                                        <p:tgtEl>
                                          <p:spTgt spid="97301"/>
                                        </p:tgtEl>
                                      </p:cBhvr>
                                    </p:animEffect>
                                  </p:childTnLst>
                                </p:cTn>
                              </p:par>
                              <p:par>
                                <p:cTn id="77" presetID="41" presetClass="entr" presetSubtype="0" fill="hold" grpId="0" nodeType="withEffect">
                                  <p:stCondLst>
                                    <p:cond delay="0"/>
                                  </p:stCondLst>
                                  <p:iterate type="lt">
                                    <p:tmPct val="10000"/>
                                  </p:iterate>
                                  <p:childTnLst>
                                    <p:set>
                                      <p:cBhvr>
                                        <p:cTn id="78" dur="1" fill="hold">
                                          <p:stCondLst>
                                            <p:cond delay="0"/>
                                          </p:stCondLst>
                                        </p:cTn>
                                        <p:tgtEl>
                                          <p:spTgt spid="97298"/>
                                        </p:tgtEl>
                                        <p:attrNameLst>
                                          <p:attrName>style.visibility</p:attrName>
                                        </p:attrNameLst>
                                      </p:cBhvr>
                                      <p:to>
                                        <p:strVal val="visible"/>
                                      </p:to>
                                    </p:set>
                                    <p:anim calcmode="lin" valueType="num">
                                      <p:cBhvr>
                                        <p:cTn id="79" dur="500" fill="hold"/>
                                        <p:tgtEl>
                                          <p:spTgt spid="97298"/>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97298"/>
                                        </p:tgtEl>
                                        <p:attrNameLst>
                                          <p:attrName>ppt_y</p:attrName>
                                        </p:attrNameLst>
                                      </p:cBhvr>
                                      <p:tavLst>
                                        <p:tav tm="0">
                                          <p:val>
                                            <p:strVal val="#ppt_y"/>
                                          </p:val>
                                        </p:tav>
                                        <p:tav tm="100000">
                                          <p:val>
                                            <p:strVal val="#ppt_y"/>
                                          </p:val>
                                        </p:tav>
                                      </p:tavLst>
                                    </p:anim>
                                    <p:anim calcmode="lin" valueType="num">
                                      <p:cBhvr>
                                        <p:cTn id="81" dur="500" fill="hold"/>
                                        <p:tgtEl>
                                          <p:spTgt spid="97298"/>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97298"/>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97298"/>
                                        </p:tgtEl>
                                      </p:cBhvr>
                                    </p:animEffect>
                                  </p:childTnLst>
                                </p:cTn>
                              </p:par>
                              <p:par>
                                <p:cTn id="84" presetID="41" presetClass="entr" presetSubtype="0" fill="hold" grpId="0" nodeType="withEffect">
                                  <p:stCondLst>
                                    <p:cond delay="0"/>
                                  </p:stCondLst>
                                  <p:iterate type="lt">
                                    <p:tmPct val="10000"/>
                                  </p:iterate>
                                  <p:childTnLst>
                                    <p:set>
                                      <p:cBhvr>
                                        <p:cTn id="85" dur="1" fill="hold">
                                          <p:stCondLst>
                                            <p:cond delay="0"/>
                                          </p:stCondLst>
                                        </p:cTn>
                                        <p:tgtEl>
                                          <p:spTgt spid="97302"/>
                                        </p:tgtEl>
                                        <p:attrNameLst>
                                          <p:attrName>style.visibility</p:attrName>
                                        </p:attrNameLst>
                                      </p:cBhvr>
                                      <p:to>
                                        <p:strVal val="visible"/>
                                      </p:to>
                                    </p:set>
                                    <p:anim calcmode="lin" valueType="num">
                                      <p:cBhvr>
                                        <p:cTn id="86" dur="500" fill="hold"/>
                                        <p:tgtEl>
                                          <p:spTgt spid="97302"/>
                                        </p:tgtEl>
                                        <p:attrNameLst>
                                          <p:attrName>ppt_x</p:attrName>
                                        </p:attrNameLst>
                                      </p:cBhvr>
                                      <p:tavLst>
                                        <p:tav tm="0">
                                          <p:val>
                                            <p:strVal val="#ppt_x"/>
                                          </p:val>
                                        </p:tav>
                                        <p:tav tm="50000">
                                          <p:val>
                                            <p:strVal val="#ppt_x+.1"/>
                                          </p:val>
                                        </p:tav>
                                        <p:tav tm="100000">
                                          <p:val>
                                            <p:strVal val="#ppt_x"/>
                                          </p:val>
                                        </p:tav>
                                      </p:tavLst>
                                    </p:anim>
                                    <p:anim calcmode="lin" valueType="num">
                                      <p:cBhvr>
                                        <p:cTn id="87" dur="500" fill="hold"/>
                                        <p:tgtEl>
                                          <p:spTgt spid="97302"/>
                                        </p:tgtEl>
                                        <p:attrNameLst>
                                          <p:attrName>ppt_y</p:attrName>
                                        </p:attrNameLst>
                                      </p:cBhvr>
                                      <p:tavLst>
                                        <p:tav tm="0">
                                          <p:val>
                                            <p:strVal val="#ppt_y"/>
                                          </p:val>
                                        </p:tav>
                                        <p:tav tm="100000">
                                          <p:val>
                                            <p:strVal val="#ppt_y"/>
                                          </p:val>
                                        </p:tav>
                                      </p:tavLst>
                                    </p:anim>
                                    <p:anim calcmode="lin" valueType="num">
                                      <p:cBhvr>
                                        <p:cTn id="88" dur="500" fill="hold"/>
                                        <p:tgtEl>
                                          <p:spTgt spid="97302"/>
                                        </p:tgtEl>
                                        <p:attrNameLst>
                                          <p:attrName>ppt_h</p:attrName>
                                        </p:attrNameLst>
                                      </p:cBhvr>
                                      <p:tavLst>
                                        <p:tav tm="0">
                                          <p:val>
                                            <p:strVal val="#ppt_h/10"/>
                                          </p:val>
                                        </p:tav>
                                        <p:tav tm="50000">
                                          <p:val>
                                            <p:strVal val="#ppt_h+.01"/>
                                          </p:val>
                                        </p:tav>
                                        <p:tav tm="100000">
                                          <p:val>
                                            <p:strVal val="#ppt_h"/>
                                          </p:val>
                                        </p:tav>
                                      </p:tavLst>
                                    </p:anim>
                                    <p:anim calcmode="lin" valueType="num">
                                      <p:cBhvr>
                                        <p:cTn id="89" dur="500" fill="hold"/>
                                        <p:tgtEl>
                                          <p:spTgt spid="97302"/>
                                        </p:tgtEl>
                                        <p:attrNameLst>
                                          <p:attrName>ppt_w</p:attrName>
                                        </p:attrNameLst>
                                      </p:cBhvr>
                                      <p:tavLst>
                                        <p:tav tm="0">
                                          <p:val>
                                            <p:strVal val="#ppt_w/10"/>
                                          </p:val>
                                        </p:tav>
                                        <p:tav tm="50000">
                                          <p:val>
                                            <p:strVal val="#ppt_w+.01"/>
                                          </p:val>
                                        </p:tav>
                                        <p:tav tm="100000">
                                          <p:val>
                                            <p:strVal val="#ppt_w"/>
                                          </p:val>
                                        </p:tav>
                                      </p:tavLst>
                                    </p:anim>
                                    <p:animEffect transition="in" filter="fade">
                                      <p:cBhvr>
                                        <p:cTn id="90" dur="500" tmFilter="0,0; .5, 1; 1, 1"/>
                                        <p:tgtEl>
                                          <p:spTgt spid="97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3" grpId="0" animBg="1"/>
      <p:bldP spid="97284" grpId="0" animBg="1"/>
      <p:bldP spid="97285" grpId="0" animBg="1"/>
      <p:bldP spid="97286" grpId="0" animBg="1"/>
      <p:bldP spid="97287" grpId="0" animBg="1"/>
      <p:bldP spid="97288" grpId="0" animBg="1"/>
      <p:bldP spid="97289" grpId="0" animBg="1"/>
      <p:bldP spid="97294" grpId="0" animBg="1"/>
      <p:bldP spid="97295" grpId="0"/>
      <p:bldP spid="97296" grpId="0"/>
      <p:bldP spid="97297" grpId="0"/>
      <p:bldP spid="97298" grpId="0"/>
      <p:bldP spid="97299" grpId="0"/>
      <p:bldP spid="97300" grpId="0"/>
      <p:bldP spid="97301" grpId="0"/>
      <p:bldP spid="9730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1" name="Straight Connector 13"/>
          <p:cNvCxnSpPr>
            <a:cxnSpLocks noChangeShapeType="1"/>
          </p:cNvCxnSpPr>
          <p:nvPr/>
        </p:nvCxnSpPr>
        <p:spPr bwMode="auto">
          <a:xfrm flipH="1">
            <a:off x="2945970" y="2029740"/>
            <a:ext cx="1316951" cy="0"/>
          </a:xfrm>
          <a:prstGeom prst="line">
            <a:avLst/>
          </a:prstGeom>
          <a:noFill/>
          <a:ln w="19050" cap="sq" algn="ctr">
            <a:solidFill>
              <a:schemeClr val="bg2"/>
            </a:solidFill>
            <a:miter lim="800000"/>
            <a:headEnd type="oval" w="med" len="med"/>
            <a:tailEnd/>
          </a:ln>
        </p:spPr>
      </p:cxnSp>
      <p:cxnSp>
        <p:nvCxnSpPr>
          <p:cNvPr id="2" name="Straight Connector 13"/>
          <p:cNvCxnSpPr>
            <a:cxnSpLocks noChangeShapeType="1"/>
          </p:cNvCxnSpPr>
          <p:nvPr/>
        </p:nvCxnSpPr>
        <p:spPr bwMode="auto">
          <a:xfrm flipH="1">
            <a:off x="3487980" y="2910694"/>
            <a:ext cx="1316951" cy="0"/>
          </a:xfrm>
          <a:prstGeom prst="line">
            <a:avLst/>
          </a:prstGeom>
          <a:noFill/>
          <a:ln w="19050" cap="sq" algn="ctr">
            <a:solidFill>
              <a:schemeClr val="bg2"/>
            </a:solidFill>
            <a:miter lim="800000"/>
            <a:headEnd type="oval" w="med" len="med"/>
            <a:tailEnd/>
          </a:ln>
        </p:spPr>
      </p:cxnSp>
      <p:cxnSp>
        <p:nvCxnSpPr>
          <p:cNvPr id="3" name="Straight Connector 13"/>
          <p:cNvCxnSpPr>
            <a:cxnSpLocks noChangeShapeType="1"/>
          </p:cNvCxnSpPr>
          <p:nvPr/>
        </p:nvCxnSpPr>
        <p:spPr bwMode="auto">
          <a:xfrm flipH="1">
            <a:off x="3149037" y="3858839"/>
            <a:ext cx="1316951" cy="0"/>
          </a:xfrm>
          <a:prstGeom prst="line">
            <a:avLst/>
          </a:prstGeom>
          <a:noFill/>
          <a:ln w="19050" cap="sq" algn="ctr">
            <a:solidFill>
              <a:schemeClr val="bg2"/>
            </a:solidFill>
            <a:miter lim="800000"/>
            <a:headEnd type="oval" w="med" len="med"/>
            <a:tailEnd/>
          </a:ln>
        </p:spPr>
      </p:cxnSp>
      <p:sp>
        <p:nvSpPr>
          <p:cNvPr id="38916" name="Oval 20"/>
          <p:cNvSpPr>
            <a:spLocks noChangeArrowheads="1"/>
          </p:cNvSpPr>
          <p:nvPr/>
        </p:nvSpPr>
        <p:spPr bwMode="auto">
          <a:xfrm>
            <a:off x="1118364" y="1690798"/>
            <a:ext cx="2390519" cy="2390519"/>
          </a:xfrm>
          <a:prstGeom prst="ellipse">
            <a:avLst/>
          </a:prstGeom>
          <a:solidFill>
            <a:schemeClr val="bg2"/>
          </a:solidFill>
          <a:ln w="38100">
            <a:solidFill>
              <a:schemeClr val="tx2"/>
            </a:solidFill>
            <a:prstDash val="dash"/>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16" name="TextBox 15"/>
          <p:cNvSpPr txBox="1">
            <a:spLocks noChangeArrowheads="1"/>
          </p:cNvSpPr>
          <p:nvPr/>
        </p:nvSpPr>
        <p:spPr bwMode="auto">
          <a:xfrm>
            <a:off x="4436124" y="1878933"/>
            <a:ext cx="3384952" cy="434350"/>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请在此处插入你需要的文字内容请在此处插入你需要的文字内容请在此处插入你需要的文字内容请在此处插入你需要的文字内容请在此处插入你需要的文字内容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20" name="TextBox 19"/>
          <p:cNvSpPr txBox="1">
            <a:spLocks noChangeArrowheads="1"/>
          </p:cNvSpPr>
          <p:nvPr/>
        </p:nvSpPr>
        <p:spPr bwMode="auto">
          <a:xfrm>
            <a:off x="1794757" y="2571752"/>
            <a:ext cx="1049679" cy="810735"/>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634" b="0" i="0" u="none" strike="noStrike" kern="1200" cap="none" spc="0" normalizeH="0" baseline="0" noProof="0">
                <a:ln>
                  <a:noFill/>
                </a:ln>
                <a:solidFill>
                  <a:srgbClr val="FFFFFF"/>
                </a:solidFill>
                <a:effectLst/>
                <a:uLnTx/>
                <a:uFillTx/>
                <a:latin typeface="微软雅黑" pitchFamily="34" charset="-122"/>
                <a:ea typeface="微软雅黑"/>
                <a:cs typeface="+mn-cs"/>
              </a:rPr>
              <a:t>添加标题</a:t>
            </a:r>
          </a:p>
        </p:txBody>
      </p:sp>
      <p:sp>
        <p:nvSpPr>
          <p:cNvPr id="7" name="椭圆 6"/>
          <p:cNvSpPr/>
          <p:nvPr/>
        </p:nvSpPr>
        <p:spPr>
          <a:xfrm>
            <a:off x="2908640" y="1804276"/>
            <a:ext cx="427039" cy="380751"/>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93" b="0" i="0" u="none" strike="noStrike" kern="1200" cap="none" spc="0" normalizeH="0" baseline="0" noProof="0" dirty="0">
                <a:ln>
                  <a:noFill/>
                </a:ln>
                <a:solidFill>
                  <a:srgbClr val="FFFFFF"/>
                </a:solidFill>
                <a:effectLst/>
                <a:uLnTx/>
                <a:uFillTx/>
                <a:latin typeface="微软雅黑" pitchFamily="34" charset="-122"/>
                <a:ea typeface="微软雅黑"/>
                <a:cs typeface="+mn-cs"/>
              </a:rPr>
              <a:t>1</a:t>
            </a:r>
            <a:endParaRPr kumimoji="0" lang="zh-CN" altLang="en-US" sz="1693" b="0" i="0" u="none" strike="noStrike" kern="1200" cap="none" spc="0" normalizeH="0" baseline="0" noProof="0" dirty="0">
              <a:ln>
                <a:noFill/>
              </a:ln>
              <a:solidFill>
                <a:srgbClr val="FFFFFF"/>
              </a:solidFill>
              <a:effectLst/>
              <a:uLnTx/>
              <a:uFillTx/>
              <a:latin typeface="微软雅黑" pitchFamily="34" charset="-122"/>
              <a:ea typeface="微软雅黑"/>
              <a:cs typeface="+mn-cs"/>
            </a:endParaRPr>
          </a:p>
        </p:txBody>
      </p:sp>
      <p:sp>
        <p:nvSpPr>
          <p:cNvPr id="24" name="椭圆 23"/>
          <p:cNvSpPr/>
          <p:nvPr/>
        </p:nvSpPr>
        <p:spPr>
          <a:xfrm>
            <a:off x="3452144" y="2707627"/>
            <a:ext cx="428532" cy="380752"/>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93" b="0" i="0" u="none" strike="noStrike" kern="1200" cap="none" spc="0" normalizeH="0" baseline="0" noProof="0" dirty="0">
                <a:ln>
                  <a:noFill/>
                </a:ln>
                <a:solidFill>
                  <a:srgbClr val="FFFFFF"/>
                </a:solidFill>
                <a:effectLst/>
                <a:uLnTx/>
                <a:uFillTx/>
                <a:latin typeface="微软雅黑" pitchFamily="34" charset="-122"/>
                <a:ea typeface="微软雅黑"/>
                <a:cs typeface="+mn-cs"/>
              </a:rPr>
              <a:t>2</a:t>
            </a:r>
            <a:endParaRPr kumimoji="0" lang="zh-CN" altLang="en-US" sz="1693" b="0" i="0" u="none" strike="noStrike" kern="1200" cap="none" spc="0" normalizeH="0" baseline="0" noProof="0" dirty="0">
              <a:ln>
                <a:noFill/>
              </a:ln>
              <a:solidFill>
                <a:srgbClr val="FFFFFF"/>
              </a:solidFill>
              <a:effectLst/>
              <a:uLnTx/>
              <a:uFillTx/>
              <a:latin typeface="微软雅黑" pitchFamily="34" charset="-122"/>
              <a:ea typeface="微软雅黑"/>
              <a:cs typeface="+mn-cs"/>
            </a:endParaRPr>
          </a:p>
        </p:txBody>
      </p:sp>
      <p:sp>
        <p:nvSpPr>
          <p:cNvPr id="25" name="椭圆 24"/>
          <p:cNvSpPr/>
          <p:nvPr/>
        </p:nvSpPr>
        <p:spPr>
          <a:xfrm>
            <a:off x="2908640" y="3606498"/>
            <a:ext cx="427039" cy="380752"/>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93" b="0" i="0" u="none" strike="noStrike" kern="1200" cap="none" spc="0" normalizeH="0" baseline="0" noProof="0" dirty="0">
                <a:ln>
                  <a:noFill/>
                </a:ln>
                <a:solidFill>
                  <a:srgbClr val="FFFFFF"/>
                </a:solidFill>
                <a:effectLst/>
                <a:uLnTx/>
                <a:uFillTx/>
                <a:latin typeface="微软雅黑" pitchFamily="34" charset="-122"/>
                <a:ea typeface="微软雅黑"/>
                <a:cs typeface="+mn-cs"/>
              </a:rPr>
              <a:t>3</a:t>
            </a:r>
            <a:endParaRPr kumimoji="0" lang="zh-CN" altLang="en-US" sz="1693" b="0" i="0" u="none" strike="noStrike" kern="1200" cap="none" spc="0" normalizeH="0" baseline="0" noProof="0" dirty="0">
              <a:ln>
                <a:noFill/>
              </a:ln>
              <a:solidFill>
                <a:srgbClr val="FFFFFF"/>
              </a:solidFill>
              <a:effectLst/>
              <a:uLnTx/>
              <a:uFillTx/>
              <a:latin typeface="微软雅黑" pitchFamily="34" charset="-122"/>
              <a:ea typeface="微软雅黑"/>
              <a:cs typeface="+mn-cs"/>
            </a:endParaRPr>
          </a:p>
        </p:txBody>
      </p:sp>
      <p:sp>
        <p:nvSpPr>
          <p:cNvPr id="42" name="TextBox 41"/>
          <p:cNvSpPr txBox="1">
            <a:spLocks noChangeArrowheads="1"/>
          </p:cNvSpPr>
          <p:nvPr/>
        </p:nvSpPr>
        <p:spPr bwMode="auto">
          <a:xfrm>
            <a:off x="4978135" y="2759887"/>
            <a:ext cx="3384953" cy="434350"/>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请在此处插入你需要的文字内容请在此处插入你需要的文字内容请在此处插入你需要的文字内容请在此处插入你需要的文字内容请在此处插入你需要的文字内容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43" name="TextBox 42"/>
          <p:cNvSpPr txBox="1">
            <a:spLocks noChangeArrowheads="1"/>
          </p:cNvSpPr>
          <p:nvPr/>
        </p:nvSpPr>
        <p:spPr bwMode="auto">
          <a:xfrm>
            <a:off x="4586932" y="3708031"/>
            <a:ext cx="3384953" cy="434350"/>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请在此处插入你需要的文字内容请在此处插入你需要的文字内容请在此处插入你需要的文字内容请在此处插入你需要的文字内容请在此处插入你需要的文字内容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38924" name="Oval 22"/>
          <p:cNvSpPr>
            <a:spLocks noChangeArrowheads="1"/>
          </p:cNvSpPr>
          <p:nvPr/>
        </p:nvSpPr>
        <p:spPr bwMode="auto">
          <a:xfrm>
            <a:off x="1361745" y="1935672"/>
            <a:ext cx="1923167" cy="1923167"/>
          </a:xfrm>
          <a:prstGeom prst="ellipse">
            <a:avLst/>
          </a:prstGeom>
          <a:noFill/>
          <a:ln w="38100">
            <a:solidFill>
              <a:schemeClr val="tx2"/>
            </a:solidFill>
            <a:prstDash val="dash"/>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spTree>
    <p:extLst>
      <p:ext uri="{BB962C8B-B14F-4D97-AF65-F5344CB8AC3E}">
        <p14:creationId xmlns:p14="http://schemas.microsoft.com/office/powerpoint/2010/main" val="6004845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38916"/>
                                        </p:tgtEl>
                                        <p:attrNameLst>
                                          <p:attrName>style.visibility</p:attrName>
                                        </p:attrNameLst>
                                      </p:cBhvr>
                                      <p:to>
                                        <p:strVal val="visible"/>
                                      </p:to>
                                    </p:set>
                                    <p:animEffect transition="in" filter="fade">
                                      <p:cBhvr>
                                        <p:cTn id="7" dur="1000"/>
                                        <p:tgtEl>
                                          <p:spTgt spid="38916"/>
                                        </p:tgtEl>
                                      </p:cBhvr>
                                    </p:animEffect>
                                    <p:anim calcmode="lin" valueType="num">
                                      <p:cBhvr>
                                        <p:cTn id="8" dur="1000" fill="hold"/>
                                        <p:tgtEl>
                                          <p:spTgt spid="38916"/>
                                        </p:tgtEl>
                                        <p:attrNameLst>
                                          <p:attrName>style.rotation</p:attrName>
                                        </p:attrNameLst>
                                      </p:cBhvr>
                                      <p:tavLst>
                                        <p:tav tm="0">
                                          <p:val>
                                            <p:fltVal val="720"/>
                                          </p:val>
                                        </p:tav>
                                        <p:tav tm="100000">
                                          <p:val>
                                            <p:fltVal val="0"/>
                                          </p:val>
                                        </p:tav>
                                      </p:tavLst>
                                    </p:anim>
                                    <p:anim calcmode="lin" valueType="num">
                                      <p:cBhvr>
                                        <p:cTn id="9" dur="1000" fill="hold"/>
                                        <p:tgtEl>
                                          <p:spTgt spid="38916"/>
                                        </p:tgtEl>
                                        <p:attrNameLst>
                                          <p:attrName>ppt_h</p:attrName>
                                        </p:attrNameLst>
                                      </p:cBhvr>
                                      <p:tavLst>
                                        <p:tav tm="0">
                                          <p:val>
                                            <p:fltVal val="0"/>
                                          </p:val>
                                        </p:tav>
                                        <p:tav tm="100000">
                                          <p:val>
                                            <p:strVal val="#ppt_h"/>
                                          </p:val>
                                        </p:tav>
                                      </p:tavLst>
                                    </p:anim>
                                    <p:anim calcmode="lin" valueType="num">
                                      <p:cBhvr>
                                        <p:cTn id="10" dur="1000" fill="hold"/>
                                        <p:tgtEl>
                                          <p:spTgt spid="38916"/>
                                        </p:tgtEl>
                                        <p:attrNameLst>
                                          <p:attrName>ppt_w</p:attrName>
                                        </p:attrNameLst>
                                      </p:cBhvr>
                                      <p:tavLst>
                                        <p:tav tm="0">
                                          <p:val>
                                            <p:fltVal val="0"/>
                                          </p:val>
                                        </p:tav>
                                        <p:tav tm="100000">
                                          <p:val>
                                            <p:strVal val="#ppt_w"/>
                                          </p:val>
                                        </p:tav>
                                      </p:tavLst>
                                    </p:anim>
                                  </p:childTnLst>
                                </p:cTn>
                              </p:par>
                            </p:childTnLst>
                          </p:cTn>
                        </p:par>
                        <p:par>
                          <p:cTn id="11" fill="hold">
                            <p:stCondLst>
                              <p:cond delay="1000"/>
                            </p:stCondLst>
                            <p:childTnLst>
                              <p:par>
                                <p:cTn id="12" presetID="31" presetClass="entr" presetSubtype="0" fill="hold" grpId="0" nodeType="afterEffect">
                                  <p:stCondLst>
                                    <p:cond delay="0"/>
                                  </p:stCondLst>
                                  <p:iterate type="lt">
                                    <p:tmPct val="5000"/>
                                  </p:iterate>
                                  <p:childTnLst>
                                    <p:set>
                                      <p:cBhvr>
                                        <p:cTn id="13" dur="1" fill="hold">
                                          <p:stCondLst>
                                            <p:cond delay="0"/>
                                          </p:stCondLst>
                                        </p:cTn>
                                        <p:tgtEl>
                                          <p:spTgt spid="38924"/>
                                        </p:tgtEl>
                                        <p:attrNameLst>
                                          <p:attrName>style.visibility</p:attrName>
                                        </p:attrNameLst>
                                      </p:cBhvr>
                                      <p:to>
                                        <p:strVal val="visible"/>
                                      </p:to>
                                    </p:set>
                                    <p:anim calcmode="lin" valueType="num">
                                      <p:cBhvr>
                                        <p:cTn id="14" dur="500" fill="hold"/>
                                        <p:tgtEl>
                                          <p:spTgt spid="38924"/>
                                        </p:tgtEl>
                                        <p:attrNameLst>
                                          <p:attrName>ppt_w</p:attrName>
                                        </p:attrNameLst>
                                      </p:cBhvr>
                                      <p:tavLst>
                                        <p:tav tm="0">
                                          <p:val>
                                            <p:fltVal val="0"/>
                                          </p:val>
                                        </p:tav>
                                        <p:tav tm="100000">
                                          <p:val>
                                            <p:strVal val="#ppt_w"/>
                                          </p:val>
                                        </p:tav>
                                      </p:tavLst>
                                    </p:anim>
                                    <p:anim calcmode="lin" valueType="num">
                                      <p:cBhvr>
                                        <p:cTn id="15" dur="500" fill="hold"/>
                                        <p:tgtEl>
                                          <p:spTgt spid="38924"/>
                                        </p:tgtEl>
                                        <p:attrNameLst>
                                          <p:attrName>ppt_h</p:attrName>
                                        </p:attrNameLst>
                                      </p:cBhvr>
                                      <p:tavLst>
                                        <p:tav tm="0">
                                          <p:val>
                                            <p:fltVal val="0"/>
                                          </p:val>
                                        </p:tav>
                                        <p:tav tm="100000">
                                          <p:val>
                                            <p:strVal val="#ppt_h"/>
                                          </p:val>
                                        </p:tav>
                                      </p:tavLst>
                                    </p:anim>
                                    <p:anim calcmode="lin" valueType="num">
                                      <p:cBhvr>
                                        <p:cTn id="16" dur="500" fill="hold"/>
                                        <p:tgtEl>
                                          <p:spTgt spid="38924"/>
                                        </p:tgtEl>
                                        <p:attrNameLst>
                                          <p:attrName>style.rotation</p:attrName>
                                        </p:attrNameLst>
                                      </p:cBhvr>
                                      <p:tavLst>
                                        <p:tav tm="0">
                                          <p:val>
                                            <p:fltVal val="90"/>
                                          </p:val>
                                        </p:tav>
                                        <p:tav tm="100000">
                                          <p:val>
                                            <p:fltVal val="0"/>
                                          </p:val>
                                        </p:tav>
                                      </p:tavLst>
                                    </p:anim>
                                    <p:animEffect transition="in" filter="fade">
                                      <p:cBhvr>
                                        <p:cTn id="17" dur="500"/>
                                        <p:tgtEl>
                                          <p:spTgt spid="38924"/>
                                        </p:tgtEl>
                                      </p:cBhvr>
                                    </p:animEffect>
                                  </p:childTnLst>
                                </p:cTn>
                              </p:par>
                            </p:childTnLst>
                          </p:cTn>
                        </p:par>
                        <p:par>
                          <p:cTn id="18" fill="hold">
                            <p:stCondLst>
                              <p:cond delay="1475"/>
                            </p:stCondLst>
                            <p:childTnLst>
                              <p:par>
                                <p:cTn id="19" presetID="9" presetClass="entr" presetSubtype="0"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dissolve">
                                      <p:cBhvr>
                                        <p:cTn id="21" dur="500"/>
                                        <p:tgtEl>
                                          <p:spTgt spid="20"/>
                                        </p:tgtEl>
                                      </p:cBhvr>
                                    </p:animEffect>
                                  </p:childTnLst>
                                </p:cTn>
                              </p:par>
                            </p:childTnLst>
                          </p:cTn>
                        </p:par>
                        <p:par>
                          <p:cTn id="22" fill="hold">
                            <p:stCondLst>
                              <p:cond delay="1975"/>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par>
                                <p:cTn id="28" presetID="2" presetClass="entr" presetSubtype="8" fill="hold" nodeType="withEffect">
                                  <p:stCondLst>
                                    <p:cond delay="0"/>
                                  </p:stCondLst>
                                  <p:childTnLst>
                                    <p:set>
                                      <p:cBhvr>
                                        <p:cTn id="29" dur="1" fill="hold">
                                          <p:stCondLst>
                                            <p:cond delay="0"/>
                                          </p:stCondLst>
                                        </p:cTn>
                                        <p:tgtEl>
                                          <p:spTgt spid="71"/>
                                        </p:tgtEl>
                                        <p:attrNameLst>
                                          <p:attrName>style.visibility</p:attrName>
                                        </p:attrNameLst>
                                      </p:cBhvr>
                                      <p:to>
                                        <p:strVal val="visible"/>
                                      </p:to>
                                    </p:set>
                                    <p:anim calcmode="lin" valueType="num">
                                      <p:cBhvr additive="base">
                                        <p:cTn id="30" dur="500" fill="hold"/>
                                        <p:tgtEl>
                                          <p:spTgt spid="71"/>
                                        </p:tgtEl>
                                        <p:attrNameLst>
                                          <p:attrName>ppt_x</p:attrName>
                                        </p:attrNameLst>
                                      </p:cBhvr>
                                      <p:tavLst>
                                        <p:tav tm="0">
                                          <p:val>
                                            <p:strVal val="0-#ppt_w/2"/>
                                          </p:val>
                                        </p:tav>
                                        <p:tav tm="100000">
                                          <p:val>
                                            <p:strVal val="#ppt_x"/>
                                          </p:val>
                                        </p:tav>
                                      </p:tavLst>
                                    </p:anim>
                                    <p:anim calcmode="lin" valueType="num">
                                      <p:cBhvr additive="base">
                                        <p:cTn id="31" dur="500" fill="hold"/>
                                        <p:tgtEl>
                                          <p:spTgt spid="71"/>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20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par>
                                <p:cTn id="37" presetID="2" presetClass="entr" presetSubtype="8" fill="hold" nodeType="withEffect">
                                  <p:stCondLst>
                                    <p:cond delay="20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fill="hold"/>
                                        <p:tgtEl>
                                          <p:spTgt spid="2"/>
                                        </p:tgtEl>
                                        <p:attrNameLst>
                                          <p:attrName>ppt_x</p:attrName>
                                        </p:attrNameLst>
                                      </p:cBhvr>
                                      <p:tavLst>
                                        <p:tav tm="0">
                                          <p:val>
                                            <p:strVal val="0-#ppt_w/2"/>
                                          </p:val>
                                        </p:tav>
                                        <p:tav tm="100000">
                                          <p:val>
                                            <p:strVal val="#ppt_x"/>
                                          </p:val>
                                        </p:tav>
                                      </p:tavLst>
                                    </p:anim>
                                    <p:anim calcmode="lin" valueType="num">
                                      <p:cBhvr additive="base">
                                        <p:cTn id="40" dur="500" fill="hold"/>
                                        <p:tgtEl>
                                          <p:spTgt spid="2"/>
                                        </p:tgtEl>
                                        <p:attrNameLst>
                                          <p:attrName>ppt_y</p:attrName>
                                        </p:attrNameLst>
                                      </p:cBhvr>
                                      <p:tavLst>
                                        <p:tav tm="0">
                                          <p:val>
                                            <p:strVal val="#ppt_y"/>
                                          </p:val>
                                        </p:tav>
                                        <p:tav tm="100000">
                                          <p:val>
                                            <p:strVal val="#ppt_y"/>
                                          </p:val>
                                        </p:tav>
                                      </p:tavLst>
                                    </p:anim>
                                  </p:childTnLst>
                                </p:cTn>
                              </p:par>
                              <p:par>
                                <p:cTn id="41" presetID="53" presetClass="entr" presetSubtype="16" fill="hold" grpId="0" nodeType="withEffect">
                                  <p:stCondLst>
                                    <p:cond delay="400"/>
                                  </p:stCondLst>
                                  <p:childTnLst>
                                    <p:set>
                                      <p:cBhvr>
                                        <p:cTn id="42" dur="1" fill="hold">
                                          <p:stCondLst>
                                            <p:cond delay="0"/>
                                          </p:stCondLst>
                                        </p:cTn>
                                        <p:tgtEl>
                                          <p:spTgt spid="25"/>
                                        </p:tgtEl>
                                        <p:attrNameLst>
                                          <p:attrName>style.visibility</p:attrName>
                                        </p:attrNameLst>
                                      </p:cBhvr>
                                      <p:to>
                                        <p:strVal val="visible"/>
                                      </p:to>
                                    </p:set>
                                    <p:anim calcmode="lin" valueType="num">
                                      <p:cBhvr>
                                        <p:cTn id="43" dur="500" fill="hold"/>
                                        <p:tgtEl>
                                          <p:spTgt spid="25"/>
                                        </p:tgtEl>
                                        <p:attrNameLst>
                                          <p:attrName>ppt_w</p:attrName>
                                        </p:attrNameLst>
                                      </p:cBhvr>
                                      <p:tavLst>
                                        <p:tav tm="0">
                                          <p:val>
                                            <p:fltVal val="0"/>
                                          </p:val>
                                        </p:tav>
                                        <p:tav tm="100000">
                                          <p:val>
                                            <p:strVal val="#ppt_w"/>
                                          </p:val>
                                        </p:tav>
                                      </p:tavLst>
                                    </p:anim>
                                    <p:anim calcmode="lin" valueType="num">
                                      <p:cBhvr>
                                        <p:cTn id="44" dur="500" fill="hold"/>
                                        <p:tgtEl>
                                          <p:spTgt spid="25"/>
                                        </p:tgtEl>
                                        <p:attrNameLst>
                                          <p:attrName>ppt_h</p:attrName>
                                        </p:attrNameLst>
                                      </p:cBhvr>
                                      <p:tavLst>
                                        <p:tav tm="0">
                                          <p:val>
                                            <p:fltVal val="0"/>
                                          </p:val>
                                        </p:tav>
                                        <p:tav tm="100000">
                                          <p:val>
                                            <p:strVal val="#ppt_h"/>
                                          </p:val>
                                        </p:tav>
                                      </p:tavLst>
                                    </p:anim>
                                    <p:animEffect transition="in" filter="fade">
                                      <p:cBhvr>
                                        <p:cTn id="45" dur="500"/>
                                        <p:tgtEl>
                                          <p:spTgt spid="25"/>
                                        </p:tgtEl>
                                      </p:cBhvr>
                                    </p:animEffect>
                                  </p:childTnLst>
                                </p:cTn>
                              </p:par>
                              <p:par>
                                <p:cTn id="46" presetID="2" presetClass="entr" presetSubtype="8" fill="hold" nodeType="withEffect">
                                  <p:stCondLst>
                                    <p:cond delay="400"/>
                                  </p:stCondLst>
                                  <p:childTnLst>
                                    <p:set>
                                      <p:cBhvr>
                                        <p:cTn id="47" dur="1" fill="hold">
                                          <p:stCondLst>
                                            <p:cond delay="0"/>
                                          </p:stCondLst>
                                        </p:cTn>
                                        <p:tgtEl>
                                          <p:spTgt spid="3"/>
                                        </p:tgtEl>
                                        <p:attrNameLst>
                                          <p:attrName>style.visibility</p:attrName>
                                        </p:attrNameLst>
                                      </p:cBhvr>
                                      <p:to>
                                        <p:strVal val="visible"/>
                                      </p:to>
                                    </p:set>
                                    <p:anim calcmode="lin" valueType="num">
                                      <p:cBhvr additive="base">
                                        <p:cTn id="48" dur="500" fill="hold"/>
                                        <p:tgtEl>
                                          <p:spTgt spid="3"/>
                                        </p:tgtEl>
                                        <p:attrNameLst>
                                          <p:attrName>ppt_x</p:attrName>
                                        </p:attrNameLst>
                                      </p:cBhvr>
                                      <p:tavLst>
                                        <p:tav tm="0">
                                          <p:val>
                                            <p:strVal val="0-#ppt_w/2"/>
                                          </p:val>
                                        </p:tav>
                                        <p:tav tm="100000">
                                          <p:val>
                                            <p:strVal val="#ppt_x"/>
                                          </p:val>
                                        </p:tav>
                                      </p:tavLst>
                                    </p:anim>
                                    <p:anim calcmode="lin" valueType="num">
                                      <p:cBhvr additive="base">
                                        <p:cTn id="49" dur="500" fill="hold"/>
                                        <p:tgtEl>
                                          <p:spTgt spid="3"/>
                                        </p:tgtEl>
                                        <p:attrNameLst>
                                          <p:attrName>ppt_y</p:attrName>
                                        </p:attrNameLst>
                                      </p:cBhvr>
                                      <p:tavLst>
                                        <p:tav tm="0">
                                          <p:val>
                                            <p:strVal val="#ppt_y"/>
                                          </p:val>
                                        </p:tav>
                                        <p:tav tm="100000">
                                          <p:val>
                                            <p:strVal val="#ppt_y"/>
                                          </p:val>
                                        </p:tav>
                                      </p:tavLst>
                                    </p:anim>
                                  </p:childTnLst>
                                </p:cTn>
                              </p:par>
                            </p:childTnLst>
                          </p:cTn>
                        </p:par>
                        <p:par>
                          <p:cTn id="50" fill="hold">
                            <p:stCondLst>
                              <p:cond delay="2875"/>
                            </p:stCondLst>
                            <p:childTnLst>
                              <p:par>
                                <p:cTn id="51" presetID="22" presetClass="entr" presetSubtype="8"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left)">
                                      <p:cBhvr>
                                        <p:cTn id="53" dur="300"/>
                                        <p:tgtEl>
                                          <p:spTgt spid="16"/>
                                        </p:tgtEl>
                                      </p:cBhvr>
                                    </p:animEffect>
                                  </p:childTnLst>
                                </p:cTn>
                              </p:par>
                            </p:childTnLst>
                          </p:cTn>
                        </p:par>
                        <p:par>
                          <p:cTn id="54" fill="hold">
                            <p:stCondLst>
                              <p:cond delay="3175"/>
                            </p:stCondLst>
                            <p:childTnLst>
                              <p:par>
                                <p:cTn id="55" presetID="22" presetClass="entr" presetSubtype="8" fill="hold" grpId="0" nodeType="after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left)">
                                      <p:cBhvr>
                                        <p:cTn id="57" dur="300"/>
                                        <p:tgtEl>
                                          <p:spTgt spid="42"/>
                                        </p:tgtEl>
                                      </p:cBhvr>
                                    </p:animEffect>
                                  </p:childTnLst>
                                </p:cTn>
                              </p:par>
                            </p:childTnLst>
                          </p:cTn>
                        </p:par>
                        <p:par>
                          <p:cTn id="58" fill="hold">
                            <p:stCondLst>
                              <p:cond delay="3475"/>
                            </p:stCondLst>
                            <p:childTnLst>
                              <p:par>
                                <p:cTn id="59" presetID="22" presetClass="entr" presetSubtype="8" fill="hold" grpId="0" nodeType="after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left)">
                                      <p:cBhvr>
                                        <p:cTn id="61" dur="3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6" grpId="0" animBg="1"/>
      <p:bldP spid="16" grpId="0"/>
      <p:bldP spid="20" grpId="0"/>
      <p:bldP spid="7" grpId="0" animBg="1"/>
      <p:bldP spid="24" grpId="0" animBg="1"/>
      <p:bldP spid="25" grpId="0" animBg="1"/>
      <p:bldP spid="42" grpId="0"/>
      <p:bldP spid="43" grpId="0"/>
      <p:bldP spid="3892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空心弧 11"/>
          <p:cNvSpPr>
            <a:spLocks noChangeArrowheads="1"/>
          </p:cNvSpPr>
          <p:nvPr/>
        </p:nvSpPr>
        <p:spPr bwMode="auto">
          <a:xfrm>
            <a:off x="3387939" y="1577319"/>
            <a:ext cx="2463684" cy="2433821"/>
          </a:xfrm>
          <a:custGeom>
            <a:avLst/>
            <a:gdLst>
              <a:gd name="T0" fmla="*/ 87349 w 3286125"/>
              <a:gd name="T1" fmla="*/ 497439 h 3286125"/>
              <a:gd name="T2" fmla="*/ 525850 w 3286125"/>
              <a:gd name="T3" fmla="*/ 82191 h 3286125"/>
              <a:gd name="T4" fmla="*/ 528717 w 3286125"/>
              <a:gd name="T5" fmla="*/ 49744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bg2"/>
          </a:solidFill>
          <a:ln w="12700" algn="ctr">
            <a:solidFill>
              <a:schemeClr val="bg1"/>
            </a:solidFill>
            <a:miter lim="800000"/>
            <a:headEnd/>
            <a:tailEnd/>
          </a:ln>
        </p:spPr>
        <p:txBody>
          <a:bodyPr lIns="0" tIns="34136" rIns="322539" bIns="161270" anchor="ct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2069" b="0" i="0" u="none" strike="noStrike" kern="1200" cap="none" spc="0" normalizeH="0" baseline="0" noProof="0">
                <a:ln>
                  <a:noFill/>
                </a:ln>
                <a:solidFill>
                  <a:srgbClr val="FFFFFF"/>
                </a:solidFill>
                <a:effectLst/>
                <a:uLnTx/>
                <a:uFillTx/>
                <a:latin typeface="微软雅黑" pitchFamily="34" charset="-122"/>
                <a:ea typeface="微软雅黑"/>
                <a:cs typeface="+mn-cs"/>
              </a:rPr>
              <a:t>A</a:t>
            </a:r>
            <a:endParaRPr kumimoji="0" lang="zh-CN" altLang="en-US" sz="2069"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13" name="空心弧 12"/>
          <p:cNvSpPr>
            <a:spLocks noChangeArrowheads="1"/>
          </p:cNvSpPr>
          <p:nvPr/>
        </p:nvSpPr>
        <p:spPr bwMode="auto">
          <a:xfrm flipH="1">
            <a:off x="3387939" y="1577319"/>
            <a:ext cx="2463684" cy="2433821"/>
          </a:xfrm>
          <a:custGeom>
            <a:avLst/>
            <a:gdLst>
              <a:gd name="T0" fmla="*/ 87349 w 3286125"/>
              <a:gd name="T1" fmla="*/ 497439 h 3286125"/>
              <a:gd name="T2" fmla="*/ 525850 w 3286125"/>
              <a:gd name="T3" fmla="*/ 82191 h 3286125"/>
              <a:gd name="T4" fmla="*/ 528717 w 3286125"/>
              <a:gd name="T5" fmla="*/ 49744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tx2"/>
          </a:solidFill>
          <a:ln w="12700" algn="ctr">
            <a:solidFill>
              <a:schemeClr val="bg1"/>
            </a:solidFill>
            <a:miter lim="800000"/>
            <a:headEnd/>
            <a:tailEnd/>
          </a:ln>
        </p:spPr>
        <p:txBody>
          <a:bodyPr lIns="322539" tIns="34136" rIns="0" bIns="161270" anchor="ct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2069" b="0" i="0" u="none" strike="noStrike" kern="1200" cap="none" spc="0" normalizeH="0" baseline="0" noProof="0">
                <a:ln>
                  <a:noFill/>
                </a:ln>
                <a:solidFill>
                  <a:srgbClr val="FFFFFF"/>
                </a:solidFill>
                <a:effectLst/>
                <a:uLnTx/>
                <a:uFillTx/>
                <a:latin typeface="微软雅黑" pitchFamily="34" charset="-122"/>
                <a:ea typeface="微软雅黑"/>
                <a:cs typeface="+mn-cs"/>
              </a:rPr>
              <a:t>       B</a:t>
            </a:r>
            <a:endParaRPr kumimoji="0" lang="zh-CN" altLang="en-US" sz="2069"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14" name="空心弧 13"/>
          <p:cNvSpPr>
            <a:spLocks noChangeArrowheads="1"/>
          </p:cNvSpPr>
          <p:nvPr/>
        </p:nvSpPr>
        <p:spPr bwMode="auto">
          <a:xfrm>
            <a:off x="3387939" y="1577319"/>
            <a:ext cx="2463684" cy="2433821"/>
          </a:xfrm>
          <a:custGeom>
            <a:avLst/>
            <a:gdLst>
              <a:gd name="T0" fmla="*/ 530009 w 3286125"/>
              <a:gd name="T1" fmla="*/ 911626 h 3286125"/>
              <a:gd name="T2" fmla="*/ 88524 w 3286125"/>
              <a:gd name="T3" fmla="*/ 502853 h 3286125"/>
              <a:gd name="T4" fmla="*/ 528717 w 3286125"/>
              <a:gd name="T5" fmla="*/ 49744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bg2"/>
          </a:solidFill>
          <a:ln w="12700" algn="ctr">
            <a:solidFill>
              <a:schemeClr val="bg1"/>
            </a:solidFill>
            <a:miter lim="800000"/>
            <a:headEnd/>
            <a:tailEnd/>
          </a:ln>
        </p:spPr>
        <p:txBody>
          <a:bodyPr lIns="0" tIns="161270" rIns="322539" bIns="0" anchor="ct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2069" b="0" i="0" u="none" strike="noStrike" kern="1200" cap="none" spc="0" normalizeH="0" baseline="0" noProof="0">
                <a:ln>
                  <a:noFill/>
                </a:ln>
                <a:solidFill>
                  <a:srgbClr val="FFFFFF"/>
                </a:solidFill>
                <a:effectLst/>
                <a:uLnTx/>
                <a:uFillTx/>
                <a:latin typeface="微软雅黑" pitchFamily="34" charset="-122"/>
                <a:ea typeface="微软雅黑"/>
                <a:cs typeface="+mn-cs"/>
              </a:rPr>
              <a:t>C</a:t>
            </a:r>
            <a:endParaRPr kumimoji="0" lang="zh-CN" altLang="en-US" sz="2069"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15" name="空心弧 14"/>
          <p:cNvSpPr>
            <a:spLocks noChangeArrowheads="1"/>
          </p:cNvSpPr>
          <p:nvPr/>
        </p:nvSpPr>
        <p:spPr bwMode="auto">
          <a:xfrm flipH="1">
            <a:off x="3398391" y="1577319"/>
            <a:ext cx="2463684" cy="2433821"/>
          </a:xfrm>
          <a:custGeom>
            <a:avLst/>
            <a:gdLst>
              <a:gd name="T0" fmla="*/ 530009 w 3286125"/>
              <a:gd name="T1" fmla="*/ 911626 h 3286125"/>
              <a:gd name="T2" fmla="*/ 88524 w 3286125"/>
              <a:gd name="T3" fmla="*/ 502853 h 3286125"/>
              <a:gd name="T4" fmla="*/ 528717 w 3286125"/>
              <a:gd name="T5" fmla="*/ 49744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tx2"/>
          </a:solidFill>
          <a:ln w="12700" algn="ctr">
            <a:solidFill>
              <a:schemeClr val="bg1"/>
            </a:solidFill>
            <a:miter lim="800000"/>
            <a:headEnd/>
            <a:tailEnd/>
          </a:ln>
        </p:spPr>
        <p:txBody>
          <a:bodyPr lIns="322539" tIns="161270" rIns="0" bIns="0" anchor="ct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2069" b="0" i="0" u="none" strike="noStrike" kern="1200" cap="none" spc="0" normalizeH="0" baseline="0" noProof="0">
                <a:ln>
                  <a:noFill/>
                </a:ln>
                <a:solidFill>
                  <a:srgbClr val="FFFFFF"/>
                </a:solidFill>
                <a:effectLst/>
                <a:uLnTx/>
                <a:uFillTx/>
                <a:latin typeface="微软雅黑" pitchFamily="34" charset="-122"/>
                <a:ea typeface="微软雅黑"/>
                <a:cs typeface="+mn-cs"/>
              </a:rPr>
              <a:t>        D</a:t>
            </a:r>
            <a:endParaRPr kumimoji="0" lang="zh-CN" altLang="en-US" sz="2069"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16" name="等腰三角形 15"/>
          <p:cNvSpPr>
            <a:spLocks noChangeArrowheads="1"/>
          </p:cNvSpPr>
          <p:nvPr/>
        </p:nvSpPr>
        <p:spPr bwMode="auto">
          <a:xfrm rot="-2700000">
            <a:off x="3553677" y="1829659"/>
            <a:ext cx="246369" cy="209040"/>
          </a:xfrm>
          <a:prstGeom prst="triangle">
            <a:avLst>
              <a:gd name="adj" fmla="val 50000"/>
            </a:avLst>
          </a:prstGeom>
          <a:solidFill>
            <a:schemeClr val="bg2"/>
          </a:solidFill>
          <a:ln w="12700" algn="ctr">
            <a:noFill/>
            <a:miter lim="800000"/>
            <a:headEnd/>
            <a:tailEnd/>
          </a:ln>
        </p:spPr>
        <p:txBody>
          <a:bodyPr lIns="68271" tIns="34136" rIns="68271" bIns="34136" anchor="ctr"/>
          <a:lstStyle/>
          <a:p>
            <a:pPr marL="0" marR="0" lvl="0" indent="0" algn="ctr" defTabSz="682394"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17" name="等腰三角形 16"/>
          <p:cNvSpPr>
            <a:spLocks noChangeArrowheads="1"/>
          </p:cNvSpPr>
          <p:nvPr/>
        </p:nvSpPr>
        <p:spPr bwMode="auto">
          <a:xfrm rot="2700000" flipV="1">
            <a:off x="3553677" y="3542293"/>
            <a:ext cx="246369" cy="210533"/>
          </a:xfrm>
          <a:prstGeom prst="triangle">
            <a:avLst>
              <a:gd name="adj" fmla="val 50000"/>
            </a:avLst>
          </a:prstGeom>
          <a:solidFill>
            <a:schemeClr val="bg2"/>
          </a:solidFill>
          <a:ln w="12700" algn="ctr">
            <a:noFill/>
            <a:miter lim="800000"/>
            <a:headEnd/>
            <a:tailEnd/>
          </a:ln>
        </p:spPr>
        <p:txBody>
          <a:bodyPr rot="10800000" lIns="68271" tIns="34136" rIns="68271" bIns="34136" anchor="ctr"/>
          <a:lstStyle/>
          <a:p>
            <a:pPr marL="0" marR="0" lvl="0" indent="0" algn="ctr" defTabSz="682394"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18" name="等腰三角形 17"/>
          <p:cNvSpPr>
            <a:spLocks noChangeArrowheads="1"/>
          </p:cNvSpPr>
          <p:nvPr/>
        </p:nvSpPr>
        <p:spPr bwMode="auto">
          <a:xfrm rot="2700000" flipH="1">
            <a:off x="5439516" y="1829659"/>
            <a:ext cx="246368" cy="209040"/>
          </a:xfrm>
          <a:prstGeom prst="triangle">
            <a:avLst>
              <a:gd name="adj" fmla="val 50000"/>
            </a:avLst>
          </a:prstGeom>
          <a:solidFill>
            <a:schemeClr val="tx2"/>
          </a:solidFill>
          <a:ln w="12700" algn="ctr">
            <a:noFill/>
            <a:miter lim="800000"/>
            <a:headEnd/>
            <a:tailEnd/>
          </a:ln>
        </p:spPr>
        <p:txBody>
          <a:bodyPr lIns="68271" tIns="34136" rIns="68271" bIns="34136" anchor="ctr"/>
          <a:lstStyle/>
          <a:p>
            <a:pPr marL="0" marR="0" lvl="0" indent="0" algn="ctr" defTabSz="682394"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21" name="等腰三角形 20"/>
          <p:cNvSpPr>
            <a:spLocks noChangeArrowheads="1"/>
          </p:cNvSpPr>
          <p:nvPr/>
        </p:nvSpPr>
        <p:spPr bwMode="auto">
          <a:xfrm rot="-2700000" flipH="1" flipV="1">
            <a:off x="5439516" y="3542293"/>
            <a:ext cx="246368" cy="210533"/>
          </a:xfrm>
          <a:prstGeom prst="triangle">
            <a:avLst>
              <a:gd name="adj" fmla="val 50000"/>
            </a:avLst>
          </a:prstGeom>
          <a:solidFill>
            <a:schemeClr val="tx2"/>
          </a:solidFill>
          <a:ln w="12700" algn="ctr">
            <a:noFill/>
            <a:miter lim="800000"/>
            <a:headEnd/>
            <a:tailEnd/>
          </a:ln>
        </p:spPr>
        <p:txBody>
          <a:bodyPr rot="10800000" lIns="68271" tIns="34136" rIns="68271" bIns="34136" anchor="ctr"/>
          <a:lstStyle/>
          <a:p>
            <a:pPr marL="0" marR="0" lvl="0" indent="0" algn="ctr" defTabSz="682394"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23" name="椭圆 22"/>
          <p:cNvSpPr>
            <a:spLocks noChangeArrowheads="1"/>
          </p:cNvSpPr>
          <p:nvPr/>
        </p:nvSpPr>
        <p:spPr bwMode="auto">
          <a:xfrm>
            <a:off x="3141570" y="1333936"/>
            <a:ext cx="2956421" cy="2920585"/>
          </a:xfrm>
          <a:prstGeom prst="ellipse">
            <a:avLst/>
          </a:prstGeom>
          <a:noFill/>
          <a:ln w="12700" algn="ctr">
            <a:solidFill>
              <a:srgbClr val="7F7F7F"/>
            </a:solidFill>
            <a:prstDash val="dash"/>
            <a:miter lim="800000"/>
            <a:headEnd/>
            <a:tailEnd/>
          </a:ln>
        </p:spPr>
        <p:txBody>
          <a:bodyPr lIns="68271" tIns="34136" rIns="68271" bIns="34136" anchor="ctr"/>
          <a:lstStyle/>
          <a:p>
            <a:pPr marL="0" marR="0" lvl="0" indent="0" algn="ctr" defTabSz="682394"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24" name="文本框 23"/>
          <p:cNvSpPr txBox="1">
            <a:spLocks noChangeArrowheads="1"/>
          </p:cNvSpPr>
          <p:nvPr/>
        </p:nvSpPr>
        <p:spPr bwMode="auto">
          <a:xfrm>
            <a:off x="3886648" y="2526957"/>
            <a:ext cx="1467758" cy="763616"/>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2257" b="0" i="0" u="none" strike="noStrike" kern="1200" cap="none" spc="0" normalizeH="0" baseline="0" noProof="0">
                <a:ln>
                  <a:noFill/>
                </a:ln>
                <a:solidFill>
                  <a:srgbClr val="808080"/>
                </a:solidFill>
                <a:effectLst/>
                <a:uLnTx/>
                <a:uFillTx/>
                <a:latin typeface="微软雅黑" pitchFamily="34" charset="-122"/>
                <a:ea typeface="微软雅黑"/>
                <a:cs typeface="+mn-cs"/>
              </a:rPr>
              <a:t>标题</a:t>
            </a:r>
          </a:p>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2257" b="0" i="0" u="none" strike="noStrike" kern="1200" cap="none" spc="0" normalizeH="0" baseline="0" noProof="0">
                <a:ln>
                  <a:noFill/>
                </a:ln>
                <a:solidFill>
                  <a:srgbClr val="808080"/>
                </a:solidFill>
                <a:effectLst/>
                <a:uLnTx/>
                <a:uFillTx/>
                <a:latin typeface="微软雅黑" pitchFamily="34" charset="-122"/>
                <a:ea typeface="微软雅黑"/>
                <a:cs typeface="+mn-cs"/>
              </a:rPr>
              <a:t>内容</a:t>
            </a:r>
          </a:p>
        </p:txBody>
      </p:sp>
      <p:sp>
        <p:nvSpPr>
          <p:cNvPr id="28" name="文本框 27"/>
          <p:cNvSpPr txBox="1">
            <a:spLocks noChangeArrowheads="1"/>
          </p:cNvSpPr>
          <p:nvPr/>
        </p:nvSpPr>
        <p:spPr bwMode="auto">
          <a:xfrm>
            <a:off x="312068" y="1534017"/>
            <a:ext cx="2796654" cy="590235"/>
          </a:xfrm>
          <a:prstGeom prst="rect">
            <a:avLst/>
          </a:prstGeom>
          <a:noFill/>
          <a:ln w="9525">
            <a:noFill/>
            <a:miter lim="800000"/>
            <a:headEnd/>
            <a:tailEnd/>
          </a:ln>
        </p:spPr>
        <p:txBody>
          <a:bodyPr lIns="68271" tIns="34136" rIns="68271" bIns="34136">
            <a:spAutoFit/>
          </a:bodyPr>
          <a:lstStyle/>
          <a:p>
            <a:pPr marL="213528" marR="0" lvl="0" indent="-213528" algn="r" defTabSz="682394"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a:p>
            <a:pPr marL="213528" marR="0" lvl="0" indent="-213528" algn="r" defTabSz="682394"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a:p>
            <a:pPr marL="213528" marR="0" lvl="0" indent="-213528" algn="r" defTabSz="682394"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p:txBody>
      </p:sp>
      <p:sp>
        <p:nvSpPr>
          <p:cNvPr id="2" name="文本框 27"/>
          <p:cNvSpPr txBox="1">
            <a:spLocks noChangeArrowheads="1"/>
          </p:cNvSpPr>
          <p:nvPr/>
        </p:nvSpPr>
        <p:spPr bwMode="auto">
          <a:xfrm>
            <a:off x="304601" y="3569170"/>
            <a:ext cx="2796655" cy="590235"/>
          </a:xfrm>
          <a:prstGeom prst="rect">
            <a:avLst/>
          </a:prstGeom>
          <a:noFill/>
          <a:ln w="9525">
            <a:noFill/>
            <a:miter lim="800000"/>
            <a:headEnd/>
            <a:tailEnd/>
          </a:ln>
        </p:spPr>
        <p:txBody>
          <a:bodyPr lIns="68271" tIns="34136" rIns="68271" bIns="34136">
            <a:spAutoFit/>
          </a:bodyPr>
          <a:lstStyle/>
          <a:p>
            <a:pPr marL="213528" marR="0" lvl="0" indent="-213528" algn="r" defTabSz="682394"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a:p>
            <a:pPr marL="213528" marR="0" lvl="0" indent="-213528" algn="r" defTabSz="682394"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a:p>
            <a:pPr marL="213528" marR="0" lvl="0" indent="-213528" algn="r" defTabSz="682394"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p:txBody>
      </p:sp>
      <p:sp>
        <p:nvSpPr>
          <p:cNvPr id="3" name="文本框 27"/>
          <p:cNvSpPr txBox="1">
            <a:spLocks noChangeArrowheads="1"/>
          </p:cNvSpPr>
          <p:nvPr/>
        </p:nvSpPr>
        <p:spPr bwMode="auto">
          <a:xfrm>
            <a:off x="5587336" y="3569170"/>
            <a:ext cx="2796655" cy="590235"/>
          </a:xfrm>
          <a:prstGeom prst="rect">
            <a:avLst/>
          </a:prstGeom>
          <a:noFill/>
          <a:ln w="9525">
            <a:noFill/>
            <a:miter lim="800000"/>
            <a:headEnd/>
            <a:tailEnd/>
          </a:ln>
        </p:spPr>
        <p:txBody>
          <a:bodyPr lIns="68271" tIns="34136" rIns="68271" bIns="34136">
            <a:spAutoFit/>
          </a:bodyPr>
          <a:lstStyle/>
          <a:p>
            <a:pPr marL="213528" marR="0" lvl="0" indent="-213528" algn="r" defTabSz="682394"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a:p>
            <a:pPr marL="213528" marR="0" lvl="0" indent="-213528" algn="r" defTabSz="682394"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a:p>
            <a:pPr marL="213528" marR="0" lvl="0" indent="-213528" algn="r" defTabSz="682394"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p:txBody>
      </p:sp>
      <p:sp>
        <p:nvSpPr>
          <p:cNvPr id="4" name="文本框 27"/>
          <p:cNvSpPr txBox="1">
            <a:spLocks noChangeArrowheads="1"/>
          </p:cNvSpPr>
          <p:nvPr/>
        </p:nvSpPr>
        <p:spPr bwMode="auto">
          <a:xfrm>
            <a:off x="5587336" y="1537003"/>
            <a:ext cx="2796655" cy="590235"/>
          </a:xfrm>
          <a:prstGeom prst="rect">
            <a:avLst/>
          </a:prstGeom>
          <a:noFill/>
          <a:ln w="9525">
            <a:noFill/>
            <a:miter lim="800000"/>
            <a:headEnd/>
            <a:tailEnd/>
          </a:ln>
        </p:spPr>
        <p:txBody>
          <a:bodyPr lIns="68271" tIns="34136" rIns="68271" bIns="34136">
            <a:spAutoFit/>
          </a:bodyPr>
          <a:lstStyle/>
          <a:p>
            <a:pPr marL="213528" marR="0" lvl="0" indent="-213528" algn="r" defTabSz="682394"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a:p>
            <a:pPr marL="213528" marR="0" lvl="0" indent="-213528" algn="r" defTabSz="682394"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a:p>
            <a:pPr marL="213528" marR="0" lvl="0" indent="-213528" algn="r" defTabSz="682394"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p:txBody>
      </p:sp>
    </p:spTree>
    <p:extLst>
      <p:ext uri="{BB962C8B-B14F-4D97-AF65-F5344CB8AC3E}">
        <p14:creationId xmlns:p14="http://schemas.microsoft.com/office/powerpoint/2010/main" val="43699471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Horizontal)">
                                      <p:cBhvr>
                                        <p:cTn id="7" dur="750"/>
                                        <p:tgtEl>
                                          <p:spTgt spid="24"/>
                                        </p:tgtEl>
                                      </p:cBhvr>
                                    </p:animEffect>
                                  </p:childTnLst>
                                </p:cTn>
                              </p:par>
                            </p:childTnLst>
                          </p:cTn>
                        </p:par>
                        <p:par>
                          <p:cTn id="8" fill="hold">
                            <p:stCondLst>
                              <p:cond delay="75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750"/>
                                        <p:tgtEl>
                                          <p:spTgt spid="12"/>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750"/>
                                        <p:tgtEl>
                                          <p:spTgt spid="13"/>
                                        </p:tgtEl>
                                      </p:cBhvr>
                                    </p:animEffect>
                                  </p:childTnLst>
                                </p:cTn>
                              </p:par>
                            </p:childTnLst>
                          </p:cTn>
                        </p:par>
                        <p:par>
                          <p:cTn id="16" fill="hold">
                            <p:stCondLst>
                              <p:cond delay="2250"/>
                            </p:stCondLst>
                            <p:childTnLst>
                              <p:par>
                                <p:cTn id="17" presetID="22" presetClass="entr" presetSubtype="1"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750"/>
                                        <p:tgtEl>
                                          <p:spTgt spid="15"/>
                                        </p:tgtEl>
                                      </p:cBhvr>
                                    </p:animEffect>
                                  </p:childTnLst>
                                </p:cTn>
                              </p:par>
                            </p:childTnLst>
                          </p:cTn>
                        </p:par>
                        <p:par>
                          <p:cTn id="20" fill="hold">
                            <p:stCondLst>
                              <p:cond delay="3000"/>
                            </p:stCondLst>
                            <p:childTnLst>
                              <p:par>
                                <p:cTn id="21" presetID="22" presetClass="entr" presetSubtype="2"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right)">
                                      <p:cBhvr>
                                        <p:cTn id="23" dur="750"/>
                                        <p:tgtEl>
                                          <p:spTgt spid="14"/>
                                        </p:tgtEl>
                                      </p:cBhvr>
                                    </p:animEffect>
                                  </p:childTnLst>
                                </p:cTn>
                              </p:par>
                            </p:childTnLst>
                          </p:cTn>
                        </p:par>
                        <p:par>
                          <p:cTn id="24" fill="hold">
                            <p:stCondLst>
                              <p:cond delay="375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1000"/>
                                        <p:tgtEl>
                                          <p:spTgt spid="23"/>
                                        </p:tgtEl>
                                      </p:cBhvr>
                                    </p:animEffect>
                                  </p:childTnLst>
                                </p:cTn>
                              </p:par>
                            </p:childTnLst>
                          </p:cTn>
                        </p:par>
                        <p:par>
                          <p:cTn id="28" fill="hold">
                            <p:stCondLst>
                              <p:cond delay="4750"/>
                            </p:stCondLst>
                            <p:childTnLst>
                              <p:par>
                                <p:cTn id="29" presetID="22" presetClass="entr" presetSubtype="2"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right)">
                                      <p:cBhvr>
                                        <p:cTn id="31" dur="500"/>
                                        <p:tgtEl>
                                          <p:spTgt spid="16"/>
                                        </p:tgtEl>
                                      </p:cBhvr>
                                    </p:animEffect>
                                  </p:childTnLst>
                                </p:cTn>
                              </p:par>
                            </p:childTnLst>
                          </p:cTn>
                        </p:par>
                        <p:par>
                          <p:cTn id="32" fill="hold">
                            <p:stCondLst>
                              <p:cond delay="5250"/>
                            </p:stCondLst>
                            <p:childTnLst>
                              <p:par>
                                <p:cTn id="33" presetID="10"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750"/>
                                        <p:tgtEl>
                                          <p:spTgt spid="28"/>
                                        </p:tgtEl>
                                      </p:cBhvr>
                                    </p:animEffect>
                                  </p:childTnLst>
                                </p:cTn>
                              </p:par>
                            </p:childTnLst>
                          </p:cTn>
                        </p:par>
                        <p:par>
                          <p:cTn id="36" fill="hold">
                            <p:stCondLst>
                              <p:cond delay="6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par>
                          <p:cTn id="40" fill="hold">
                            <p:stCondLst>
                              <p:cond delay="6500"/>
                            </p:stCondLst>
                            <p:childTnLst>
                              <p:par>
                                <p:cTn id="41" presetID="10" presetClass="entr" presetSubtype="0"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750"/>
                                        <p:tgtEl>
                                          <p:spTgt spid="4"/>
                                        </p:tgtEl>
                                      </p:cBhvr>
                                    </p:animEffect>
                                  </p:childTnLst>
                                </p:cTn>
                              </p:par>
                            </p:childTnLst>
                          </p:cTn>
                        </p:par>
                        <p:par>
                          <p:cTn id="44" fill="hold">
                            <p:stCondLst>
                              <p:cond delay="7250"/>
                            </p:stCondLst>
                            <p:childTnLst>
                              <p:par>
                                <p:cTn id="45" presetID="22" presetClass="entr" presetSubtype="2"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right)">
                                      <p:cBhvr>
                                        <p:cTn id="47" dur="500"/>
                                        <p:tgtEl>
                                          <p:spTgt spid="17"/>
                                        </p:tgtEl>
                                      </p:cBhvr>
                                    </p:animEffect>
                                  </p:childTnLst>
                                </p:cTn>
                              </p:par>
                            </p:childTnLst>
                          </p:cTn>
                        </p:par>
                        <p:par>
                          <p:cTn id="48" fill="hold">
                            <p:stCondLst>
                              <p:cond delay="7750"/>
                            </p:stCondLst>
                            <p:childTnLst>
                              <p:par>
                                <p:cTn id="49" presetID="10" presetClass="entr" presetSubtype="0" fill="hold" grpId="0" nodeType="after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fade">
                                      <p:cBhvr>
                                        <p:cTn id="51" dur="750"/>
                                        <p:tgtEl>
                                          <p:spTgt spid="2"/>
                                        </p:tgtEl>
                                      </p:cBhvr>
                                    </p:animEffect>
                                  </p:childTnLst>
                                </p:cTn>
                              </p:par>
                            </p:childTnLst>
                          </p:cTn>
                        </p:par>
                        <p:par>
                          <p:cTn id="52" fill="hold">
                            <p:stCondLst>
                              <p:cond delay="8500"/>
                            </p:stCondLst>
                            <p:childTnLst>
                              <p:par>
                                <p:cTn id="53" presetID="22" presetClass="entr" presetSubtype="8"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left)">
                                      <p:cBhvr>
                                        <p:cTn id="55" dur="500"/>
                                        <p:tgtEl>
                                          <p:spTgt spid="21"/>
                                        </p:tgtEl>
                                      </p:cBhvr>
                                    </p:animEffect>
                                  </p:childTnLst>
                                </p:cTn>
                              </p:par>
                            </p:childTnLst>
                          </p:cTn>
                        </p:par>
                        <p:par>
                          <p:cTn id="56" fill="hold">
                            <p:stCondLst>
                              <p:cond delay="9000"/>
                            </p:stCondLst>
                            <p:childTnLst>
                              <p:par>
                                <p:cTn id="57" presetID="10" presetClass="entr" presetSubtype="0" fill="hold" grpId="0" nodeType="after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fade">
                                      <p:cBhvr>
                                        <p:cTn id="59"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21" grpId="0" animBg="1"/>
      <p:bldP spid="23" grpId="0" animBg="1"/>
      <p:bldP spid="24" grpId="0"/>
      <p:bldP spid="28" grpId="0"/>
      <p:bldP spid="2" grpId="0"/>
      <p:bldP spid="3" grpId="0"/>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p:cNvSpPr txBox="1">
            <a:spLocks noChangeArrowheads="1"/>
          </p:cNvSpPr>
          <p:nvPr/>
        </p:nvSpPr>
        <p:spPr bwMode="auto">
          <a:xfrm>
            <a:off x="5287216" y="1784865"/>
            <a:ext cx="3264008" cy="333425"/>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ts val="1317"/>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40" name="TextBox 39"/>
          <p:cNvSpPr txBox="1">
            <a:spLocks noChangeArrowheads="1"/>
          </p:cNvSpPr>
          <p:nvPr/>
        </p:nvSpPr>
        <p:spPr bwMode="auto">
          <a:xfrm>
            <a:off x="4088222" y="1774414"/>
            <a:ext cx="939187" cy="287771"/>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00A800"/>
                </a:solidFill>
                <a:effectLst/>
                <a:uLnTx/>
                <a:uFillTx/>
                <a:latin typeface="微软雅黑" pitchFamily="34" charset="-122"/>
                <a:ea typeface="微软雅黑"/>
                <a:cs typeface="+mn-cs"/>
              </a:rPr>
              <a:t>标题</a:t>
            </a:r>
          </a:p>
        </p:txBody>
      </p:sp>
      <p:cxnSp>
        <p:nvCxnSpPr>
          <p:cNvPr id="41" name="直接连接符 40"/>
          <p:cNvCxnSpPr/>
          <p:nvPr/>
        </p:nvCxnSpPr>
        <p:spPr>
          <a:xfrm>
            <a:off x="5142380" y="1750523"/>
            <a:ext cx="0" cy="374778"/>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2" name="TextBox 41"/>
          <p:cNvSpPr txBox="1">
            <a:spLocks noChangeArrowheads="1"/>
          </p:cNvSpPr>
          <p:nvPr/>
        </p:nvSpPr>
        <p:spPr bwMode="auto">
          <a:xfrm>
            <a:off x="4694438" y="2410492"/>
            <a:ext cx="3264008" cy="333425"/>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ts val="1317"/>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43" name="TextBox 42"/>
          <p:cNvSpPr txBox="1">
            <a:spLocks noChangeArrowheads="1"/>
          </p:cNvSpPr>
          <p:nvPr/>
        </p:nvSpPr>
        <p:spPr bwMode="auto">
          <a:xfrm>
            <a:off x="3495446" y="2400040"/>
            <a:ext cx="939186" cy="287771"/>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00A800"/>
                </a:solidFill>
                <a:effectLst/>
                <a:uLnTx/>
                <a:uFillTx/>
                <a:latin typeface="微软雅黑" pitchFamily="34" charset="-122"/>
                <a:ea typeface="微软雅黑"/>
                <a:cs typeface="+mn-cs"/>
              </a:rPr>
              <a:t>标题</a:t>
            </a:r>
          </a:p>
        </p:txBody>
      </p:sp>
      <p:cxnSp>
        <p:nvCxnSpPr>
          <p:cNvPr id="44" name="直接连接符 43"/>
          <p:cNvCxnSpPr/>
          <p:nvPr/>
        </p:nvCxnSpPr>
        <p:spPr>
          <a:xfrm>
            <a:off x="4551096" y="2376149"/>
            <a:ext cx="0" cy="376272"/>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5" name="TextBox 44"/>
          <p:cNvSpPr txBox="1">
            <a:spLocks noChangeArrowheads="1"/>
          </p:cNvSpPr>
          <p:nvPr/>
        </p:nvSpPr>
        <p:spPr bwMode="auto">
          <a:xfrm>
            <a:off x="3949361" y="3085392"/>
            <a:ext cx="3264008" cy="333425"/>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ts val="1317"/>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46" name="TextBox 45"/>
          <p:cNvSpPr txBox="1">
            <a:spLocks noChangeArrowheads="1"/>
          </p:cNvSpPr>
          <p:nvPr/>
        </p:nvSpPr>
        <p:spPr bwMode="auto">
          <a:xfrm>
            <a:off x="2750367" y="3073447"/>
            <a:ext cx="939187" cy="287771"/>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00A800"/>
                </a:solidFill>
                <a:effectLst/>
                <a:uLnTx/>
                <a:uFillTx/>
                <a:latin typeface="微软雅黑" pitchFamily="34" charset="-122"/>
                <a:ea typeface="微软雅黑"/>
                <a:cs typeface="+mn-cs"/>
              </a:rPr>
              <a:t>标题</a:t>
            </a:r>
          </a:p>
        </p:txBody>
      </p:sp>
      <p:cxnSp>
        <p:nvCxnSpPr>
          <p:cNvPr id="47" name="直接连接符 46"/>
          <p:cNvCxnSpPr/>
          <p:nvPr/>
        </p:nvCxnSpPr>
        <p:spPr>
          <a:xfrm>
            <a:off x="3804525" y="3051049"/>
            <a:ext cx="0" cy="37477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8" name="TextBox 47"/>
          <p:cNvSpPr txBox="1">
            <a:spLocks noChangeArrowheads="1"/>
          </p:cNvSpPr>
          <p:nvPr/>
        </p:nvSpPr>
        <p:spPr bwMode="auto">
          <a:xfrm>
            <a:off x="3323734" y="3715498"/>
            <a:ext cx="3264008" cy="333425"/>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ts val="1317"/>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49" name="TextBox 48"/>
          <p:cNvSpPr txBox="1">
            <a:spLocks noChangeArrowheads="1"/>
          </p:cNvSpPr>
          <p:nvPr/>
        </p:nvSpPr>
        <p:spPr bwMode="auto">
          <a:xfrm>
            <a:off x="2124741" y="3703553"/>
            <a:ext cx="939186" cy="287771"/>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00A800"/>
                </a:solidFill>
                <a:effectLst/>
                <a:uLnTx/>
                <a:uFillTx/>
                <a:latin typeface="微软雅黑" pitchFamily="34" charset="-122"/>
                <a:ea typeface="微软雅黑"/>
                <a:cs typeface="+mn-cs"/>
              </a:rPr>
              <a:t>标题</a:t>
            </a:r>
          </a:p>
        </p:txBody>
      </p:sp>
      <p:cxnSp>
        <p:nvCxnSpPr>
          <p:cNvPr id="50" name="直接连接符 49"/>
          <p:cNvCxnSpPr/>
          <p:nvPr/>
        </p:nvCxnSpPr>
        <p:spPr>
          <a:xfrm>
            <a:off x="3180392" y="3681155"/>
            <a:ext cx="0" cy="37477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0189" name="AutoShape 18"/>
          <p:cNvSpPr>
            <a:spLocks noChangeArrowheads="1"/>
          </p:cNvSpPr>
          <p:nvPr/>
        </p:nvSpPr>
        <p:spPr bwMode="auto">
          <a:xfrm>
            <a:off x="913803" y="1623605"/>
            <a:ext cx="3183378" cy="550970"/>
          </a:xfrm>
          <a:prstGeom prst="homePlate">
            <a:avLst>
              <a:gd name="adj" fmla="val 69842"/>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50190" name="AutoShape 19"/>
          <p:cNvSpPr>
            <a:spLocks noChangeArrowheads="1"/>
          </p:cNvSpPr>
          <p:nvPr/>
        </p:nvSpPr>
        <p:spPr bwMode="auto">
          <a:xfrm>
            <a:off x="913803" y="2313438"/>
            <a:ext cx="2505492" cy="528572"/>
          </a:xfrm>
          <a:prstGeom prst="homePlate">
            <a:avLst>
              <a:gd name="adj" fmla="val 70904"/>
            </a:avLst>
          </a:prstGeom>
          <a:solidFill>
            <a:schemeClr val="bg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50191" name="AutoShape 20"/>
          <p:cNvSpPr>
            <a:spLocks noChangeArrowheads="1"/>
          </p:cNvSpPr>
          <p:nvPr/>
        </p:nvSpPr>
        <p:spPr bwMode="auto">
          <a:xfrm>
            <a:off x="913803" y="2977886"/>
            <a:ext cx="1829099" cy="528572"/>
          </a:xfrm>
          <a:prstGeom prst="homePlate">
            <a:avLst>
              <a:gd name="adj" fmla="val 66662"/>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50192" name="AutoShape 21"/>
          <p:cNvSpPr>
            <a:spLocks noChangeArrowheads="1"/>
          </p:cNvSpPr>
          <p:nvPr/>
        </p:nvSpPr>
        <p:spPr bwMode="auto">
          <a:xfrm>
            <a:off x="913803" y="3600526"/>
            <a:ext cx="1218404" cy="528572"/>
          </a:xfrm>
          <a:prstGeom prst="homePlate">
            <a:avLst>
              <a:gd name="adj" fmla="val 48300"/>
            </a:avLst>
          </a:prstGeom>
          <a:solidFill>
            <a:schemeClr val="bg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spTree>
    <p:extLst>
      <p:ext uri="{BB962C8B-B14F-4D97-AF65-F5344CB8AC3E}">
        <p14:creationId xmlns:p14="http://schemas.microsoft.com/office/powerpoint/2010/main" val="384847166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0189"/>
                                        </p:tgtEl>
                                        <p:attrNameLst>
                                          <p:attrName>style.visibility</p:attrName>
                                        </p:attrNameLst>
                                      </p:cBhvr>
                                      <p:to>
                                        <p:strVal val="visible"/>
                                      </p:to>
                                    </p:set>
                                    <p:anim calcmode="lin" valueType="num">
                                      <p:cBhvr additive="base">
                                        <p:cTn id="7" dur="500" fill="hold"/>
                                        <p:tgtEl>
                                          <p:spTgt spid="50189"/>
                                        </p:tgtEl>
                                        <p:attrNameLst>
                                          <p:attrName>ppt_x</p:attrName>
                                        </p:attrNameLst>
                                      </p:cBhvr>
                                      <p:tavLst>
                                        <p:tav tm="0">
                                          <p:val>
                                            <p:strVal val="0-#ppt_w/2"/>
                                          </p:val>
                                        </p:tav>
                                        <p:tav tm="100000">
                                          <p:val>
                                            <p:strVal val="#ppt_x"/>
                                          </p:val>
                                        </p:tav>
                                      </p:tavLst>
                                    </p:anim>
                                    <p:anim calcmode="lin" valueType="num">
                                      <p:cBhvr additive="base">
                                        <p:cTn id="8" dur="500" fill="hold"/>
                                        <p:tgtEl>
                                          <p:spTgt spid="5018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0190"/>
                                        </p:tgtEl>
                                        <p:attrNameLst>
                                          <p:attrName>style.visibility</p:attrName>
                                        </p:attrNameLst>
                                      </p:cBhvr>
                                      <p:to>
                                        <p:strVal val="visible"/>
                                      </p:to>
                                    </p:set>
                                    <p:anim calcmode="lin" valueType="num">
                                      <p:cBhvr additive="base">
                                        <p:cTn id="11" dur="500" fill="hold"/>
                                        <p:tgtEl>
                                          <p:spTgt spid="50190"/>
                                        </p:tgtEl>
                                        <p:attrNameLst>
                                          <p:attrName>ppt_x</p:attrName>
                                        </p:attrNameLst>
                                      </p:cBhvr>
                                      <p:tavLst>
                                        <p:tav tm="0">
                                          <p:val>
                                            <p:strVal val="0-#ppt_w/2"/>
                                          </p:val>
                                        </p:tav>
                                        <p:tav tm="100000">
                                          <p:val>
                                            <p:strVal val="#ppt_x"/>
                                          </p:val>
                                        </p:tav>
                                      </p:tavLst>
                                    </p:anim>
                                    <p:anim calcmode="lin" valueType="num">
                                      <p:cBhvr additive="base">
                                        <p:cTn id="12" dur="500" fill="hold"/>
                                        <p:tgtEl>
                                          <p:spTgt spid="5019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0191"/>
                                        </p:tgtEl>
                                        <p:attrNameLst>
                                          <p:attrName>style.visibility</p:attrName>
                                        </p:attrNameLst>
                                      </p:cBhvr>
                                      <p:to>
                                        <p:strVal val="visible"/>
                                      </p:to>
                                    </p:set>
                                    <p:anim calcmode="lin" valueType="num">
                                      <p:cBhvr additive="base">
                                        <p:cTn id="15" dur="500" fill="hold"/>
                                        <p:tgtEl>
                                          <p:spTgt spid="50191"/>
                                        </p:tgtEl>
                                        <p:attrNameLst>
                                          <p:attrName>ppt_x</p:attrName>
                                        </p:attrNameLst>
                                      </p:cBhvr>
                                      <p:tavLst>
                                        <p:tav tm="0">
                                          <p:val>
                                            <p:strVal val="0-#ppt_w/2"/>
                                          </p:val>
                                        </p:tav>
                                        <p:tav tm="100000">
                                          <p:val>
                                            <p:strVal val="#ppt_x"/>
                                          </p:val>
                                        </p:tav>
                                      </p:tavLst>
                                    </p:anim>
                                    <p:anim calcmode="lin" valueType="num">
                                      <p:cBhvr additive="base">
                                        <p:cTn id="16" dur="500" fill="hold"/>
                                        <p:tgtEl>
                                          <p:spTgt spid="5019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0192"/>
                                        </p:tgtEl>
                                        <p:attrNameLst>
                                          <p:attrName>style.visibility</p:attrName>
                                        </p:attrNameLst>
                                      </p:cBhvr>
                                      <p:to>
                                        <p:strVal val="visible"/>
                                      </p:to>
                                    </p:set>
                                    <p:anim calcmode="lin" valueType="num">
                                      <p:cBhvr additive="base">
                                        <p:cTn id="19" dur="500" fill="hold"/>
                                        <p:tgtEl>
                                          <p:spTgt spid="50192"/>
                                        </p:tgtEl>
                                        <p:attrNameLst>
                                          <p:attrName>ppt_x</p:attrName>
                                        </p:attrNameLst>
                                      </p:cBhvr>
                                      <p:tavLst>
                                        <p:tav tm="0">
                                          <p:val>
                                            <p:strVal val="0-#ppt_w/2"/>
                                          </p:val>
                                        </p:tav>
                                        <p:tav tm="100000">
                                          <p:val>
                                            <p:strVal val="#ppt_x"/>
                                          </p:val>
                                        </p:tav>
                                      </p:tavLst>
                                    </p:anim>
                                    <p:anim calcmode="lin" valueType="num">
                                      <p:cBhvr additive="base">
                                        <p:cTn id="20" dur="500" fill="hold"/>
                                        <p:tgtEl>
                                          <p:spTgt spid="50192"/>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fade">
                                      <p:cBhvr>
                                        <p:cTn id="24" dur="500"/>
                                        <p:tgtEl>
                                          <p:spTgt spid="4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par>
                          <p:cTn id="28" fill="hold">
                            <p:stCondLst>
                              <p:cond delay="1000"/>
                            </p:stCondLst>
                            <p:childTnLst>
                              <p:par>
                                <p:cTn id="29" presetID="16" presetClass="entr" presetSubtype="42" fill="hold" nodeType="after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barn(outHorizontal)">
                                      <p:cBhvr>
                                        <p:cTn id="31" dur="500"/>
                                        <p:tgtEl>
                                          <p:spTgt spid="41"/>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fade">
                                      <p:cBhvr>
                                        <p:cTn id="35" dur="500"/>
                                        <p:tgtEl>
                                          <p:spTgt spid="4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fade">
                                      <p:cBhvr>
                                        <p:cTn id="38" dur="500"/>
                                        <p:tgtEl>
                                          <p:spTgt spid="42"/>
                                        </p:tgtEl>
                                      </p:cBhvr>
                                    </p:animEffect>
                                  </p:childTnLst>
                                </p:cTn>
                              </p:par>
                            </p:childTnLst>
                          </p:cTn>
                        </p:par>
                        <p:par>
                          <p:cTn id="39" fill="hold">
                            <p:stCondLst>
                              <p:cond delay="2000"/>
                            </p:stCondLst>
                            <p:childTnLst>
                              <p:par>
                                <p:cTn id="40" presetID="16" presetClass="entr" presetSubtype="42" fill="hold" nodeType="after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barn(outHorizontal)">
                                      <p:cBhvr>
                                        <p:cTn id="42" dur="500"/>
                                        <p:tgtEl>
                                          <p:spTgt spid="44"/>
                                        </p:tgtEl>
                                      </p:cBhvr>
                                    </p:animEffect>
                                  </p:childTnLst>
                                </p:cTn>
                              </p:par>
                            </p:childTnLst>
                          </p:cTn>
                        </p:par>
                        <p:par>
                          <p:cTn id="43" fill="hold">
                            <p:stCondLst>
                              <p:cond delay="2500"/>
                            </p:stCondLst>
                            <p:childTnLst>
                              <p:par>
                                <p:cTn id="44" presetID="10" presetClass="entr" presetSubtype="0" fill="hold" grpId="0" nodeType="after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500"/>
                                        <p:tgtEl>
                                          <p:spTgt spid="4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fade">
                                      <p:cBhvr>
                                        <p:cTn id="49" dur="500"/>
                                        <p:tgtEl>
                                          <p:spTgt spid="45"/>
                                        </p:tgtEl>
                                      </p:cBhvr>
                                    </p:animEffect>
                                  </p:childTnLst>
                                </p:cTn>
                              </p:par>
                            </p:childTnLst>
                          </p:cTn>
                        </p:par>
                        <p:par>
                          <p:cTn id="50" fill="hold">
                            <p:stCondLst>
                              <p:cond delay="3000"/>
                            </p:stCondLst>
                            <p:childTnLst>
                              <p:par>
                                <p:cTn id="51" presetID="16" presetClass="entr" presetSubtype="42" fill="hold" nodeType="after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barn(outHorizontal)">
                                      <p:cBhvr>
                                        <p:cTn id="53" dur="500"/>
                                        <p:tgtEl>
                                          <p:spTgt spid="47"/>
                                        </p:tgtEl>
                                      </p:cBhvr>
                                    </p:animEffect>
                                  </p:childTnLst>
                                </p:cTn>
                              </p:par>
                            </p:childTnLst>
                          </p:cTn>
                        </p:par>
                        <p:par>
                          <p:cTn id="54" fill="hold">
                            <p:stCondLst>
                              <p:cond delay="3500"/>
                            </p:stCondLst>
                            <p:childTnLst>
                              <p:par>
                                <p:cTn id="55" presetID="10" presetClass="entr" presetSubtype="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500"/>
                                        <p:tgtEl>
                                          <p:spTgt spid="49"/>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fade">
                                      <p:cBhvr>
                                        <p:cTn id="60" dur="500"/>
                                        <p:tgtEl>
                                          <p:spTgt spid="48"/>
                                        </p:tgtEl>
                                      </p:cBhvr>
                                    </p:animEffect>
                                  </p:childTnLst>
                                </p:cTn>
                              </p:par>
                            </p:childTnLst>
                          </p:cTn>
                        </p:par>
                        <p:par>
                          <p:cTn id="61" fill="hold">
                            <p:stCondLst>
                              <p:cond delay="4000"/>
                            </p:stCondLst>
                            <p:childTnLst>
                              <p:par>
                                <p:cTn id="62" presetID="16" presetClass="entr" presetSubtype="42" fill="hold" nodeType="afterEffect">
                                  <p:stCondLst>
                                    <p:cond delay="0"/>
                                  </p:stCondLst>
                                  <p:childTnLst>
                                    <p:set>
                                      <p:cBhvr>
                                        <p:cTn id="63" dur="1" fill="hold">
                                          <p:stCondLst>
                                            <p:cond delay="0"/>
                                          </p:stCondLst>
                                        </p:cTn>
                                        <p:tgtEl>
                                          <p:spTgt spid="50"/>
                                        </p:tgtEl>
                                        <p:attrNameLst>
                                          <p:attrName>style.visibility</p:attrName>
                                        </p:attrNameLst>
                                      </p:cBhvr>
                                      <p:to>
                                        <p:strVal val="visible"/>
                                      </p:to>
                                    </p:set>
                                    <p:animEffect transition="in" filter="barn(outHorizontal)">
                                      <p:cBhvr>
                                        <p:cTn id="6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2" grpId="0"/>
      <p:bldP spid="43" grpId="0"/>
      <p:bldP spid="45" grpId="0"/>
      <p:bldP spid="46" grpId="0"/>
      <p:bldP spid="48" grpId="0"/>
      <p:bldP spid="49" grpId="0"/>
      <p:bldP spid="50189" grpId="0" animBg="1"/>
      <p:bldP spid="50190" grpId="0" animBg="1"/>
      <p:bldP spid="50191" grpId="0" animBg="1"/>
      <p:bldP spid="5019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9"/>
          <p:cNvSpPr txBox="1">
            <a:spLocks noChangeArrowheads="1"/>
          </p:cNvSpPr>
          <p:nvPr/>
        </p:nvSpPr>
        <p:spPr bwMode="auto">
          <a:xfrm>
            <a:off x="5339130" y="1782607"/>
            <a:ext cx="3012457" cy="307777"/>
          </a:xfrm>
          <a:prstGeom prst="rect">
            <a:avLst/>
          </a:prstGeom>
          <a:solidFill>
            <a:srgbClr val="007635"/>
          </a:solidFill>
          <a:ln w="9525">
            <a:solidFill>
              <a:srgbClr val="007635"/>
            </a:solidFill>
            <a:miter lim="800000"/>
            <a:headEnd/>
            <a:tailEnd/>
          </a:ln>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FFFFFF"/>
                </a:solidFill>
                <a:effectLst/>
                <a:uLnTx/>
                <a:uFillTx/>
                <a:latin typeface="Arial"/>
                <a:ea typeface="微软雅黑" pitchFamily="34" charset="-122"/>
                <a:cs typeface="+mn-cs"/>
              </a:rPr>
              <a:t>单击此处添加文字内容说明</a:t>
            </a:r>
            <a:endParaRPr kumimoji="0" lang="zh-CN" altLang="en-US" sz="1400" b="1" i="0" u="none" strike="noStrike" kern="1200" cap="none" spc="0" normalizeH="0" baseline="0" noProof="0" dirty="0">
              <a:ln>
                <a:noFill/>
              </a:ln>
              <a:solidFill>
                <a:srgbClr val="FFFFFF"/>
              </a:solidFill>
              <a:effectLst/>
              <a:uLnTx/>
              <a:uFillTx/>
              <a:latin typeface="Arial"/>
              <a:ea typeface="微软雅黑" pitchFamily="34" charset="-122"/>
              <a:cs typeface="+mn-cs"/>
            </a:endParaRPr>
          </a:p>
        </p:txBody>
      </p:sp>
      <p:sp>
        <p:nvSpPr>
          <p:cNvPr id="19" name="TextBox 27"/>
          <p:cNvSpPr txBox="1">
            <a:spLocks noChangeArrowheads="1"/>
          </p:cNvSpPr>
          <p:nvPr/>
        </p:nvSpPr>
        <p:spPr bwMode="auto">
          <a:xfrm>
            <a:off x="5467170" y="1142695"/>
            <a:ext cx="2601964" cy="646331"/>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baseline="0" noProof="0" dirty="0" smtClean="0">
                <a:ln>
                  <a:noFill/>
                </a:ln>
                <a:solidFill>
                  <a:srgbClr val="00B050"/>
                </a:solidFill>
                <a:effectLst/>
                <a:uLnTx/>
                <a:uFillTx/>
                <a:latin typeface="Arial"/>
                <a:ea typeface="微软雅黑" pitchFamily="34" charset="-122"/>
                <a:cs typeface="+mn-cs"/>
              </a:rPr>
              <a:t>2017 </a:t>
            </a:r>
            <a:r>
              <a:rPr kumimoji="0" lang="en-US" altLang="zh-CN" sz="3600" b="1" i="0" u="none" strike="noStrike" kern="1200" cap="none" spc="0" normalizeH="0" baseline="0" noProof="0" dirty="0">
                <a:ln>
                  <a:noFill/>
                </a:ln>
                <a:solidFill>
                  <a:srgbClr val="00B050"/>
                </a:solidFill>
                <a:effectLst/>
                <a:uLnTx/>
                <a:uFillTx/>
                <a:latin typeface="Arial"/>
                <a:ea typeface="微软雅黑" pitchFamily="34" charset="-122"/>
                <a:cs typeface="+mn-cs"/>
              </a:rPr>
              <a:t>year.</a:t>
            </a:r>
            <a:endParaRPr kumimoji="0" lang="zh-CN" altLang="en-US" sz="3600" b="1" i="0" u="none" strike="noStrike" kern="1200" cap="none" spc="0" normalizeH="0" baseline="0" noProof="0" dirty="0">
              <a:ln>
                <a:noFill/>
              </a:ln>
              <a:solidFill>
                <a:srgbClr val="00B050"/>
              </a:solidFill>
              <a:effectLst/>
              <a:uLnTx/>
              <a:uFillTx/>
              <a:latin typeface="Arial"/>
              <a:ea typeface="微软雅黑" pitchFamily="34" charset="-122"/>
              <a:cs typeface="+mn-cs"/>
            </a:endParaRPr>
          </a:p>
        </p:txBody>
      </p:sp>
      <p:grpSp>
        <p:nvGrpSpPr>
          <p:cNvPr id="20" name="组合 19"/>
          <p:cNvGrpSpPr/>
          <p:nvPr/>
        </p:nvGrpSpPr>
        <p:grpSpPr>
          <a:xfrm>
            <a:off x="179038" y="1687421"/>
            <a:ext cx="4948027" cy="2697104"/>
            <a:chOff x="776287" y="706437"/>
            <a:chExt cx="7658101" cy="3768726"/>
          </a:xfrm>
          <a:solidFill>
            <a:srgbClr val="00B050">
              <a:alpha val="98000"/>
            </a:srgbClr>
          </a:solidFill>
        </p:grpSpPr>
        <p:sp>
          <p:nvSpPr>
            <p:cNvPr id="21" name="Freeform 10"/>
            <p:cNvSpPr>
              <a:spLocks/>
            </p:cNvSpPr>
            <p:nvPr/>
          </p:nvSpPr>
          <p:spPr bwMode="auto">
            <a:xfrm>
              <a:off x="5540375" y="830262"/>
              <a:ext cx="55563" cy="30163"/>
            </a:xfrm>
            <a:custGeom>
              <a:avLst/>
              <a:gdLst>
                <a:gd name="T0" fmla="*/ 8 w 15"/>
                <a:gd name="T1" fmla="*/ 0 h 8"/>
                <a:gd name="T2" fmla="*/ 9 w 15"/>
                <a:gd name="T3" fmla="*/ 1 h 8"/>
                <a:gd name="T4" fmla="*/ 12 w 15"/>
                <a:gd name="T5" fmla="*/ 7 h 8"/>
                <a:gd name="T6" fmla="*/ 5 w 15"/>
                <a:gd name="T7" fmla="*/ 4 h 8"/>
                <a:gd name="T8" fmla="*/ 8 w 15"/>
                <a:gd name="T9" fmla="*/ 0 h 8"/>
              </a:gdLst>
              <a:ahLst/>
              <a:cxnLst>
                <a:cxn ang="0">
                  <a:pos x="T0" y="T1"/>
                </a:cxn>
                <a:cxn ang="0">
                  <a:pos x="T2" y="T3"/>
                </a:cxn>
                <a:cxn ang="0">
                  <a:pos x="T4" y="T5"/>
                </a:cxn>
                <a:cxn ang="0">
                  <a:pos x="T6" y="T7"/>
                </a:cxn>
                <a:cxn ang="0">
                  <a:pos x="T8" y="T9"/>
                </a:cxn>
              </a:cxnLst>
              <a:rect l="0" t="0" r="r" b="b"/>
              <a:pathLst>
                <a:path w="15" h="8">
                  <a:moveTo>
                    <a:pt x="8" y="0"/>
                  </a:moveTo>
                  <a:cubicBezTo>
                    <a:pt x="9" y="0"/>
                    <a:pt x="9" y="0"/>
                    <a:pt x="9" y="1"/>
                  </a:cubicBezTo>
                  <a:cubicBezTo>
                    <a:pt x="10" y="4"/>
                    <a:pt x="15" y="4"/>
                    <a:pt x="12" y="7"/>
                  </a:cubicBezTo>
                  <a:cubicBezTo>
                    <a:pt x="8" y="8"/>
                    <a:pt x="10" y="2"/>
                    <a:pt x="5" y="4"/>
                  </a:cubicBezTo>
                  <a:cubicBezTo>
                    <a:pt x="0" y="2"/>
                    <a:pt x="11" y="4"/>
                    <a:pt x="8"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22" name="Freeform 11"/>
            <p:cNvSpPr>
              <a:spLocks/>
            </p:cNvSpPr>
            <p:nvPr/>
          </p:nvSpPr>
          <p:spPr bwMode="auto">
            <a:xfrm>
              <a:off x="6342062" y="830262"/>
              <a:ext cx="109538" cy="55563"/>
            </a:xfrm>
            <a:custGeom>
              <a:avLst/>
              <a:gdLst>
                <a:gd name="T0" fmla="*/ 28 w 29"/>
                <a:gd name="T1" fmla="*/ 11 h 15"/>
                <a:gd name="T2" fmla="*/ 17 w 29"/>
                <a:gd name="T3" fmla="*/ 14 h 15"/>
                <a:gd name="T4" fmla="*/ 3 w 29"/>
                <a:gd name="T5" fmla="*/ 14 h 15"/>
                <a:gd name="T6" fmla="*/ 0 w 29"/>
                <a:gd name="T7" fmla="*/ 11 h 15"/>
                <a:gd name="T8" fmla="*/ 22 w 29"/>
                <a:gd name="T9" fmla="*/ 0 h 15"/>
                <a:gd name="T10" fmla="*/ 27 w 29"/>
                <a:gd name="T11" fmla="*/ 3 h 15"/>
                <a:gd name="T12" fmla="*/ 24 w 29"/>
                <a:gd name="T13" fmla="*/ 4 h 15"/>
                <a:gd name="T14" fmla="*/ 28 w 29"/>
                <a:gd name="T15" fmla="*/ 11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15">
                  <a:moveTo>
                    <a:pt x="28" y="11"/>
                  </a:moveTo>
                  <a:cubicBezTo>
                    <a:pt x="24" y="11"/>
                    <a:pt x="17" y="9"/>
                    <a:pt x="17" y="14"/>
                  </a:cubicBezTo>
                  <a:cubicBezTo>
                    <a:pt x="14" y="12"/>
                    <a:pt x="9" y="15"/>
                    <a:pt x="3" y="14"/>
                  </a:cubicBezTo>
                  <a:cubicBezTo>
                    <a:pt x="3" y="11"/>
                    <a:pt x="2" y="11"/>
                    <a:pt x="0" y="11"/>
                  </a:cubicBezTo>
                  <a:cubicBezTo>
                    <a:pt x="3" y="3"/>
                    <a:pt x="11" y="0"/>
                    <a:pt x="22" y="0"/>
                  </a:cubicBezTo>
                  <a:cubicBezTo>
                    <a:pt x="21" y="4"/>
                    <a:pt x="26" y="1"/>
                    <a:pt x="27" y="3"/>
                  </a:cubicBezTo>
                  <a:cubicBezTo>
                    <a:pt x="27" y="4"/>
                    <a:pt x="24" y="4"/>
                    <a:pt x="24" y="4"/>
                  </a:cubicBezTo>
                  <a:cubicBezTo>
                    <a:pt x="23" y="6"/>
                    <a:pt x="29" y="5"/>
                    <a:pt x="28" y="11"/>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23" name="Freeform 12"/>
            <p:cNvSpPr>
              <a:spLocks/>
            </p:cNvSpPr>
            <p:nvPr/>
          </p:nvSpPr>
          <p:spPr bwMode="auto">
            <a:xfrm>
              <a:off x="5711825" y="833437"/>
              <a:ext cx="57150" cy="33338"/>
            </a:xfrm>
            <a:custGeom>
              <a:avLst/>
              <a:gdLst>
                <a:gd name="T0" fmla="*/ 15 w 15"/>
                <a:gd name="T1" fmla="*/ 2 h 9"/>
                <a:gd name="T2" fmla="*/ 14 w 15"/>
                <a:gd name="T3" fmla="*/ 7 h 9"/>
                <a:gd name="T4" fmla="*/ 8 w 15"/>
                <a:gd name="T5" fmla="*/ 9 h 9"/>
                <a:gd name="T6" fmla="*/ 1 w 15"/>
                <a:gd name="T7" fmla="*/ 4 h 9"/>
                <a:gd name="T8" fmla="*/ 9 w 15"/>
                <a:gd name="T9" fmla="*/ 4 h 9"/>
                <a:gd name="T10" fmla="*/ 15 w 15"/>
                <a:gd name="T11" fmla="*/ 2 h 9"/>
              </a:gdLst>
              <a:ahLst/>
              <a:cxnLst>
                <a:cxn ang="0">
                  <a:pos x="T0" y="T1"/>
                </a:cxn>
                <a:cxn ang="0">
                  <a:pos x="T2" y="T3"/>
                </a:cxn>
                <a:cxn ang="0">
                  <a:pos x="T4" y="T5"/>
                </a:cxn>
                <a:cxn ang="0">
                  <a:pos x="T6" y="T7"/>
                </a:cxn>
                <a:cxn ang="0">
                  <a:pos x="T8" y="T9"/>
                </a:cxn>
                <a:cxn ang="0">
                  <a:pos x="T10" y="T11"/>
                </a:cxn>
              </a:cxnLst>
              <a:rect l="0" t="0" r="r" b="b"/>
              <a:pathLst>
                <a:path w="15" h="9">
                  <a:moveTo>
                    <a:pt x="15" y="2"/>
                  </a:moveTo>
                  <a:cubicBezTo>
                    <a:pt x="14" y="3"/>
                    <a:pt x="13" y="5"/>
                    <a:pt x="14" y="7"/>
                  </a:cubicBezTo>
                  <a:cubicBezTo>
                    <a:pt x="11" y="7"/>
                    <a:pt x="10" y="8"/>
                    <a:pt x="8" y="9"/>
                  </a:cubicBezTo>
                  <a:cubicBezTo>
                    <a:pt x="6" y="7"/>
                    <a:pt x="0" y="9"/>
                    <a:pt x="1" y="4"/>
                  </a:cubicBezTo>
                  <a:cubicBezTo>
                    <a:pt x="5" y="5"/>
                    <a:pt x="6" y="1"/>
                    <a:pt x="9" y="4"/>
                  </a:cubicBezTo>
                  <a:cubicBezTo>
                    <a:pt x="12" y="4"/>
                    <a:pt x="11" y="0"/>
                    <a:pt x="15"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24" name="Freeform 13"/>
            <p:cNvSpPr>
              <a:spLocks/>
            </p:cNvSpPr>
            <p:nvPr/>
          </p:nvSpPr>
          <p:spPr bwMode="auto">
            <a:xfrm>
              <a:off x="5375275" y="849312"/>
              <a:ext cx="71438" cy="36513"/>
            </a:xfrm>
            <a:custGeom>
              <a:avLst/>
              <a:gdLst>
                <a:gd name="T0" fmla="*/ 18 w 19"/>
                <a:gd name="T1" fmla="*/ 0 h 10"/>
                <a:gd name="T2" fmla="*/ 15 w 19"/>
                <a:gd name="T3" fmla="*/ 5 h 10"/>
                <a:gd name="T4" fmla="*/ 11 w 19"/>
                <a:gd name="T5" fmla="*/ 9 h 10"/>
                <a:gd name="T6" fmla="*/ 8 w 19"/>
                <a:gd name="T7" fmla="*/ 6 h 10"/>
                <a:gd name="T8" fmla="*/ 4 w 19"/>
                <a:gd name="T9" fmla="*/ 7 h 10"/>
                <a:gd name="T10" fmla="*/ 1 w 19"/>
                <a:gd name="T11" fmla="*/ 5 h 10"/>
                <a:gd name="T12" fmla="*/ 8 w 19"/>
                <a:gd name="T13" fmla="*/ 3 h 10"/>
                <a:gd name="T14" fmla="*/ 8 w 19"/>
                <a:gd name="T15" fmla="*/ 2 h 10"/>
                <a:gd name="T16" fmla="*/ 18 w 19"/>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0">
                  <a:moveTo>
                    <a:pt x="18" y="0"/>
                  </a:moveTo>
                  <a:cubicBezTo>
                    <a:pt x="19" y="4"/>
                    <a:pt x="15" y="2"/>
                    <a:pt x="15" y="5"/>
                  </a:cubicBezTo>
                  <a:cubicBezTo>
                    <a:pt x="15" y="5"/>
                    <a:pt x="13" y="8"/>
                    <a:pt x="11" y="9"/>
                  </a:cubicBezTo>
                  <a:cubicBezTo>
                    <a:pt x="8" y="10"/>
                    <a:pt x="9" y="6"/>
                    <a:pt x="8" y="6"/>
                  </a:cubicBezTo>
                  <a:cubicBezTo>
                    <a:pt x="8" y="6"/>
                    <a:pt x="6" y="8"/>
                    <a:pt x="4" y="7"/>
                  </a:cubicBezTo>
                  <a:cubicBezTo>
                    <a:pt x="3" y="7"/>
                    <a:pt x="3" y="4"/>
                    <a:pt x="1" y="5"/>
                  </a:cubicBezTo>
                  <a:cubicBezTo>
                    <a:pt x="0" y="1"/>
                    <a:pt x="7" y="5"/>
                    <a:pt x="8" y="3"/>
                  </a:cubicBezTo>
                  <a:cubicBezTo>
                    <a:pt x="8" y="3"/>
                    <a:pt x="8" y="2"/>
                    <a:pt x="8" y="2"/>
                  </a:cubicBezTo>
                  <a:cubicBezTo>
                    <a:pt x="12" y="1"/>
                    <a:pt x="13" y="1"/>
                    <a:pt x="18"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25" name="Freeform 14"/>
            <p:cNvSpPr>
              <a:spLocks/>
            </p:cNvSpPr>
            <p:nvPr/>
          </p:nvSpPr>
          <p:spPr bwMode="auto">
            <a:xfrm>
              <a:off x="5648325" y="849312"/>
              <a:ext cx="57150" cy="17463"/>
            </a:xfrm>
            <a:custGeom>
              <a:avLst/>
              <a:gdLst>
                <a:gd name="T0" fmla="*/ 14 w 15"/>
                <a:gd name="T1" fmla="*/ 5 h 5"/>
                <a:gd name="T2" fmla="*/ 3 w 15"/>
                <a:gd name="T3" fmla="*/ 5 h 5"/>
                <a:gd name="T4" fmla="*/ 7 w 15"/>
                <a:gd name="T5" fmla="*/ 0 h 5"/>
                <a:gd name="T6" fmla="*/ 14 w 15"/>
                <a:gd name="T7" fmla="*/ 5 h 5"/>
              </a:gdLst>
              <a:ahLst/>
              <a:cxnLst>
                <a:cxn ang="0">
                  <a:pos x="T0" y="T1"/>
                </a:cxn>
                <a:cxn ang="0">
                  <a:pos x="T2" y="T3"/>
                </a:cxn>
                <a:cxn ang="0">
                  <a:pos x="T4" y="T5"/>
                </a:cxn>
                <a:cxn ang="0">
                  <a:pos x="T6" y="T7"/>
                </a:cxn>
              </a:cxnLst>
              <a:rect l="0" t="0" r="r" b="b"/>
              <a:pathLst>
                <a:path w="15" h="5">
                  <a:moveTo>
                    <a:pt x="14" y="5"/>
                  </a:moveTo>
                  <a:cubicBezTo>
                    <a:pt x="3" y="5"/>
                    <a:pt x="3" y="5"/>
                    <a:pt x="3" y="5"/>
                  </a:cubicBezTo>
                  <a:cubicBezTo>
                    <a:pt x="0" y="0"/>
                    <a:pt x="7" y="4"/>
                    <a:pt x="7" y="0"/>
                  </a:cubicBezTo>
                  <a:cubicBezTo>
                    <a:pt x="8" y="3"/>
                    <a:pt x="15" y="0"/>
                    <a:pt x="14" y="5"/>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26" name="Freeform 15"/>
            <p:cNvSpPr>
              <a:spLocks/>
            </p:cNvSpPr>
            <p:nvPr/>
          </p:nvSpPr>
          <p:spPr bwMode="auto">
            <a:xfrm>
              <a:off x="5568950" y="871537"/>
              <a:ext cx="68263" cy="25400"/>
            </a:xfrm>
            <a:custGeom>
              <a:avLst/>
              <a:gdLst>
                <a:gd name="T0" fmla="*/ 12 w 18"/>
                <a:gd name="T1" fmla="*/ 0 h 7"/>
                <a:gd name="T2" fmla="*/ 12 w 18"/>
                <a:gd name="T3" fmla="*/ 6 h 7"/>
                <a:gd name="T4" fmla="*/ 0 w 18"/>
                <a:gd name="T5" fmla="*/ 4 h 7"/>
                <a:gd name="T6" fmla="*/ 12 w 18"/>
                <a:gd name="T7" fmla="*/ 0 h 7"/>
              </a:gdLst>
              <a:ahLst/>
              <a:cxnLst>
                <a:cxn ang="0">
                  <a:pos x="T0" y="T1"/>
                </a:cxn>
                <a:cxn ang="0">
                  <a:pos x="T2" y="T3"/>
                </a:cxn>
                <a:cxn ang="0">
                  <a:pos x="T4" y="T5"/>
                </a:cxn>
                <a:cxn ang="0">
                  <a:pos x="T6" y="T7"/>
                </a:cxn>
              </a:cxnLst>
              <a:rect l="0" t="0" r="r" b="b"/>
              <a:pathLst>
                <a:path w="18" h="7">
                  <a:moveTo>
                    <a:pt x="12" y="0"/>
                  </a:moveTo>
                  <a:cubicBezTo>
                    <a:pt x="18" y="2"/>
                    <a:pt x="12" y="2"/>
                    <a:pt x="12" y="6"/>
                  </a:cubicBezTo>
                  <a:cubicBezTo>
                    <a:pt x="8" y="5"/>
                    <a:pt x="2" y="7"/>
                    <a:pt x="0" y="4"/>
                  </a:cubicBezTo>
                  <a:cubicBezTo>
                    <a:pt x="2" y="1"/>
                    <a:pt x="10" y="3"/>
                    <a:pt x="12"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27" name="Freeform 16"/>
            <p:cNvSpPr>
              <a:spLocks/>
            </p:cNvSpPr>
            <p:nvPr/>
          </p:nvSpPr>
          <p:spPr bwMode="auto">
            <a:xfrm>
              <a:off x="2220912" y="893762"/>
              <a:ext cx="30163" cy="19050"/>
            </a:xfrm>
            <a:custGeom>
              <a:avLst/>
              <a:gdLst>
                <a:gd name="T0" fmla="*/ 0 w 8"/>
                <a:gd name="T1" fmla="*/ 0 h 5"/>
                <a:gd name="T2" fmla="*/ 8 w 8"/>
                <a:gd name="T3" fmla="*/ 5 h 5"/>
                <a:gd name="T4" fmla="*/ 0 w 8"/>
                <a:gd name="T5" fmla="*/ 0 h 5"/>
              </a:gdLst>
              <a:ahLst/>
              <a:cxnLst>
                <a:cxn ang="0">
                  <a:pos x="T0" y="T1"/>
                </a:cxn>
                <a:cxn ang="0">
                  <a:pos x="T2" y="T3"/>
                </a:cxn>
                <a:cxn ang="0">
                  <a:pos x="T4" y="T5"/>
                </a:cxn>
              </a:cxnLst>
              <a:rect l="0" t="0" r="r" b="b"/>
              <a:pathLst>
                <a:path w="8" h="5">
                  <a:moveTo>
                    <a:pt x="0" y="0"/>
                  </a:moveTo>
                  <a:cubicBezTo>
                    <a:pt x="5" y="0"/>
                    <a:pt x="8" y="0"/>
                    <a:pt x="8" y="5"/>
                  </a:cubicBezTo>
                  <a:cubicBezTo>
                    <a:pt x="5" y="3"/>
                    <a:pt x="0" y="4"/>
                    <a:pt x="0"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28" name="Freeform 17"/>
            <p:cNvSpPr>
              <a:spLocks/>
            </p:cNvSpPr>
            <p:nvPr/>
          </p:nvSpPr>
          <p:spPr bwMode="auto">
            <a:xfrm>
              <a:off x="6380162" y="890587"/>
              <a:ext cx="123825" cy="58738"/>
            </a:xfrm>
            <a:custGeom>
              <a:avLst/>
              <a:gdLst>
                <a:gd name="T0" fmla="*/ 29 w 33"/>
                <a:gd name="T1" fmla="*/ 3 h 16"/>
                <a:gd name="T2" fmla="*/ 32 w 33"/>
                <a:gd name="T3" fmla="*/ 10 h 16"/>
                <a:gd name="T4" fmla="*/ 18 w 33"/>
                <a:gd name="T5" fmla="*/ 15 h 16"/>
                <a:gd name="T6" fmla="*/ 15 w 33"/>
                <a:gd name="T7" fmla="*/ 13 h 16"/>
                <a:gd name="T8" fmla="*/ 10 w 33"/>
                <a:gd name="T9" fmla="*/ 13 h 16"/>
                <a:gd name="T10" fmla="*/ 10 w 33"/>
                <a:gd name="T11" fmla="*/ 10 h 16"/>
                <a:gd name="T12" fmla="*/ 5 w 33"/>
                <a:gd name="T13" fmla="*/ 12 h 16"/>
                <a:gd name="T14" fmla="*/ 7 w 33"/>
                <a:gd name="T15" fmla="*/ 9 h 16"/>
                <a:gd name="T16" fmla="*/ 1 w 33"/>
                <a:gd name="T17" fmla="*/ 8 h 16"/>
                <a:gd name="T18" fmla="*/ 4 w 33"/>
                <a:gd name="T19" fmla="*/ 5 h 16"/>
                <a:gd name="T20" fmla="*/ 8 w 33"/>
                <a:gd name="T21" fmla="*/ 2 h 16"/>
                <a:gd name="T22" fmla="*/ 21 w 33"/>
                <a:gd name="T23" fmla="*/ 1 h 16"/>
                <a:gd name="T24" fmla="*/ 21 w 33"/>
                <a:gd name="T25" fmla="*/ 3 h 16"/>
                <a:gd name="T26" fmla="*/ 29 w 33"/>
                <a:gd name="T27"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16">
                  <a:moveTo>
                    <a:pt x="29" y="3"/>
                  </a:moveTo>
                  <a:cubicBezTo>
                    <a:pt x="28" y="8"/>
                    <a:pt x="24" y="11"/>
                    <a:pt x="32" y="10"/>
                  </a:cubicBezTo>
                  <a:cubicBezTo>
                    <a:pt x="33" y="16"/>
                    <a:pt x="23" y="15"/>
                    <a:pt x="18" y="15"/>
                  </a:cubicBezTo>
                  <a:cubicBezTo>
                    <a:pt x="16" y="14"/>
                    <a:pt x="16" y="14"/>
                    <a:pt x="15" y="13"/>
                  </a:cubicBezTo>
                  <a:cubicBezTo>
                    <a:pt x="12" y="11"/>
                    <a:pt x="13" y="15"/>
                    <a:pt x="10" y="13"/>
                  </a:cubicBezTo>
                  <a:cubicBezTo>
                    <a:pt x="9" y="13"/>
                    <a:pt x="10" y="11"/>
                    <a:pt x="10" y="10"/>
                  </a:cubicBezTo>
                  <a:cubicBezTo>
                    <a:pt x="9" y="10"/>
                    <a:pt x="7" y="13"/>
                    <a:pt x="5" y="12"/>
                  </a:cubicBezTo>
                  <a:cubicBezTo>
                    <a:pt x="5" y="12"/>
                    <a:pt x="7" y="10"/>
                    <a:pt x="7" y="9"/>
                  </a:cubicBezTo>
                  <a:cubicBezTo>
                    <a:pt x="6" y="8"/>
                    <a:pt x="0" y="11"/>
                    <a:pt x="1" y="8"/>
                  </a:cubicBezTo>
                  <a:cubicBezTo>
                    <a:pt x="0" y="5"/>
                    <a:pt x="3" y="6"/>
                    <a:pt x="4" y="5"/>
                  </a:cubicBezTo>
                  <a:cubicBezTo>
                    <a:pt x="6" y="3"/>
                    <a:pt x="5" y="3"/>
                    <a:pt x="8" y="2"/>
                  </a:cubicBezTo>
                  <a:cubicBezTo>
                    <a:pt x="9" y="2"/>
                    <a:pt x="15" y="0"/>
                    <a:pt x="21" y="1"/>
                  </a:cubicBezTo>
                  <a:cubicBezTo>
                    <a:pt x="21" y="1"/>
                    <a:pt x="21" y="3"/>
                    <a:pt x="21" y="3"/>
                  </a:cubicBezTo>
                  <a:cubicBezTo>
                    <a:pt x="23" y="5"/>
                    <a:pt x="28" y="2"/>
                    <a:pt x="29" y="3"/>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29" name="Freeform 18"/>
            <p:cNvSpPr>
              <a:spLocks/>
            </p:cNvSpPr>
            <p:nvPr/>
          </p:nvSpPr>
          <p:spPr bwMode="auto">
            <a:xfrm>
              <a:off x="6330950" y="890587"/>
              <a:ext cx="49213" cy="33338"/>
            </a:xfrm>
            <a:custGeom>
              <a:avLst/>
              <a:gdLst>
                <a:gd name="T0" fmla="*/ 13 w 13"/>
                <a:gd name="T1" fmla="*/ 5 h 9"/>
                <a:gd name="T2" fmla="*/ 9 w 13"/>
                <a:gd name="T3" fmla="*/ 5 h 9"/>
                <a:gd name="T4" fmla="*/ 7 w 13"/>
                <a:gd name="T5" fmla="*/ 8 h 9"/>
                <a:gd name="T6" fmla="*/ 0 w 13"/>
                <a:gd name="T7" fmla="*/ 5 h 9"/>
                <a:gd name="T8" fmla="*/ 13 w 13"/>
                <a:gd name="T9" fmla="*/ 5 h 9"/>
              </a:gdLst>
              <a:ahLst/>
              <a:cxnLst>
                <a:cxn ang="0">
                  <a:pos x="T0" y="T1"/>
                </a:cxn>
                <a:cxn ang="0">
                  <a:pos x="T2" y="T3"/>
                </a:cxn>
                <a:cxn ang="0">
                  <a:pos x="T4" y="T5"/>
                </a:cxn>
                <a:cxn ang="0">
                  <a:pos x="T6" y="T7"/>
                </a:cxn>
                <a:cxn ang="0">
                  <a:pos x="T8" y="T9"/>
                </a:cxn>
              </a:cxnLst>
              <a:rect l="0" t="0" r="r" b="b"/>
              <a:pathLst>
                <a:path w="13" h="9">
                  <a:moveTo>
                    <a:pt x="13" y="5"/>
                  </a:moveTo>
                  <a:cubicBezTo>
                    <a:pt x="12" y="7"/>
                    <a:pt x="10" y="5"/>
                    <a:pt x="9" y="5"/>
                  </a:cubicBezTo>
                  <a:cubicBezTo>
                    <a:pt x="7" y="5"/>
                    <a:pt x="7" y="7"/>
                    <a:pt x="7" y="8"/>
                  </a:cubicBezTo>
                  <a:cubicBezTo>
                    <a:pt x="3" y="9"/>
                    <a:pt x="4" y="4"/>
                    <a:pt x="0" y="5"/>
                  </a:cubicBezTo>
                  <a:cubicBezTo>
                    <a:pt x="3" y="0"/>
                    <a:pt x="9" y="3"/>
                    <a:pt x="13" y="5"/>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30" name="Freeform 19"/>
            <p:cNvSpPr>
              <a:spLocks/>
            </p:cNvSpPr>
            <p:nvPr/>
          </p:nvSpPr>
          <p:spPr bwMode="auto">
            <a:xfrm>
              <a:off x="2111375" y="927100"/>
              <a:ext cx="123825" cy="68263"/>
            </a:xfrm>
            <a:custGeom>
              <a:avLst/>
              <a:gdLst>
                <a:gd name="T0" fmla="*/ 24 w 33"/>
                <a:gd name="T1" fmla="*/ 5 h 18"/>
                <a:gd name="T2" fmla="*/ 28 w 33"/>
                <a:gd name="T3" fmla="*/ 10 h 18"/>
                <a:gd name="T4" fmla="*/ 32 w 33"/>
                <a:gd name="T5" fmla="*/ 17 h 18"/>
                <a:gd name="T6" fmla="*/ 28 w 33"/>
                <a:gd name="T7" fmla="*/ 17 h 18"/>
                <a:gd name="T8" fmla="*/ 28 w 33"/>
                <a:gd name="T9" fmla="*/ 15 h 18"/>
                <a:gd name="T10" fmla="*/ 25 w 33"/>
                <a:gd name="T11" fmla="*/ 13 h 18"/>
                <a:gd name="T12" fmla="*/ 7 w 33"/>
                <a:gd name="T13" fmla="*/ 12 h 18"/>
                <a:gd name="T14" fmla="*/ 11 w 33"/>
                <a:gd name="T15" fmla="*/ 9 h 18"/>
                <a:gd name="T16" fmla="*/ 8 w 33"/>
                <a:gd name="T17" fmla="*/ 6 h 18"/>
                <a:gd name="T18" fmla="*/ 0 w 33"/>
                <a:gd name="T19" fmla="*/ 2 h 18"/>
                <a:gd name="T20" fmla="*/ 11 w 33"/>
                <a:gd name="T21" fmla="*/ 2 h 18"/>
                <a:gd name="T22" fmla="*/ 14 w 33"/>
                <a:gd name="T23" fmla="*/ 5 h 18"/>
                <a:gd name="T24" fmla="*/ 20 w 33"/>
                <a:gd name="T25" fmla="*/ 5 h 18"/>
                <a:gd name="T26" fmla="*/ 24 w 33"/>
                <a:gd name="T27"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18">
                  <a:moveTo>
                    <a:pt x="24" y="5"/>
                  </a:moveTo>
                  <a:cubicBezTo>
                    <a:pt x="26" y="6"/>
                    <a:pt x="27" y="8"/>
                    <a:pt x="28" y="10"/>
                  </a:cubicBezTo>
                  <a:cubicBezTo>
                    <a:pt x="30" y="12"/>
                    <a:pt x="33" y="14"/>
                    <a:pt x="32" y="17"/>
                  </a:cubicBezTo>
                  <a:cubicBezTo>
                    <a:pt x="32" y="17"/>
                    <a:pt x="29" y="18"/>
                    <a:pt x="28" y="17"/>
                  </a:cubicBezTo>
                  <a:cubicBezTo>
                    <a:pt x="28" y="17"/>
                    <a:pt x="29" y="15"/>
                    <a:pt x="28" y="15"/>
                  </a:cubicBezTo>
                  <a:cubicBezTo>
                    <a:pt x="28" y="14"/>
                    <a:pt x="24" y="17"/>
                    <a:pt x="25" y="13"/>
                  </a:cubicBezTo>
                  <a:cubicBezTo>
                    <a:pt x="17" y="13"/>
                    <a:pt x="12" y="13"/>
                    <a:pt x="7" y="12"/>
                  </a:cubicBezTo>
                  <a:cubicBezTo>
                    <a:pt x="6" y="9"/>
                    <a:pt x="9" y="9"/>
                    <a:pt x="11" y="9"/>
                  </a:cubicBezTo>
                  <a:cubicBezTo>
                    <a:pt x="11" y="7"/>
                    <a:pt x="8" y="8"/>
                    <a:pt x="8" y="6"/>
                  </a:cubicBezTo>
                  <a:cubicBezTo>
                    <a:pt x="3" y="4"/>
                    <a:pt x="1" y="8"/>
                    <a:pt x="0" y="2"/>
                  </a:cubicBezTo>
                  <a:cubicBezTo>
                    <a:pt x="3" y="0"/>
                    <a:pt x="8" y="1"/>
                    <a:pt x="11" y="2"/>
                  </a:cubicBezTo>
                  <a:cubicBezTo>
                    <a:pt x="13" y="2"/>
                    <a:pt x="14" y="2"/>
                    <a:pt x="14" y="5"/>
                  </a:cubicBezTo>
                  <a:cubicBezTo>
                    <a:pt x="16" y="6"/>
                    <a:pt x="20" y="0"/>
                    <a:pt x="20" y="5"/>
                  </a:cubicBezTo>
                  <a:cubicBezTo>
                    <a:pt x="20" y="6"/>
                    <a:pt x="24" y="7"/>
                    <a:pt x="24" y="5"/>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31" name="Freeform 20"/>
            <p:cNvSpPr>
              <a:spLocks/>
            </p:cNvSpPr>
            <p:nvPr/>
          </p:nvSpPr>
          <p:spPr bwMode="auto">
            <a:xfrm>
              <a:off x="6507162" y="927100"/>
              <a:ext cx="123825" cy="63500"/>
            </a:xfrm>
            <a:custGeom>
              <a:avLst/>
              <a:gdLst>
                <a:gd name="T0" fmla="*/ 13 w 33"/>
                <a:gd name="T1" fmla="*/ 0 h 17"/>
                <a:gd name="T2" fmla="*/ 19 w 33"/>
                <a:gd name="T3" fmla="*/ 5 h 17"/>
                <a:gd name="T4" fmla="*/ 20 w 33"/>
                <a:gd name="T5" fmla="*/ 2 h 17"/>
                <a:gd name="T6" fmla="*/ 23 w 33"/>
                <a:gd name="T7" fmla="*/ 5 h 17"/>
                <a:gd name="T8" fmla="*/ 26 w 33"/>
                <a:gd name="T9" fmla="*/ 5 h 17"/>
                <a:gd name="T10" fmla="*/ 26 w 33"/>
                <a:gd name="T11" fmla="*/ 6 h 17"/>
                <a:gd name="T12" fmla="*/ 32 w 33"/>
                <a:gd name="T13" fmla="*/ 7 h 17"/>
                <a:gd name="T14" fmla="*/ 22 w 33"/>
                <a:gd name="T15" fmla="*/ 10 h 17"/>
                <a:gd name="T16" fmla="*/ 20 w 33"/>
                <a:gd name="T17" fmla="*/ 13 h 17"/>
                <a:gd name="T18" fmla="*/ 8 w 33"/>
                <a:gd name="T19" fmla="*/ 13 h 17"/>
                <a:gd name="T20" fmla="*/ 6 w 33"/>
                <a:gd name="T21" fmla="*/ 16 h 17"/>
                <a:gd name="T22" fmla="*/ 1 w 33"/>
                <a:gd name="T23" fmla="*/ 15 h 17"/>
                <a:gd name="T24" fmla="*/ 1 w 33"/>
                <a:gd name="T25" fmla="*/ 10 h 17"/>
                <a:gd name="T26" fmla="*/ 4 w 33"/>
                <a:gd name="T27" fmla="*/ 10 h 17"/>
                <a:gd name="T28" fmla="*/ 5 w 33"/>
                <a:gd name="T29" fmla="*/ 6 h 17"/>
                <a:gd name="T30" fmla="*/ 8 w 33"/>
                <a:gd name="T31" fmla="*/ 6 h 17"/>
                <a:gd name="T32" fmla="*/ 13 w 33"/>
                <a:gd name="T33"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17">
                  <a:moveTo>
                    <a:pt x="13" y="0"/>
                  </a:moveTo>
                  <a:cubicBezTo>
                    <a:pt x="14" y="3"/>
                    <a:pt x="20" y="0"/>
                    <a:pt x="19" y="5"/>
                  </a:cubicBezTo>
                  <a:cubicBezTo>
                    <a:pt x="20" y="6"/>
                    <a:pt x="20" y="2"/>
                    <a:pt x="20" y="2"/>
                  </a:cubicBezTo>
                  <a:cubicBezTo>
                    <a:pt x="22" y="2"/>
                    <a:pt x="22" y="4"/>
                    <a:pt x="23" y="5"/>
                  </a:cubicBezTo>
                  <a:cubicBezTo>
                    <a:pt x="24" y="5"/>
                    <a:pt x="26" y="4"/>
                    <a:pt x="26" y="5"/>
                  </a:cubicBezTo>
                  <a:cubicBezTo>
                    <a:pt x="26" y="5"/>
                    <a:pt x="26" y="6"/>
                    <a:pt x="26" y="6"/>
                  </a:cubicBezTo>
                  <a:cubicBezTo>
                    <a:pt x="28" y="7"/>
                    <a:pt x="32" y="5"/>
                    <a:pt x="32" y="7"/>
                  </a:cubicBezTo>
                  <a:cubicBezTo>
                    <a:pt x="33" y="13"/>
                    <a:pt x="25" y="9"/>
                    <a:pt x="22" y="10"/>
                  </a:cubicBezTo>
                  <a:cubicBezTo>
                    <a:pt x="20" y="10"/>
                    <a:pt x="21" y="13"/>
                    <a:pt x="20" y="13"/>
                  </a:cubicBezTo>
                  <a:cubicBezTo>
                    <a:pt x="17" y="15"/>
                    <a:pt x="9" y="14"/>
                    <a:pt x="8" y="13"/>
                  </a:cubicBezTo>
                  <a:cubicBezTo>
                    <a:pt x="6" y="13"/>
                    <a:pt x="7" y="15"/>
                    <a:pt x="6" y="16"/>
                  </a:cubicBezTo>
                  <a:cubicBezTo>
                    <a:pt x="4" y="13"/>
                    <a:pt x="4" y="17"/>
                    <a:pt x="1" y="15"/>
                  </a:cubicBezTo>
                  <a:cubicBezTo>
                    <a:pt x="1" y="14"/>
                    <a:pt x="0" y="11"/>
                    <a:pt x="1" y="10"/>
                  </a:cubicBezTo>
                  <a:cubicBezTo>
                    <a:pt x="1" y="10"/>
                    <a:pt x="3" y="11"/>
                    <a:pt x="4" y="10"/>
                  </a:cubicBezTo>
                  <a:cubicBezTo>
                    <a:pt x="5" y="9"/>
                    <a:pt x="4" y="7"/>
                    <a:pt x="5" y="6"/>
                  </a:cubicBezTo>
                  <a:cubicBezTo>
                    <a:pt x="5" y="6"/>
                    <a:pt x="7" y="7"/>
                    <a:pt x="8" y="6"/>
                  </a:cubicBezTo>
                  <a:cubicBezTo>
                    <a:pt x="9" y="4"/>
                    <a:pt x="12" y="3"/>
                    <a:pt x="13"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32" name="Freeform 21"/>
            <p:cNvSpPr>
              <a:spLocks/>
            </p:cNvSpPr>
            <p:nvPr/>
          </p:nvSpPr>
          <p:spPr bwMode="auto">
            <a:xfrm>
              <a:off x="1893887" y="973137"/>
              <a:ext cx="23813" cy="36513"/>
            </a:xfrm>
            <a:custGeom>
              <a:avLst/>
              <a:gdLst>
                <a:gd name="T0" fmla="*/ 6 w 6"/>
                <a:gd name="T1" fmla="*/ 5 h 10"/>
                <a:gd name="T2" fmla="*/ 6 w 6"/>
                <a:gd name="T3" fmla="*/ 5 h 10"/>
              </a:gdLst>
              <a:ahLst/>
              <a:cxnLst>
                <a:cxn ang="0">
                  <a:pos x="T0" y="T1"/>
                </a:cxn>
                <a:cxn ang="0">
                  <a:pos x="T2" y="T3"/>
                </a:cxn>
              </a:cxnLst>
              <a:rect l="0" t="0" r="r" b="b"/>
              <a:pathLst>
                <a:path w="6" h="10">
                  <a:moveTo>
                    <a:pt x="6" y="5"/>
                  </a:moveTo>
                  <a:cubicBezTo>
                    <a:pt x="3" y="10"/>
                    <a:pt x="0" y="0"/>
                    <a:pt x="6" y="5"/>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33" name="Freeform 22"/>
            <p:cNvSpPr>
              <a:spLocks/>
            </p:cNvSpPr>
            <p:nvPr/>
          </p:nvSpPr>
          <p:spPr bwMode="auto">
            <a:xfrm>
              <a:off x="1943100" y="979487"/>
              <a:ext cx="68263" cy="41275"/>
            </a:xfrm>
            <a:custGeom>
              <a:avLst/>
              <a:gdLst>
                <a:gd name="T0" fmla="*/ 17 w 18"/>
                <a:gd name="T1" fmla="*/ 3 h 11"/>
                <a:gd name="T2" fmla="*/ 4 w 18"/>
                <a:gd name="T3" fmla="*/ 10 h 11"/>
                <a:gd name="T4" fmla="*/ 0 w 18"/>
                <a:gd name="T5" fmla="*/ 6 h 11"/>
                <a:gd name="T6" fmla="*/ 9 w 18"/>
                <a:gd name="T7" fmla="*/ 3 h 11"/>
                <a:gd name="T8" fmla="*/ 17 w 18"/>
                <a:gd name="T9" fmla="*/ 3 h 11"/>
              </a:gdLst>
              <a:ahLst/>
              <a:cxnLst>
                <a:cxn ang="0">
                  <a:pos x="T0" y="T1"/>
                </a:cxn>
                <a:cxn ang="0">
                  <a:pos x="T2" y="T3"/>
                </a:cxn>
                <a:cxn ang="0">
                  <a:pos x="T4" y="T5"/>
                </a:cxn>
                <a:cxn ang="0">
                  <a:pos x="T6" y="T7"/>
                </a:cxn>
                <a:cxn ang="0">
                  <a:pos x="T8" y="T9"/>
                </a:cxn>
              </a:cxnLst>
              <a:rect l="0" t="0" r="r" b="b"/>
              <a:pathLst>
                <a:path w="18" h="11">
                  <a:moveTo>
                    <a:pt x="17" y="3"/>
                  </a:moveTo>
                  <a:cubicBezTo>
                    <a:pt x="18" y="11"/>
                    <a:pt x="8" y="7"/>
                    <a:pt x="4" y="10"/>
                  </a:cubicBezTo>
                  <a:cubicBezTo>
                    <a:pt x="2" y="10"/>
                    <a:pt x="3" y="6"/>
                    <a:pt x="0" y="6"/>
                  </a:cubicBezTo>
                  <a:cubicBezTo>
                    <a:pt x="1" y="2"/>
                    <a:pt x="8" y="7"/>
                    <a:pt x="9" y="3"/>
                  </a:cubicBezTo>
                  <a:cubicBezTo>
                    <a:pt x="9" y="0"/>
                    <a:pt x="12" y="5"/>
                    <a:pt x="17" y="3"/>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34" name="Freeform 23"/>
            <p:cNvSpPr>
              <a:spLocks/>
            </p:cNvSpPr>
            <p:nvPr/>
          </p:nvSpPr>
          <p:spPr bwMode="auto">
            <a:xfrm>
              <a:off x="2317750" y="987425"/>
              <a:ext cx="60325" cy="30163"/>
            </a:xfrm>
            <a:custGeom>
              <a:avLst/>
              <a:gdLst>
                <a:gd name="T0" fmla="*/ 14 w 16"/>
                <a:gd name="T1" fmla="*/ 3 h 8"/>
                <a:gd name="T2" fmla="*/ 14 w 16"/>
                <a:gd name="T3" fmla="*/ 5 h 8"/>
                <a:gd name="T4" fmla="*/ 10 w 16"/>
                <a:gd name="T5" fmla="*/ 7 h 8"/>
                <a:gd name="T6" fmla="*/ 8 w 16"/>
                <a:gd name="T7" fmla="*/ 8 h 8"/>
                <a:gd name="T8" fmla="*/ 4 w 16"/>
                <a:gd name="T9" fmla="*/ 7 h 8"/>
                <a:gd name="T10" fmla="*/ 3 w 16"/>
                <a:gd name="T11" fmla="*/ 8 h 8"/>
                <a:gd name="T12" fmla="*/ 1 w 16"/>
                <a:gd name="T13" fmla="*/ 7 h 8"/>
                <a:gd name="T14" fmla="*/ 14 w 16"/>
                <a:gd name="T15" fmla="*/ 3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8">
                  <a:moveTo>
                    <a:pt x="14" y="3"/>
                  </a:moveTo>
                  <a:cubicBezTo>
                    <a:pt x="16" y="4"/>
                    <a:pt x="15" y="5"/>
                    <a:pt x="14" y="5"/>
                  </a:cubicBezTo>
                  <a:cubicBezTo>
                    <a:pt x="13" y="7"/>
                    <a:pt x="12" y="6"/>
                    <a:pt x="10" y="7"/>
                  </a:cubicBezTo>
                  <a:cubicBezTo>
                    <a:pt x="9" y="7"/>
                    <a:pt x="8" y="8"/>
                    <a:pt x="8" y="8"/>
                  </a:cubicBezTo>
                  <a:cubicBezTo>
                    <a:pt x="7" y="8"/>
                    <a:pt x="6" y="7"/>
                    <a:pt x="4" y="7"/>
                  </a:cubicBezTo>
                  <a:cubicBezTo>
                    <a:pt x="4" y="7"/>
                    <a:pt x="3" y="8"/>
                    <a:pt x="3" y="8"/>
                  </a:cubicBezTo>
                  <a:cubicBezTo>
                    <a:pt x="1" y="8"/>
                    <a:pt x="1" y="8"/>
                    <a:pt x="1" y="7"/>
                  </a:cubicBezTo>
                  <a:cubicBezTo>
                    <a:pt x="0" y="0"/>
                    <a:pt x="13" y="7"/>
                    <a:pt x="14" y="3"/>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35" name="Freeform 24"/>
            <p:cNvSpPr>
              <a:spLocks/>
            </p:cNvSpPr>
            <p:nvPr/>
          </p:nvSpPr>
          <p:spPr bwMode="auto">
            <a:xfrm>
              <a:off x="2097087" y="1001712"/>
              <a:ext cx="33338" cy="19050"/>
            </a:xfrm>
            <a:custGeom>
              <a:avLst/>
              <a:gdLst>
                <a:gd name="T0" fmla="*/ 0 w 9"/>
                <a:gd name="T1" fmla="*/ 3 h 5"/>
                <a:gd name="T2" fmla="*/ 7 w 9"/>
                <a:gd name="T3" fmla="*/ 4 h 5"/>
                <a:gd name="T4" fmla="*/ 0 w 9"/>
                <a:gd name="T5" fmla="*/ 3 h 5"/>
              </a:gdLst>
              <a:ahLst/>
              <a:cxnLst>
                <a:cxn ang="0">
                  <a:pos x="T0" y="T1"/>
                </a:cxn>
                <a:cxn ang="0">
                  <a:pos x="T2" y="T3"/>
                </a:cxn>
                <a:cxn ang="0">
                  <a:pos x="T4" y="T5"/>
                </a:cxn>
              </a:cxnLst>
              <a:rect l="0" t="0" r="r" b="b"/>
              <a:pathLst>
                <a:path w="9" h="5">
                  <a:moveTo>
                    <a:pt x="0" y="3"/>
                  </a:moveTo>
                  <a:cubicBezTo>
                    <a:pt x="0" y="1"/>
                    <a:pt x="9" y="0"/>
                    <a:pt x="7" y="4"/>
                  </a:cubicBezTo>
                  <a:cubicBezTo>
                    <a:pt x="4" y="3"/>
                    <a:pt x="4" y="5"/>
                    <a:pt x="0" y="3"/>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36" name="Freeform 25"/>
            <p:cNvSpPr>
              <a:spLocks/>
            </p:cNvSpPr>
            <p:nvPr/>
          </p:nvSpPr>
          <p:spPr bwMode="auto">
            <a:xfrm>
              <a:off x="2427287" y="1006475"/>
              <a:ext cx="19050" cy="19050"/>
            </a:xfrm>
            <a:custGeom>
              <a:avLst/>
              <a:gdLst>
                <a:gd name="T0" fmla="*/ 0 w 5"/>
                <a:gd name="T1" fmla="*/ 0 h 5"/>
                <a:gd name="T2" fmla="*/ 4 w 5"/>
                <a:gd name="T3" fmla="*/ 5 h 5"/>
                <a:gd name="T4" fmla="*/ 0 w 5"/>
                <a:gd name="T5" fmla="*/ 5 h 5"/>
                <a:gd name="T6" fmla="*/ 0 w 5"/>
                <a:gd name="T7" fmla="*/ 0 h 5"/>
              </a:gdLst>
              <a:ahLst/>
              <a:cxnLst>
                <a:cxn ang="0">
                  <a:pos x="T0" y="T1"/>
                </a:cxn>
                <a:cxn ang="0">
                  <a:pos x="T2" y="T3"/>
                </a:cxn>
                <a:cxn ang="0">
                  <a:pos x="T4" y="T5"/>
                </a:cxn>
                <a:cxn ang="0">
                  <a:pos x="T6" y="T7"/>
                </a:cxn>
              </a:cxnLst>
              <a:rect l="0" t="0" r="r" b="b"/>
              <a:pathLst>
                <a:path w="5" h="5">
                  <a:moveTo>
                    <a:pt x="0" y="0"/>
                  </a:moveTo>
                  <a:cubicBezTo>
                    <a:pt x="3" y="0"/>
                    <a:pt x="5" y="2"/>
                    <a:pt x="4" y="5"/>
                  </a:cubicBezTo>
                  <a:cubicBezTo>
                    <a:pt x="0" y="5"/>
                    <a:pt x="0" y="5"/>
                    <a:pt x="0" y="5"/>
                  </a:cubicBezTo>
                  <a:lnTo>
                    <a:pt x="0" y="0"/>
                  </a:lnTo>
                  <a:close/>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37" name="Freeform 26"/>
            <p:cNvSpPr>
              <a:spLocks/>
            </p:cNvSpPr>
            <p:nvPr/>
          </p:nvSpPr>
          <p:spPr bwMode="auto">
            <a:xfrm>
              <a:off x="2284412" y="1036637"/>
              <a:ext cx="374650" cy="112713"/>
            </a:xfrm>
            <a:custGeom>
              <a:avLst/>
              <a:gdLst>
                <a:gd name="T0" fmla="*/ 100 w 100"/>
                <a:gd name="T1" fmla="*/ 16 h 30"/>
                <a:gd name="T2" fmla="*/ 100 w 100"/>
                <a:gd name="T3" fmla="*/ 23 h 30"/>
                <a:gd name="T4" fmla="*/ 96 w 100"/>
                <a:gd name="T5" fmla="*/ 26 h 30"/>
                <a:gd name="T6" fmla="*/ 79 w 100"/>
                <a:gd name="T7" fmla="*/ 26 h 30"/>
                <a:gd name="T8" fmla="*/ 73 w 100"/>
                <a:gd name="T9" fmla="*/ 29 h 30"/>
                <a:gd name="T10" fmla="*/ 69 w 100"/>
                <a:gd name="T11" fmla="*/ 28 h 30"/>
                <a:gd name="T12" fmla="*/ 68 w 100"/>
                <a:gd name="T13" fmla="*/ 29 h 30"/>
                <a:gd name="T14" fmla="*/ 62 w 100"/>
                <a:gd name="T15" fmla="*/ 29 h 30"/>
                <a:gd name="T16" fmla="*/ 62 w 100"/>
                <a:gd name="T17" fmla="*/ 28 h 30"/>
                <a:gd name="T18" fmla="*/ 59 w 100"/>
                <a:gd name="T19" fmla="*/ 29 h 30"/>
                <a:gd name="T20" fmla="*/ 54 w 100"/>
                <a:gd name="T21" fmla="*/ 26 h 30"/>
                <a:gd name="T22" fmla="*/ 33 w 100"/>
                <a:gd name="T23" fmla="*/ 26 h 30"/>
                <a:gd name="T24" fmla="*/ 34 w 100"/>
                <a:gd name="T25" fmla="*/ 23 h 30"/>
                <a:gd name="T26" fmla="*/ 31 w 100"/>
                <a:gd name="T27" fmla="*/ 22 h 30"/>
                <a:gd name="T28" fmla="*/ 28 w 100"/>
                <a:gd name="T29" fmla="*/ 16 h 30"/>
                <a:gd name="T30" fmla="*/ 31 w 100"/>
                <a:gd name="T31" fmla="*/ 14 h 30"/>
                <a:gd name="T32" fmla="*/ 28 w 100"/>
                <a:gd name="T33" fmla="*/ 8 h 30"/>
                <a:gd name="T34" fmla="*/ 16 w 100"/>
                <a:gd name="T35" fmla="*/ 9 h 30"/>
                <a:gd name="T36" fmla="*/ 13 w 100"/>
                <a:gd name="T37" fmla="*/ 7 h 30"/>
                <a:gd name="T38" fmla="*/ 10 w 100"/>
                <a:gd name="T39" fmla="*/ 5 h 30"/>
                <a:gd name="T40" fmla="*/ 5 w 100"/>
                <a:gd name="T41" fmla="*/ 7 h 30"/>
                <a:gd name="T42" fmla="*/ 2 w 100"/>
                <a:gd name="T43" fmla="*/ 1 h 30"/>
                <a:gd name="T44" fmla="*/ 17 w 100"/>
                <a:gd name="T45" fmla="*/ 0 h 30"/>
                <a:gd name="T46" fmla="*/ 20 w 100"/>
                <a:gd name="T47" fmla="*/ 1 h 30"/>
                <a:gd name="T48" fmla="*/ 20 w 100"/>
                <a:gd name="T49" fmla="*/ 4 h 30"/>
                <a:gd name="T50" fmla="*/ 24 w 100"/>
                <a:gd name="T51" fmla="*/ 7 h 30"/>
                <a:gd name="T52" fmla="*/ 37 w 100"/>
                <a:gd name="T53" fmla="*/ 7 h 30"/>
                <a:gd name="T54" fmla="*/ 37 w 100"/>
                <a:gd name="T55" fmla="*/ 14 h 30"/>
                <a:gd name="T56" fmla="*/ 47 w 100"/>
                <a:gd name="T57" fmla="*/ 15 h 30"/>
                <a:gd name="T58" fmla="*/ 47 w 100"/>
                <a:gd name="T59" fmla="*/ 18 h 30"/>
                <a:gd name="T60" fmla="*/ 49 w 100"/>
                <a:gd name="T61" fmla="*/ 16 h 30"/>
                <a:gd name="T62" fmla="*/ 66 w 100"/>
                <a:gd name="T63" fmla="*/ 16 h 30"/>
                <a:gd name="T64" fmla="*/ 69 w 100"/>
                <a:gd name="T65" fmla="*/ 18 h 30"/>
                <a:gd name="T66" fmla="*/ 73 w 100"/>
                <a:gd name="T67" fmla="*/ 15 h 30"/>
                <a:gd name="T68" fmla="*/ 77 w 100"/>
                <a:gd name="T69" fmla="*/ 15 h 30"/>
                <a:gd name="T70" fmla="*/ 100 w 100"/>
                <a:gd name="T71" fmla="*/ 1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30">
                  <a:moveTo>
                    <a:pt x="100" y="16"/>
                  </a:moveTo>
                  <a:cubicBezTo>
                    <a:pt x="100" y="23"/>
                    <a:pt x="100" y="23"/>
                    <a:pt x="100" y="23"/>
                  </a:cubicBezTo>
                  <a:cubicBezTo>
                    <a:pt x="98" y="23"/>
                    <a:pt x="96" y="24"/>
                    <a:pt x="96" y="26"/>
                  </a:cubicBezTo>
                  <a:cubicBezTo>
                    <a:pt x="89" y="27"/>
                    <a:pt x="84" y="26"/>
                    <a:pt x="79" y="26"/>
                  </a:cubicBezTo>
                  <a:cubicBezTo>
                    <a:pt x="77" y="26"/>
                    <a:pt x="75" y="29"/>
                    <a:pt x="73" y="29"/>
                  </a:cubicBezTo>
                  <a:cubicBezTo>
                    <a:pt x="71" y="29"/>
                    <a:pt x="71" y="28"/>
                    <a:pt x="69" y="28"/>
                  </a:cubicBezTo>
                  <a:cubicBezTo>
                    <a:pt x="70" y="28"/>
                    <a:pt x="68" y="29"/>
                    <a:pt x="68" y="29"/>
                  </a:cubicBezTo>
                  <a:cubicBezTo>
                    <a:pt x="67" y="29"/>
                    <a:pt x="62" y="29"/>
                    <a:pt x="62" y="29"/>
                  </a:cubicBezTo>
                  <a:cubicBezTo>
                    <a:pt x="62" y="29"/>
                    <a:pt x="62" y="28"/>
                    <a:pt x="62" y="28"/>
                  </a:cubicBezTo>
                  <a:cubicBezTo>
                    <a:pt x="61" y="27"/>
                    <a:pt x="59" y="29"/>
                    <a:pt x="59" y="29"/>
                  </a:cubicBezTo>
                  <a:cubicBezTo>
                    <a:pt x="56" y="28"/>
                    <a:pt x="56" y="26"/>
                    <a:pt x="54" y="26"/>
                  </a:cubicBezTo>
                  <a:cubicBezTo>
                    <a:pt x="48" y="26"/>
                    <a:pt x="41" y="30"/>
                    <a:pt x="33" y="26"/>
                  </a:cubicBezTo>
                  <a:cubicBezTo>
                    <a:pt x="33" y="25"/>
                    <a:pt x="34" y="25"/>
                    <a:pt x="34" y="23"/>
                  </a:cubicBezTo>
                  <a:cubicBezTo>
                    <a:pt x="34" y="21"/>
                    <a:pt x="32" y="23"/>
                    <a:pt x="31" y="22"/>
                  </a:cubicBezTo>
                  <a:cubicBezTo>
                    <a:pt x="30" y="20"/>
                    <a:pt x="31" y="17"/>
                    <a:pt x="28" y="16"/>
                  </a:cubicBezTo>
                  <a:cubicBezTo>
                    <a:pt x="29" y="15"/>
                    <a:pt x="31" y="15"/>
                    <a:pt x="31" y="14"/>
                  </a:cubicBezTo>
                  <a:cubicBezTo>
                    <a:pt x="31" y="11"/>
                    <a:pt x="27" y="12"/>
                    <a:pt x="28" y="8"/>
                  </a:cubicBezTo>
                  <a:cubicBezTo>
                    <a:pt x="26" y="10"/>
                    <a:pt x="20" y="9"/>
                    <a:pt x="16" y="9"/>
                  </a:cubicBezTo>
                  <a:cubicBezTo>
                    <a:pt x="13" y="11"/>
                    <a:pt x="14" y="7"/>
                    <a:pt x="13" y="7"/>
                  </a:cubicBezTo>
                  <a:cubicBezTo>
                    <a:pt x="12" y="6"/>
                    <a:pt x="10" y="7"/>
                    <a:pt x="10" y="5"/>
                  </a:cubicBezTo>
                  <a:cubicBezTo>
                    <a:pt x="9" y="6"/>
                    <a:pt x="7" y="7"/>
                    <a:pt x="5" y="7"/>
                  </a:cubicBezTo>
                  <a:cubicBezTo>
                    <a:pt x="9" y="2"/>
                    <a:pt x="0" y="6"/>
                    <a:pt x="2" y="1"/>
                  </a:cubicBezTo>
                  <a:cubicBezTo>
                    <a:pt x="8" y="2"/>
                    <a:pt x="12" y="0"/>
                    <a:pt x="17" y="0"/>
                  </a:cubicBezTo>
                  <a:cubicBezTo>
                    <a:pt x="17" y="1"/>
                    <a:pt x="19" y="0"/>
                    <a:pt x="20" y="1"/>
                  </a:cubicBezTo>
                  <a:cubicBezTo>
                    <a:pt x="20" y="1"/>
                    <a:pt x="20" y="3"/>
                    <a:pt x="20" y="4"/>
                  </a:cubicBezTo>
                  <a:cubicBezTo>
                    <a:pt x="21" y="5"/>
                    <a:pt x="25" y="3"/>
                    <a:pt x="24" y="7"/>
                  </a:cubicBezTo>
                  <a:cubicBezTo>
                    <a:pt x="28" y="3"/>
                    <a:pt x="32" y="7"/>
                    <a:pt x="37" y="7"/>
                  </a:cubicBezTo>
                  <a:cubicBezTo>
                    <a:pt x="36" y="11"/>
                    <a:pt x="39" y="11"/>
                    <a:pt x="37" y="14"/>
                  </a:cubicBezTo>
                  <a:cubicBezTo>
                    <a:pt x="39" y="14"/>
                    <a:pt x="43" y="13"/>
                    <a:pt x="47" y="15"/>
                  </a:cubicBezTo>
                  <a:cubicBezTo>
                    <a:pt x="48" y="15"/>
                    <a:pt x="40" y="18"/>
                    <a:pt x="47" y="18"/>
                  </a:cubicBezTo>
                  <a:cubicBezTo>
                    <a:pt x="48" y="18"/>
                    <a:pt x="48" y="16"/>
                    <a:pt x="49" y="16"/>
                  </a:cubicBezTo>
                  <a:cubicBezTo>
                    <a:pt x="54" y="16"/>
                    <a:pt x="60" y="16"/>
                    <a:pt x="66" y="16"/>
                  </a:cubicBezTo>
                  <a:cubicBezTo>
                    <a:pt x="67" y="16"/>
                    <a:pt x="69" y="18"/>
                    <a:pt x="69" y="18"/>
                  </a:cubicBezTo>
                  <a:cubicBezTo>
                    <a:pt x="72" y="17"/>
                    <a:pt x="66" y="15"/>
                    <a:pt x="73" y="15"/>
                  </a:cubicBezTo>
                  <a:cubicBezTo>
                    <a:pt x="75" y="15"/>
                    <a:pt x="76" y="15"/>
                    <a:pt x="77" y="15"/>
                  </a:cubicBezTo>
                  <a:cubicBezTo>
                    <a:pt x="83" y="14"/>
                    <a:pt x="92" y="14"/>
                    <a:pt x="100" y="16"/>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38" name="Freeform 27"/>
            <p:cNvSpPr>
              <a:spLocks/>
            </p:cNvSpPr>
            <p:nvPr/>
          </p:nvSpPr>
          <p:spPr bwMode="auto">
            <a:xfrm>
              <a:off x="5475287" y="1031875"/>
              <a:ext cx="376238" cy="269875"/>
            </a:xfrm>
            <a:custGeom>
              <a:avLst/>
              <a:gdLst>
                <a:gd name="T0" fmla="*/ 82 w 100"/>
                <a:gd name="T1" fmla="*/ 2 h 72"/>
                <a:gd name="T2" fmla="*/ 99 w 100"/>
                <a:gd name="T3" fmla="*/ 1 h 72"/>
                <a:gd name="T4" fmla="*/ 98 w 100"/>
                <a:gd name="T5" fmla="*/ 8 h 72"/>
                <a:gd name="T6" fmla="*/ 79 w 100"/>
                <a:gd name="T7" fmla="*/ 10 h 72"/>
                <a:gd name="T8" fmla="*/ 77 w 100"/>
                <a:gd name="T9" fmla="*/ 13 h 72"/>
                <a:gd name="T10" fmla="*/ 74 w 100"/>
                <a:gd name="T11" fmla="*/ 13 h 72"/>
                <a:gd name="T12" fmla="*/ 71 w 100"/>
                <a:gd name="T13" fmla="*/ 16 h 72"/>
                <a:gd name="T14" fmla="*/ 68 w 100"/>
                <a:gd name="T15" fmla="*/ 15 h 72"/>
                <a:gd name="T16" fmla="*/ 63 w 100"/>
                <a:gd name="T17" fmla="*/ 16 h 72"/>
                <a:gd name="T18" fmla="*/ 57 w 100"/>
                <a:gd name="T19" fmla="*/ 17 h 72"/>
                <a:gd name="T20" fmla="*/ 56 w 100"/>
                <a:gd name="T21" fmla="*/ 20 h 72"/>
                <a:gd name="T22" fmla="*/ 49 w 100"/>
                <a:gd name="T23" fmla="*/ 24 h 72"/>
                <a:gd name="T24" fmla="*/ 44 w 100"/>
                <a:gd name="T25" fmla="*/ 27 h 72"/>
                <a:gd name="T26" fmla="*/ 42 w 100"/>
                <a:gd name="T27" fmla="*/ 30 h 72"/>
                <a:gd name="T28" fmla="*/ 40 w 100"/>
                <a:gd name="T29" fmla="*/ 33 h 72"/>
                <a:gd name="T30" fmla="*/ 33 w 100"/>
                <a:gd name="T31" fmla="*/ 36 h 72"/>
                <a:gd name="T32" fmla="*/ 32 w 100"/>
                <a:gd name="T33" fmla="*/ 37 h 72"/>
                <a:gd name="T34" fmla="*/ 26 w 100"/>
                <a:gd name="T35" fmla="*/ 40 h 72"/>
                <a:gd name="T36" fmla="*/ 23 w 100"/>
                <a:gd name="T37" fmla="*/ 45 h 72"/>
                <a:gd name="T38" fmla="*/ 25 w 100"/>
                <a:gd name="T39" fmla="*/ 54 h 72"/>
                <a:gd name="T40" fmla="*/ 20 w 100"/>
                <a:gd name="T41" fmla="*/ 57 h 72"/>
                <a:gd name="T42" fmla="*/ 23 w 100"/>
                <a:gd name="T43" fmla="*/ 62 h 72"/>
                <a:gd name="T44" fmla="*/ 22 w 100"/>
                <a:gd name="T45" fmla="*/ 64 h 72"/>
                <a:gd name="T46" fmla="*/ 23 w 100"/>
                <a:gd name="T47" fmla="*/ 65 h 72"/>
                <a:gd name="T48" fmla="*/ 25 w 100"/>
                <a:gd name="T49" fmla="*/ 64 h 72"/>
                <a:gd name="T50" fmla="*/ 29 w 100"/>
                <a:gd name="T51" fmla="*/ 66 h 72"/>
                <a:gd name="T52" fmla="*/ 27 w 100"/>
                <a:gd name="T53" fmla="*/ 72 h 72"/>
                <a:gd name="T54" fmla="*/ 15 w 100"/>
                <a:gd name="T55" fmla="*/ 72 h 72"/>
                <a:gd name="T56" fmla="*/ 16 w 100"/>
                <a:gd name="T57" fmla="*/ 69 h 72"/>
                <a:gd name="T58" fmla="*/ 12 w 100"/>
                <a:gd name="T59" fmla="*/ 68 h 72"/>
                <a:gd name="T60" fmla="*/ 9 w 100"/>
                <a:gd name="T61" fmla="*/ 65 h 72"/>
                <a:gd name="T62" fmla="*/ 6 w 100"/>
                <a:gd name="T63" fmla="*/ 65 h 72"/>
                <a:gd name="T64" fmla="*/ 2 w 100"/>
                <a:gd name="T65" fmla="*/ 65 h 72"/>
                <a:gd name="T66" fmla="*/ 1 w 100"/>
                <a:gd name="T67" fmla="*/ 55 h 72"/>
                <a:gd name="T68" fmla="*/ 8 w 100"/>
                <a:gd name="T69" fmla="*/ 52 h 72"/>
                <a:gd name="T70" fmla="*/ 6 w 100"/>
                <a:gd name="T71" fmla="*/ 51 h 72"/>
                <a:gd name="T72" fmla="*/ 8 w 100"/>
                <a:gd name="T73" fmla="*/ 48 h 72"/>
                <a:gd name="T74" fmla="*/ 15 w 100"/>
                <a:gd name="T75" fmla="*/ 45 h 72"/>
                <a:gd name="T76" fmla="*/ 15 w 100"/>
                <a:gd name="T77" fmla="*/ 40 h 72"/>
                <a:gd name="T78" fmla="*/ 19 w 100"/>
                <a:gd name="T79" fmla="*/ 38 h 72"/>
                <a:gd name="T80" fmla="*/ 22 w 100"/>
                <a:gd name="T81" fmla="*/ 34 h 72"/>
                <a:gd name="T82" fmla="*/ 22 w 100"/>
                <a:gd name="T83" fmla="*/ 27 h 72"/>
                <a:gd name="T84" fmla="*/ 33 w 100"/>
                <a:gd name="T85" fmla="*/ 23 h 72"/>
                <a:gd name="T86" fmla="*/ 35 w 100"/>
                <a:gd name="T87" fmla="*/ 20 h 72"/>
                <a:gd name="T88" fmla="*/ 36 w 100"/>
                <a:gd name="T89" fmla="*/ 22 h 72"/>
                <a:gd name="T90" fmla="*/ 39 w 100"/>
                <a:gd name="T91" fmla="*/ 19 h 72"/>
                <a:gd name="T92" fmla="*/ 40 w 100"/>
                <a:gd name="T93" fmla="*/ 16 h 72"/>
                <a:gd name="T94" fmla="*/ 47 w 100"/>
                <a:gd name="T95" fmla="*/ 15 h 72"/>
                <a:gd name="T96" fmla="*/ 56 w 100"/>
                <a:gd name="T97" fmla="*/ 13 h 72"/>
                <a:gd name="T98" fmla="*/ 57 w 100"/>
                <a:gd name="T99" fmla="*/ 12 h 72"/>
                <a:gd name="T100" fmla="*/ 60 w 100"/>
                <a:gd name="T101" fmla="*/ 13 h 72"/>
                <a:gd name="T102" fmla="*/ 61 w 100"/>
                <a:gd name="T103" fmla="*/ 10 h 72"/>
                <a:gd name="T104" fmla="*/ 63 w 100"/>
                <a:gd name="T105" fmla="*/ 10 h 72"/>
                <a:gd name="T106" fmla="*/ 72 w 100"/>
                <a:gd name="T107" fmla="*/ 9 h 72"/>
                <a:gd name="T108" fmla="*/ 75 w 100"/>
                <a:gd name="T109" fmla="*/ 8 h 72"/>
                <a:gd name="T110" fmla="*/ 77 w 100"/>
                <a:gd name="T111" fmla="*/ 6 h 72"/>
                <a:gd name="T112" fmla="*/ 82 w 100"/>
                <a:gd name="T113" fmla="*/ 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 h="72">
                  <a:moveTo>
                    <a:pt x="82" y="2"/>
                  </a:moveTo>
                  <a:cubicBezTo>
                    <a:pt x="87" y="5"/>
                    <a:pt x="93" y="0"/>
                    <a:pt x="99" y="1"/>
                  </a:cubicBezTo>
                  <a:cubicBezTo>
                    <a:pt x="100" y="4"/>
                    <a:pt x="97" y="4"/>
                    <a:pt x="98" y="8"/>
                  </a:cubicBezTo>
                  <a:cubicBezTo>
                    <a:pt x="93" y="5"/>
                    <a:pt x="86" y="10"/>
                    <a:pt x="79" y="10"/>
                  </a:cubicBezTo>
                  <a:cubicBezTo>
                    <a:pt x="78" y="10"/>
                    <a:pt x="78" y="13"/>
                    <a:pt x="77" y="13"/>
                  </a:cubicBezTo>
                  <a:cubicBezTo>
                    <a:pt x="76" y="14"/>
                    <a:pt x="74" y="13"/>
                    <a:pt x="74" y="13"/>
                  </a:cubicBezTo>
                  <a:cubicBezTo>
                    <a:pt x="74" y="13"/>
                    <a:pt x="71" y="16"/>
                    <a:pt x="71" y="16"/>
                  </a:cubicBezTo>
                  <a:cubicBezTo>
                    <a:pt x="70" y="16"/>
                    <a:pt x="70" y="14"/>
                    <a:pt x="68" y="15"/>
                  </a:cubicBezTo>
                  <a:cubicBezTo>
                    <a:pt x="67" y="15"/>
                    <a:pt x="65" y="15"/>
                    <a:pt x="63" y="16"/>
                  </a:cubicBezTo>
                  <a:cubicBezTo>
                    <a:pt x="62" y="16"/>
                    <a:pt x="59" y="17"/>
                    <a:pt x="57" y="17"/>
                  </a:cubicBezTo>
                  <a:cubicBezTo>
                    <a:pt x="55" y="18"/>
                    <a:pt x="57" y="19"/>
                    <a:pt x="56" y="20"/>
                  </a:cubicBezTo>
                  <a:cubicBezTo>
                    <a:pt x="55" y="21"/>
                    <a:pt x="49" y="20"/>
                    <a:pt x="49" y="24"/>
                  </a:cubicBezTo>
                  <a:cubicBezTo>
                    <a:pt x="48" y="26"/>
                    <a:pt x="45" y="27"/>
                    <a:pt x="44" y="27"/>
                  </a:cubicBezTo>
                  <a:cubicBezTo>
                    <a:pt x="44" y="28"/>
                    <a:pt x="42" y="29"/>
                    <a:pt x="42" y="30"/>
                  </a:cubicBezTo>
                  <a:cubicBezTo>
                    <a:pt x="41" y="31"/>
                    <a:pt x="40" y="31"/>
                    <a:pt x="40" y="33"/>
                  </a:cubicBezTo>
                  <a:cubicBezTo>
                    <a:pt x="35" y="34"/>
                    <a:pt x="36" y="32"/>
                    <a:pt x="33" y="36"/>
                  </a:cubicBezTo>
                  <a:cubicBezTo>
                    <a:pt x="33" y="36"/>
                    <a:pt x="32" y="35"/>
                    <a:pt x="32" y="37"/>
                  </a:cubicBezTo>
                  <a:cubicBezTo>
                    <a:pt x="32" y="39"/>
                    <a:pt x="28" y="38"/>
                    <a:pt x="26" y="40"/>
                  </a:cubicBezTo>
                  <a:cubicBezTo>
                    <a:pt x="26" y="42"/>
                    <a:pt x="28" y="47"/>
                    <a:pt x="23" y="45"/>
                  </a:cubicBezTo>
                  <a:cubicBezTo>
                    <a:pt x="24" y="48"/>
                    <a:pt x="22" y="54"/>
                    <a:pt x="25" y="54"/>
                  </a:cubicBezTo>
                  <a:cubicBezTo>
                    <a:pt x="24" y="55"/>
                    <a:pt x="22" y="56"/>
                    <a:pt x="20" y="57"/>
                  </a:cubicBezTo>
                  <a:cubicBezTo>
                    <a:pt x="19" y="60"/>
                    <a:pt x="24" y="59"/>
                    <a:pt x="23" y="62"/>
                  </a:cubicBezTo>
                  <a:cubicBezTo>
                    <a:pt x="23" y="62"/>
                    <a:pt x="21" y="63"/>
                    <a:pt x="22" y="64"/>
                  </a:cubicBezTo>
                  <a:cubicBezTo>
                    <a:pt x="22" y="63"/>
                    <a:pt x="24" y="65"/>
                    <a:pt x="23" y="65"/>
                  </a:cubicBezTo>
                  <a:cubicBezTo>
                    <a:pt x="24" y="65"/>
                    <a:pt x="25" y="64"/>
                    <a:pt x="25" y="64"/>
                  </a:cubicBezTo>
                  <a:cubicBezTo>
                    <a:pt x="26" y="64"/>
                    <a:pt x="26" y="67"/>
                    <a:pt x="29" y="66"/>
                  </a:cubicBezTo>
                  <a:cubicBezTo>
                    <a:pt x="29" y="69"/>
                    <a:pt x="27" y="69"/>
                    <a:pt x="27" y="72"/>
                  </a:cubicBezTo>
                  <a:cubicBezTo>
                    <a:pt x="15" y="72"/>
                    <a:pt x="15" y="72"/>
                    <a:pt x="15" y="72"/>
                  </a:cubicBezTo>
                  <a:cubicBezTo>
                    <a:pt x="15" y="71"/>
                    <a:pt x="17" y="70"/>
                    <a:pt x="16" y="69"/>
                  </a:cubicBezTo>
                  <a:cubicBezTo>
                    <a:pt x="15" y="68"/>
                    <a:pt x="14" y="69"/>
                    <a:pt x="12" y="68"/>
                  </a:cubicBezTo>
                  <a:cubicBezTo>
                    <a:pt x="11" y="67"/>
                    <a:pt x="10" y="65"/>
                    <a:pt x="9" y="65"/>
                  </a:cubicBezTo>
                  <a:cubicBezTo>
                    <a:pt x="9" y="65"/>
                    <a:pt x="7" y="65"/>
                    <a:pt x="6" y="65"/>
                  </a:cubicBezTo>
                  <a:cubicBezTo>
                    <a:pt x="5" y="64"/>
                    <a:pt x="5" y="65"/>
                    <a:pt x="2" y="65"/>
                  </a:cubicBezTo>
                  <a:cubicBezTo>
                    <a:pt x="2" y="62"/>
                    <a:pt x="0" y="60"/>
                    <a:pt x="1" y="55"/>
                  </a:cubicBezTo>
                  <a:cubicBezTo>
                    <a:pt x="5" y="60"/>
                    <a:pt x="1" y="50"/>
                    <a:pt x="8" y="52"/>
                  </a:cubicBezTo>
                  <a:cubicBezTo>
                    <a:pt x="9" y="51"/>
                    <a:pt x="6" y="51"/>
                    <a:pt x="6" y="51"/>
                  </a:cubicBezTo>
                  <a:cubicBezTo>
                    <a:pt x="7" y="50"/>
                    <a:pt x="11" y="49"/>
                    <a:pt x="8" y="48"/>
                  </a:cubicBezTo>
                  <a:cubicBezTo>
                    <a:pt x="9" y="46"/>
                    <a:pt x="12" y="46"/>
                    <a:pt x="15" y="45"/>
                  </a:cubicBezTo>
                  <a:cubicBezTo>
                    <a:pt x="14" y="43"/>
                    <a:pt x="19" y="41"/>
                    <a:pt x="15" y="40"/>
                  </a:cubicBezTo>
                  <a:cubicBezTo>
                    <a:pt x="15" y="38"/>
                    <a:pt x="17" y="39"/>
                    <a:pt x="19" y="38"/>
                  </a:cubicBezTo>
                  <a:cubicBezTo>
                    <a:pt x="19" y="36"/>
                    <a:pt x="20" y="35"/>
                    <a:pt x="22" y="34"/>
                  </a:cubicBezTo>
                  <a:cubicBezTo>
                    <a:pt x="19" y="32"/>
                    <a:pt x="23" y="32"/>
                    <a:pt x="22" y="27"/>
                  </a:cubicBezTo>
                  <a:cubicBezTo>
                    <a:pt x="27" y="27"/>
                    <a:pt x="29" y="24"/>
                    <a:pt x="33" y="23"/>
                  </a:cubicBezTo>
                  <a:cubicBezTo>
                    <a:pt x="35" y="24"/>
                    <a:pt x="34" y="21"/>
                    <a:pt x="35" y="20"/>
                  </a:cubicBezTo>
                  <a:cubicBezTo>
                    <a:pt x="35" y="20"/>
                    <a:pt x="36" y="21"/>
                    <a:pt x="36" y="22"/>
                  </a:cubicBezTo>
                  <a:cubicBezTo>
                    <a:pt x="37" y="21"/>
                    <a:pt x="38" y="20"/>
                    <a:pt x="39" y="19"/>
                  </a:cubicBezTo>
                  <a:cubicBezTo>
                    <a:pt x="39" y="18"/>
                    <a:pt x="40" y="18"/>
                    <a:pt x="40" y="16"/>
                  </a:cubicBezTo>
                  <a:cubicBezTo>
                    <a:pt x="43" y="16"/>
                    <a:pt x="45" y="16"/>
                    <a:pt x="47" y="15"/>
                  </a:cubicBezTo>
                  <a:cubicBezTo>
                    <a:pt x="49" y="13"/>
                    <a:pt x="51" y="14"/>
                    <a:pt x="56" y="13"/>
                  </a:cubicBezTo>
                  <a:cubicBezTo>
                    <a:pt x="57" y="13"/>
                    <a:pt x="56" y="12"/>
                    <a:pt x="57" y="12"/>
                  </a:cubicBezTo>
                  <a:cubicBezTo>
                    <a:pt x="59" y="11"/>
                    <a:pt x="60" y="13"/>
                    <a:pt x="60" y="13"/>
                  </a:cubicBezTo>
                  <a:cubicBezTo>
                    <a:pt x="62" y="13"/>
                    <a:pt x="59" y="10"/>
                    <a:pt x="61" y="10"/>
                  </a:cubicBezTo>
                  <a:cubicBezTo>
                    <a:pt x="62" y="10"/>
                    <a:pt x="62" y="10"/>
                    <a:pt x="63" y="10"/>
                  </a:cubicBezTo>
                  <a:cubicBezTo>
                    <a:pt x="64" y="10"/>
                    <a:pt x="68" y="10"/>
                    <a:pt x="72" y="9"/>
                  </a:cubicBezTo>
                  <a:cubicBezTo>
                    <a:pt x="75" y="8"/>
                    <a:pt x="74" y="9"/>
                    <a:pt x="75" y="8"/>
                  </a:cubicBezTo>
                  <a:cubicBezTo>
                    <a:pt x="75" y="8"/>
                    <a:pt x="77" y="6"/>
                    <a:pt x="77" y="6"/>
                  </a:cubicBezTo>
                  <a:cubicBezTo>
                    <a:pt x="81" y="4"/>
                    <a:pt x="82" y="9"/>
                    <a:pt x="82"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39" name="Freeform 28"/>
            <p:cNvSpPr>
              <a:spLocks/>
            </p:cNvSpPr>
            <p:nvPr/>
          </p:nvSpPr>
          <p:spPr bwMode="auto">
            <a:xfrm>
              <a:off x="2187575" y="1047750"/>
              <a:ext cx="41275" cy="19050"/>
            </a:xfrm>
            <a:custGeom>
              <a:avLst/>
              <a:gdLst>
                <a:gd name="T0" fmla="*/ 8 w 11"/>
                <a:gd name="T1" fmla="*/ 1 h 5"/>
                <a:gd name="T2" fmla="*/ 11 w 11"/>
                <a:gd name="T3" fmla="*/ 1 h 5"/>
                <a:gd name="T4" fmla="*/ 8 w 11"/>
                <a:gd name="T5" fmla="*/ 1 h 5"/>
              </a:gdLst>
              <a:ahLst/>
              <a:cxnLst>
                <a:cxn ang="0">
                  <a:pos x="T0" y="T1"/>
                </a:cxn>
                <a:cxn ang="0">
                  <a:pos x="T2" y="T3"/>
                </a:cxn>
                <a:cxn ang="0">
                  <a:pos x="T4" y="T5"/>
                </a:cxn>
              </a:cxnLst>
              <a:rect l="0" t="0" r="r" b="b"/>
              <a:pathLst>
                <a:path w="11" h="5">
                  <a:moveTo>
                    <a:pt x="8" y="1"/>
                  </a:moveTo>
                  <a:cubicBezTo>
                    <a:pt x="11" y="1"/>
                    <a:pt x="11" y="1"/>
                    <a:pt x="11" y="1"/>
                  </a:cubicBezTo>
                  <a:cubicBezTo>
                    <a:pt x="11" y="5"/>
                    <a:pt x="0" y="0"/>
                    <a:pt x="8" y="1"/>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40" name="Freeform 29"/>
            <p:cNvSpPr>
              <a:spLocks/>
            </p:cNvSpPr>
            <p:nvPr/>
          </p:nvSpPr>
          <p:spPr bwMode="auto">
            <a:xfrm>
              <a:off x="7310437" y="1069975"/>
              <a:ext cx="115888" cy="90488"/>
            </a:xfrm>
            <a:custGeom>
              <a:avLst/>
              <a:gdLst>
                <a:gd name="T0" fmla="*/ 8 w 31"/>
                <a:gd name="T1" fmla="*/ 0 h 24"/>
                <a:gd name="T2" fmla="*/ 10 w 31"/>
                <a:gd name="T3" fmla="*/ 2 h 24"/>
                <a:gd name="T4" fmla="*/ 18 w 31"/>
                <a:gd name="T5" fmla="*/ 6 h 24"/>
                <a:gd name="T6" fmla="*/ 22 w 31"/>
                <a:gd name="T7" fmla="*/ 3 h 24"/>
                <a:gd name="T8" fmla="*/ 31 w 31"/>
                <a:gd name="T9" fmla="*/ 5 h 24"/>
                <a:gd name="T10" fmla="*/ 28 w 31"/>
                <a:gd name="T11" fmla="*/ 12 h 24"/>
                <a:gd name="T12" fmla="*/ 17 w 31"/>
                <a:gd name="T13" fmla="*/ 14 h 24"/>
                <a:gd name="T14" fmla="*/ 17 w 31"/>
                <a:gd name="T15" fmla="*/ 16 h 24"/>
                <a:gd name="T16" fmla="*/ 14 w 31"/>
                <a:gd name="T17" fmla="*/ 19 h 24"/>
                <a:gd name="T18" fmla="*/ 10 w 31"/>
                <a:gd name="T19" fmla="*/ 20 h 24"/>
                <a:gd name="T20" fmla="*/ 4 w 31"/>
                <a:gd name="T21" fmla="*/ 17 h 24"/>
                <a:gd name="T22" fmla="*/ 0 w 31"/>
                <a:gd name="T23" fmla="*/ 6 h 24"/>
                <a:gd name="T24" fmla="*/ 8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8" y="0"/>
                  </a:moveTo>
                  <a:cubicBezTo>
                    <a:pt x="10" y="0"/>
                    <a:pt x="10" y="1"/>
                    <a:pt x="10" y="2"/>
                  </a:cubicBezTo>
                  <a:cubicBezTo>
                    <a:pt x="11" y="5"/>
                    <a:pt x="16" y="4"/>
                    <a:pt x="18" y="6"/>
                  </a:cubicBezTo>
                  <a:cubicBezTo>
                    <a:pt x="21" y="7"/>
                    <a:pt x="22" y="3"/>
                    <a:pt x="22" y="3"/>
                  </a:cubicBezTo>
                  <a:cubicBezTo>
                    <a:pt x="24" y="3"/>
                    <a:pt x="26" y="6"/>
                    <a:pt x="31" y="5"/>
                  </a:cubicBezTo>
                  <a:cubicBezTo>
                    <a:pt x="30" y="6"/>
                    <a:pt x="23" y="9"/>
                    <a:pt x="28" y="12"/>
                  </a:cubicBezTo>
                  <a:cubicBezTo>
                    <a:pt x="27" y="15"/>
                    <a:pt x="22" y="14"/>
                    <a:pt x="17" y="14"/>
                  </a:cubicBezTo>
                  <a:cubicBezTo>
                    <a:pt x="15" y="15"/>
                    <a:pt x="16" y="16"/>
                    <a:pt x="17" y="16"/>
                  </a:cubicBezTo>
                  <a:cubicBezTo>
                    <a:pt x="18" y="18"/>
                    <a:pt x="9" y="17"/>
                    <a:pt x="14" y="19"/>
                  </a:cubicBezTo>
                  <a:cubicBezTo>
                    <a:pt x="14" y="24"/>
                    <a:pt x="9" y="16"/>
                    <a:pt x="10" y="20"/>
                  </a:cubicBezTo>
                  <a:cubicBezTo>
                    <a:pt x="8" y="19"/>
                    <a:pt x="9" y="16"/>
                    <a:pt x="4" y="17"/>
                  </a:cubicBezTo>
                  <a:cubicBezTo>
                    <a:pt x="3" y="13"/>
                    <a:pt x="4" y="7"/>
                    <a:pt x="0" y="6"/>
                  </a:cubicBezTo>
                  <a:cubicBezTo>
                    <a:pt x="1" y="3"/>
                    <a:pt x="9" y="6"/>
                    <a:pt x="8"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41" name="Freeform 30"/>
            <p:cNvSpPr>
              <a:spLocks/>
            </p:cNvSpPr>
            <p:nvPr/>
          </p:nvSpPr>
          <p:spPr bwMode="auto">
            <a:xfrm>
              <a:off x="1808162" y="1081087"/>
              <a:ext cx="30163" cy="22225"/>
            </a:xfrm>
            <a:custGeom>
              <a:avLst/>
              <a:gdLst>
                <a:gd name="T0" fmla="*/ 4 w 8"/>
                <a:gd name="T1" fmla="*/ 0 h 6"/>
                <a:gd name="T2" fmla="*/ 5 w 8"/>
                <a:gd name="T3" fmla="*/ 6 h 6"/>
                <a:gd name="T4" fmla="*/ 0 w 8"/>
                <a:gd name="T5" fmla="*/ 4 h 6"/>
                <a:gd name="T6" fmla="*/ 4 w 8"/>
                <a:gd name="T7" fmla="*/ 0 h 6"/>
              </a:gdLst>
              <a:ahLst/>
              <a:cxnLst>
                <a:cxn ang="0">
                  <a:pos x="T0" y="T1"/>
                </a:cxn>
                <a:cxn ang="0">
                  <a:pos x="T2" y="T3"/>
                </a:cxn>
                <a:cxn ang="0">
                  <a:pos x="T4" y="T5"/>
                </a:cxn>
                <a:cxn ang="0">
                  <a:pos x="T6" y="T7"/>
                </a:cxn>
              </a:cxnLst>
              <a:rect l="0" t="0" r="r" b="b"/>
              <a:pathLst>
                <a:path w="8" h="6">
                  <a:moveTo>
                    <a:pt x="4" y="0"/>
                  </a:moveTo>
                  <a:cubicBezTo>
                    <a:pt x="8" y="1"/>
                    <a:pt x="5" y="2"/>
                    <a:pt x="5" y="6"/>
                  </a:cubicBezTo>
                  <a:cubicBezTo>
                    <a:pt x="4" y="5"/>
                    <a:pt x="2" y="4"/>
                    <a:pt x="0" y="4"/>
                  </a:cubicBezTo>
                  <a:cubicBezTo>
                    <a:pt x="0" y="2"/>
                    <a:pt x="4" y="3"/>
                    <a:pt x="4"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42" name="Freeform 31"/>
            <p:cNvSpPr>
              <a:spLocks/>
            </p:cNvSpPr>
            <p:nvPr/>
          </p:nvSpPr>
          <p:spPr bwMode="auto">
            <a:xfrm>
              <a:off x="7437437" y="1081087"/>
              <a:ext cx="52388" cy="49213"/>
            </a:xfrm>
            <a:custGeom>
              <a:avLst/>
              <a:gdLst>
                <a:gd name="T0" fmla="*/ 0 w 14"/>
                <a:gd name="T1" fmla="*/ 4 h 13"/>
                <a:gd name="T2" fmla="*/ 14 w 14"/>
                <a:gd name="T3" fmla="*/ 7 h 13"/>
                <a:gd name="T4" fmla="*/ 8 w 14"/>
                <a:gd name="T5" fmla="*/ 13 h 13"/>
                <a:gd name="T6" fmla="*/ 5 w 14"/>
                <a:gd name="T7" fmla="*/ 10 h 13"/>
                <a:gd name="T8" fmla="*/ 3 w 14"/>
                <a:gd name="T9" fmla="*/ 10 h 13"/>
                <a:gd name="T10" fmla="*/ 0 w 14"/>
                <a:gd name="T11" fmla="*/ 4 h 13"/>
              </a:gdLst>
              <a:ahLst/>
              <a:cxnLst>
                <a:cxn ang="0">
                  <a:pos x="T0" y="T1"/>
                </a:cxn>
                <a:cxn ang="0">
                  <a:pos x="T2" y="T3"/>
                </a:cxn>
                <a:cxn ang="0">
                  <a:pos x="T4" y="T5"/>
                </a:cxn>
                <a:cxn ang="0">
                  <a:pos x="T6" y="T7"/>
                </a:cxn>
                <a:cxn ang="0">
                  <a:pos x="T8" y="T9"/>
                </a:cxn>
                <a:cxn ang="0">
                  <a:pos x="T10" y="T11"/>
                </a:cxn>
              </a:cxnLst>
              <a:rect l="0" t="0" r="r" b="b"/>
              <a:pathLst>
                <a:path w="14" h="13">
                  <a:moveTo>
                    <a:pt x="0" y="4"/>
                  </a:moveTo>
                  <a:cubicBezTo>
                    <a:pt x="4" y="0"/>
                    <a:pt x="12" y="4"/>
                    <a:pt x="14" y="7"/>
                  </a:cubicBezTo>
                  <a:cubicBezTo>
                    <a:pt x="13" y="10"/>
                    <a:pt x="7" y="8"/>
                    <a:pt x="8" y="13"/>
                  </a:cubicBezTo>
                  <a:cubicBezTo>
                    <a:pt x="6" y="13"/>
                    <a:pt x="6" y="10"/>
                    <a:pt x="5" y="10"/>
                  </a:cubicBezTo>
                  <a:cubicBezTo>
                    <a:pt x="5" y="10"/>
                    <a:pt x="3" y="10"/>
                    <a:pt x="3" y="10"/>
                  </a:cubicBezTo>
                  <a:cubicBezTo>
                    <a:pt x="1" y="8"/>
                    <a:pt x="3" y="5"/>
                    <a:pt x="0" y="4"/>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43" name="Freeform 32"/>
            <p:cNvSpPr>
              <a:spLocks/>
            </p:cNvSpPr>
            <p:nvPr/>
          </p:nvSpPr>
          <p:spPr bwMode="auto">
            <a:xfrm>
              <a:off x="7504112" y="1096962"/>
              <a:ext cx="79375" cy="44450"/>
            </a:xfrm>
            <a:custGeom>
              <a:avLst/>
              <a:gdLst>
                <a:gd name="T0" fmla="*/ 1 w 21"/>
                <a:gd name="T1" fmla="*/ 2 h 12"/>
                <a:gd name="T2" fmla="*/ 4 w 21"/>
                <a:gd name="T3" fmla="*/ 2 h 12"/>
                <a:gd name="T4" fmla="*/ 11 w 21"/>
                <a:gd name="T5" fmla="*/ 5 h 12"/>
                <a:gd name="T6" fmla="*/ 18 w 21"/>
                <a:gd name="T7" fmla="*/ 7 h 12"/>
                <a:gd name="T8" fmla="*/ 21 w 21"/>
                <a:gd name="T9" fmla="*/ 10 h 12"/>
                <a:gd name="T10" fmla="*/ 4 w 21"/>
                <a:gd name="T11" fmla="*/ 7 h 12"/>
                <a:gd name="T12" fmla="*/ 1 w 21"/>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21" h="12">
                  <a:moveTo>
                    <a:pt x="1" y="2"/>
                  </a:moveTo>
                  <a:cubicBezTo>
                    <a:pt x="4" y="2"/>
                    <a:pt x="4" y="2"/>
                    <a:pt x="4" y="2"/>
                  </a:cubicBezTo>
                  <a:cubicBezTo>
                    <a:pt x="8" y="0"/>
                    <a:pt x="8" y="4"/>
                    <a:pt x="11" y="5"/>
                  </a:cubicBezTo>
                  <a:cubicBezTo>
                    <a:pt x="14" y="5"/>
                    <a:pt x="16" y="6"/>
                    <a:pt x="18" y="7"/>
                  </a:cubicBezTo>
                  <a:cubicBezTo>
                    <a:pt x="20" y="8"/>
                    <a:pt x="21" y="7"/>
                    <a:pt x="21" y="10"/>
                  </a:cubicBezTo>
                  <a:cubicBezTo>
                    <a:pt x="13" y="12"/>
                    <a:pt x="10" y="8"/>
                    <a:pt x="4" y="7"/>
                  </a:cubicBezTo>
                  <a:cubicBezTo>
                    <a:pt x="6" y="3"/>
                    <a:pt x="0" y="6"/>
                    <a:pt x="1"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44" name="Freeform 33"/>
            <p:cNvSpPr>
              <a:spLocks/>
            </p:cNvSpPr>
            <p:nvPr/>
          </p:nvSpPr>
          <p:spPr bwMode="auto">
            <a:xfrm>
              <a:off x="2165350" y="1166812"/>
              <a:ext cx="130175" cy="109538"/>
            </a:xfrm>
            <a:custGeom>
              <a:avLst/>
              <a:gdLst>
                <a:gd name="T0" fmla="*/ 11 w 35"/>
                <a:gd name="T1" fmla="*/ 5 h 29"/>
                <a:gd name="T2" fmla="*/ 11 w 35"/>
                <a:gd name="T3" fmla="*/ 4 h 29"/>
                <a:gd name="T4" fmla="*/ 27 w 35"/>
                <a:gd name="T5" fmla="*/ 0 h 29"/>
                <a:gd name="T6" fmla="*/ 30 w 35"/>
                <a:gd name="T7" fmla="*/ 5 h 29"/>
                <a:gd name="T8" fmla="*/ 27 w 35"/>
                <a:gd name="T9" fmla="*/ 9 h 29"/>
                <a:gd name="T10" fmla="*/ 34 w 35"/>
                <a:gd name="T11" fmla="*/ 11 h 29"/>
                <a:gd name="T12" fmla="*/ 35 w 35"/>
                <a:gd name="T13" fmla="*/ 22 h 29"/>
                <a:gd name="T14" fmla="*/ 31 w 35"/>
                <a:gd name="T15" fmla="*/ 22 h 29"/>
                <a:gd name="T16" fmla="*/ 31 w 35"/>
                <a:gd name="T17" fmla="*/ 25 h 29"/>
                <a:gd name="T18" fmla="*/ 27 w 35"/>
                <a:gd name="T19" fmla="*/ 25 h 29"/>
                <a:gd name="T20" fmla="*/ 23 w 35"/>
                <a:gd name="T21" fmla="*/ 28 h 29"/>
                <a:gd name="T22" fmla="*/ 18 w 35"/>
                <a:gd name="T23" fmla="*/ 23 h 29"/>
                <a:gd name="T24" fmla="*/ 14 w 35"/>
                <a:gd name="T25" fmla="*/ 19 h 29"/>
                <a:gd name="T26" fmla="*/ 11 w 35"/>
                <a:gd name="T27" fmla="*/ 16 h 29"/>
                <a:gd name="T28" fmla="*/ 4 w 35"/>
                <a:gd name="T29" fmla="*/ 15 h 29"/>
                <a:gd name="T30" fmla="*/ 0 w 35"/>
                <a:gd name="T31" fmla="*/ 12 h 29"/>
                <a:gd name="T32" fmla="*/ 14 w 35"/>
                <a:gd name="T33" fmla="*/ 14 h 29"/>
                <a:gd name="T34" fmla="*/ 15 w 35"/>
                <a:gd name="T35" fmla="*/ 8 h 29"/>
                <a:gd name="T36" fmla="*/ 10 w 35"/>
                <a:gd name="T37" fmla="*/ 4 h 29"/>
                <a:gd name="T38" fmla="*/ 11 w 35"/>
                <a:gd name="T39" fmla="*/ 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29">
                  <a:moveTo>
                    <a:pt x="11" y="5"/>
                  </a:moveTo>
                  <a:cubicBezTo>
                    <a:pt x="13" y="5"/>
                    <a:pt x="12" y="4"/>
                    <a:pt x="11" y="4"/>
                  </a:cubicBezTo>
                  <a:cubicBezTo>
                    <a:pt x="15" y="1"/>
                    <a:pt x="25" y="4"/>
                    <a:pt x="27" y="0"/>
                  </a:cubicBezTo>
                  <a:cubicBezTo>
                    <a:pt x="29" y="1"/>
                    <a:pt x="29" y="3"/>
                    <a:pt x="30" y="5"/>
                  </a:cubicBezTo>
                  <a:cubicBezTo>
                    <a:pt x="30" y="8"/>
                    <a:pt x="27" y="7"/>
                    <a:pt x="27" y="9"/>
                  </a:cubicBezTo>
                  <a:cubicBezTo>
                    <a:pt x="28" y="14"/>
                    <a:pt x="30" y="11"/>
                    <a:pt x="34" y="11"/>
                  </a:cubicBezTo>
                  <a:cubicBezTo>
                    <a:pt x="35" y="16"/>
                    <a:pt x="34" y="16"/>
                    <a:pt x="35" y="22"/>
                  </a:cubicBezTo>
                  <a:cubicBezTo>
                    <a:pt x="34" y="23"/>
                    <a:pt x="32" y="21"/>
                    <a:pt x="31" y="22"/>
                  </a:cubicBezTo>
                  <a:cubicBezTo>
                    <a:pt x="31" y="22"/>
                    <a:pt x="31" y="25"/>
                    <a:pt x="31" y="25"/>
                  </a:cubicBezTo>
                  <a:cubicBezTo>
                    <a:pt x="30" y="25"/>
                    <a:pt x="28" y="25"/>
                    <a:pt x="27" y="25"/>
                  </a:cubicBezTo>
                  <a:cubicBezTo>
                    <a:pt x="25" y="25"/>
                    <a:pt x="25" y="27"/>
                    <a:pt x="23" y="28"/>
                  </a:cubicBezTo>
                  <a:cubicBezTo>
                    <a:pt x="19" y="29"/>
                    <a:pt x="19" y="25"/>
                    <a:pt x="18" y="23"/>
                  </a:cubicBezTo>
                  <a:cubicBezTo>
                    <a:pt x="17" y="22"/>
                    <a:pt x="13" y="22"/>
                    <a:pt x="14" y="19"/>
                  </a:cubicBezTo>
                  <a:cubicBezTo>
                    <a:pt x="12" y="20"/>
                    <a:pt x="11" y="18"/>
                    <a:pt x="11" y="16"/>
                  </a:cubicBezTo>
                  <a:cubicBezTo>
                    <a:pt x="9" y="17"/>
                    <a:pt x="7" y="16"/>
                    <a:pt x="4" y="15"/>
                  </a:cubicBezTo>
                  <a:cubicBezTo>
                    <a:pt x="2" y="14"/>
                    <a:pt x="0" y="16"/>
                    <a:pt x="0" y="12"/>
                  </a:cubicBezTo>
                  <a:cubicBezTo>
                    <a:pt x="6" y="11"/>
                    <a:pt x="8" y="15"/>
                    <a:pt x="14" y="14"/>
                  </a:cubicBezTo>
                  <a:cubicBezTo>
                    <a:pt x="16" y="13"/>
                    <a:pt x="15" y="10"/>
                    <a:pt x="15" y="8"/>
                  </a:cubicBezTo>
                  <a:cubicBezTo>
                    <a:pt x="16" y="4"/>
                    <a:pt x="8" y="9"/>
                    <a:pt x="10" y="4"/>
                  </a:cubicBezTo>
                  <a:cubicBezTo>
                    <a:pt x="11" y="4"/>
                    <a:pt x="11" y="4"/>
                    <a:pt x="11" y="5"/>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45" name="Freeform 34"/>
            <p:cNvSpPr>
              <a:spLocks/>
            </p:cNvSpPr>
            <p:nvPr/>
          </p:nvSpPr>
          <p:spPr bwMode="auto">
            <a:xfrm>
              <a:off x="2636837" y="1174750"/>
              <a:ext cx="82550" cy="38100"/>
            </a:xfrm>
            <a:custGeom>
              <a:avLst/>
              <a:gdLst>
                <a:gd name="T0" fmla="*/ 0 w 22"/>
                <a:gd name="T1" fmla="*/ 2 h 10"/>
                <a:gd name="T2" fmla="*/ 6 w 22"/>
                <a:gd name="T3" fmla="*/ 0 h 10"/>
                <a:gd name="T4" fmla="*/ 21 w 22"/>
                <a:gd name="T5" fmla="*/ 5 h 10"/>
                <a:gd name="T6" fmla="*/ 20 w 22"/>
                <a:gd name="T7" fmla="*/ 10 h 10"/>
                <a:gd name="T8" fmla="*/ 5 w 22"/>
                <a:gd name="T9" fmla="*/ 5 h 10"/>
                <a:gd name="T10" fmla="*/ 0 w 22"/>
                <a:gd name="T11" fmla="*/ 2 h 10"/>
              </a:gdLst>
              <a:ahLst/>
              <a:cxnLst>
                <a:cxn ang="0">
                  <a:pos x="T0" y="T1"/>
                </a:cxn>
                <a:cxn ang="0">
                  <a:pos x="T2" y="T3"/>
                </a:cxn>
                <a:cxn ang="0">
                  <a:pos x="T4" y="T5"/>
                </a:cxn>
                <a:cxn ang="0">
                  <a:pos x="T6" y="T7"/>
                </a:cxn>
                <a:cxn ang="0">
                  <a:pos x="T8" y="T9"/>
                </a:cxn>
                <a:cxn ang="0">
                  <a:pos x="T10" y="T11"/>
                </a:cxn>
              </a:cxnLst>
              <a:rect l="0" t="0" r="r" b="b"/>
              <a:pathLst>
                <a:path w="22" h="10">
                  <a:moveTo>
                    <a:pt x="0" y="2"/>
                  </a:moveTo>
                  <a:cubicBezTo>
                    <a:pt x="1" y="0"/>
                    <a:pt x="4" y="0"/>
                    <a:pt x="6" y="0"/>
                  </a:cubicBezTo>
                  <a:cubicBezTo>
                    <a:pt x="11" y="1"/>
                    <a:pt x="17" y="4"/>
                    <a:pt x="21" y="5"/>
                  </a:cubicBezTo>
                  <a:cubicBezTo>
                    <a:pt x="22" y="7"/>
                    <a:pt x="20" y="8"/>
                    <a:pt x="20" y="10"/>
                  </a:cubicBezTo>
                  <a:cubicBezTo>
                    <a:pt x="12" y="10"/>
                    <a:pt x="9" y="9"/>
                    <a:pt x="5" y="5"/>
                  </a:cubicBezTo>
                  <a:cubicBezTo>
                    <a:pt x="3" y="4"/>
                    <a:pt x="3" y="1"/>
                    <a:pt x="0"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46" name="Freeform 35"/>
            <p:cNvSpPr>
              <a:spLocks/>
            </p:cNvSpPr>
            <p:nvPr/>
          </p:nvSpPr>
          <p:spPr bwMode="auto">
            <a:xfrm>
              <a:off x="7385050" y="1174750"/>
              <a:ext cx="52388" cy="22225"/>
            </a:xfrm>
            <a:custGeom>
              <a:avLst/>
              <a:gdLst>
                <a:gd name="T0" fmla="*/ 14 w 14"/>
                <a:gd name="T1" fmla="*/ 5 h 6"/>
                <a:gd name="T2" fmla="*/ 0 w 14"/>
                <a:gd name="T3" fmla="*/ 3 h 6"/>
                <a:gd name="T4" fmla="*/ 4 w 14"/>
                <a:gd name="T5" fmla="*/ 0 h 6"/>
                <a:gd name="T6" fmla="*/ 14 w 14"/>
                <a:gd name="T7" fmla="*/ 5 h 6"/>
              </a:gdLst>
              <a:ahLst/>
              <a:cxnLst>
                <a:cxn ang="0">
                  <a:pos x="T0" y="T1"/>
                </a:cxn>
                <a:cxn ang="0">
                  <a:pos x="T2" y="T3"/>
                </a:cxn>
                <a:cxn ang="0">
                  <a:pos x="T4" y="T5"/>
                </a:cxn>
                <a:cxn ang="0">
                  <a:pos x="T6" y="T7"/>
                </a:cxn>
              </a:cxnLst>
              <a:rect l="0" t="0" r="r" b="b"/>
              <a:pathLst>
                <a:path w="14" h="6">
                  <a:moveTo>
                    <a:pt x="14" y="5"/>
                  </a:moveTo>
                  <a:cubicBezTo>
                    <a:pt x="12" y="6"/>
                    <a:pt x="3" y="5"/>
                    <a:pt x="0" y="3"/>
                  </a:cubicBezTo>
                  <a:cubicBezTo>
                    <a:pt x="0" y="1"/>
                    <a:pt x="4" y="3"/>
                    <a:pt x="4" y="0"/>
                  </a:cubicBezTo>
                  <a:cubicBezTo>
                    <a:pt x="7" y="2"/>
                    <a:pt x="14" y="0"/>
                    <a:pt x="14" y="5"/>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47" name="Freeform 36"/>
            <p:cNvSpPr>
              <a:spLocks/>
            </p:cNvSpPr>
            <p:nvPr/>
          </p:nvSpPr>
          <p:spPr bwMode="auto">
            <a:xfrm>
              <a:off x="3217862" y="1290637"/>
              <a:ext cx="41275" cy="30163"/>
            </a:xfrm>
            <a:custGeom>
              <a:avLst/>
              <a:gdLst>
                <a:gd name="T0" fmla="*/ 11 w 11"/>
                <a:gd name="T1" fmla="*/ 6 h 8"/>
                <a:gd name="T2" fmla="*/ 0 w 11"/>
                <a:gd name="T3" fmla="*/ 3 h 8"/>
                <a:gd name="T4" fmla="*/ 11 w 11"/>
                <a:gd name="T5" fmla="*/ 6 h 8"/>
              </a:gdLst>
              <a:ahLst/>
              <a:cxnLst>
                <a:cxn ang="0">
                  <a:pos x="T0" y="T1"/>
                </a:cxn>
                <a:cxn ang="0">
                  <a:pos x="T2" y="T3"/>
                </a:cxn>
                <a:cxn ang="0">
                  <a:pos x="T4" y="T5"/>
                </a:cxn>
              </a:cxnLst>
              <a:rect l="0" t="0" r="r" b="b"/>
              <a:pathLst>
                <a:path w="11" h="8">
                  <a:moveTo>
                    <a:pt x="11" y="6"/>
                  </a:moveTo>
                  <a:cubicBezTo>
                    <a:pt x="4" y="8"/>
                    <a:pt x="5" y="2"/>
                    <a:pt x="0" y="3"/>
                  </a:cubicBezTo>
                  <a:cubicBezTo>
                    <a:pt x="2" y="0"/>
                    <a:pt x="11" y="2"/>
                    <a:pt x="11" y="6"/>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48" name="Freeform 37"/>
            <p:cNvSpPr>
              <a:spLocks/>
            </p:cNvSpPr>
            <p:nvPr/>
          </p:nvSpPr>
          <p:spPr bwMode="auto">
            <a:xfrm>
              <a:off x="3187700" y="1320800"/>
              <a:ext cx="60325" cy="34925"/>
            </a:xfrm>
            <a:custGeom>
              <a:avLst/>
              <a:gdLst>
                <a:gd name="T0" fmla="*/ 16 w 16"/>
                <a:gd name="T1" fmla="*/ 5 h 9"/>
                <a:gd name="T2" fmla="*/ 2 w 16"/>
                <a:gd name="T3" fmla="*/ 5 h 9"/>
                <a:gd name="T4" fmla="*/ 6 w 16"/>
                <a:gd name="T5" fmla="*/ 1 h 9"/>
                <a:gd name="T6" fmla="*/ 16 w 16"/>
                <a:gd name="T7" fmla="*/ 5 h 9"/>
              </a:gdLst>
              <a:ahLst/>
              <a:cxnLst>
                <a:cxn ang="0">
                  <a:pos x="T0" y="T1"/>
                </a:cxn>
                <a:cxn ang="0">
                  <a:pos x="T2" y="T3"/>
                </a:cxn>
                <a:cxn ang="0">
                  <a:pos x="T4" y="T5"/>
                </a:cxn>
                <a:cxn ang="0">
                  <a:pos x="T6" y="T7"/>
                </a:cxn>
              </a:cxnLst>
              <a:rect l="0" t="0" r="r" b="b"/>
              <a:pathLst>
                <a:path w="16" h="9">
                  <a:moveTo>
                    <a:pt x="16" y="5"/>
                  </a:moveTo>
                  <a:cubicBezTo>
                    <a:pt x="14" y="9"/>
                    <a:pt x="4" y="9"/>
                    <a:pt x="2" y="5"/>
                  </a:cubicBezTo>
                  <a:cubicBezTo>
                    <a:pt x="0" y="0"/>
                    <a:pt x="7" y="4"/>
                    <a:pt x="6" y="1"/>
                  </a:cubicBezTo>
                  <a:cubicBezTo>
                    <a:pt x="9" y="3"/>
                    <a:pt x="12" y="4"/>
                    <a:pt x="16" y="5"/>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49" name="Freeform 38"/>
            <p:cNvSpPr>
              <a:spLocks/>
            </p:cNvSpPr>
            <p:nvPr/>
          </p:nvSpPr>
          <p:spPr bwMode="auto">
            <a:xfrm>
              <a:off x="5400675" y="1343025"/>
              <a:ext cx="38100" cy="34925"/>
            </a:xfrm>
            <a:custGeom>
              <a:avLst/>
              <a:gdLst>
                <a:gd name="T0" fmla="*/ 4 w 10"/>
                <a:gd name="T1" fmla="*/ 0 h 9"/>
                <a:gd name="T2" fmla="*/ 10 w 10"/>
                <a:gd name="T3" fmla="*/ 6 h 9"/>
                <a:gd name="T4" fmla="*/ 3 w 10"/>
                <a:gd name="T5" fmla="*/ 9 h 9"/>
                <a:gd name="T6" fmla="*/ 1 w 10"/>
                <a:gd name="T7" fmla="*/ 2 h 9"/>
                <a:gd name="T8" fmla="*/ 4 w 10"/>
                <a:gd name="T9" fmla="*/ 0 h 9"/>
              </a:gdLst>
              <a:ahLst/>
              <a:cxnLst>
                <a:cxn ang="0">
                  <a:pos x="T0" y="T1"/>
                </a:cxn>
                <a:cxn ang="0">
                  <a:pos x="T2" y="T3"/>
                </a:cxn>
                <a:cxn ang="0">
                  <a:pos x="T4" y="T5"/>
                </a:cxn>
                <a:cxn ang="0">
                  <a:pos x="T6" y="T7"/>
                </a:cxn>
                <a:cxn ang="0">
                  <a:pos x="T8" y="T9"/>
                </a:cxn>
              </a:cxnLst>
              <a:rect l="0" t="0" r="r" b="b"/>
              <a:pathLst>
                <a:path w="10" h="9">
                  <a:moveTo>
                    <a:pt x="4" y="0"/>
                  </a:moveTo>
                  <a:cubicBezTo>
                    <a:pt x="8" y="0"/>
                    <a:pt x="9" y="2"/>
                    <a:pt x="10" y="6"/>
                  </a:cubicBezTo>
                  <a:cubicBezTo>
                    <a:pt x="6" y="6"/>
                    <a:pt x="3" y="6"/>
                    <a:pt x="3" y="9"/>
                  </a:cubicBezTo>
                  <a:cubicBezTo>
                    <a:pt x="0" y="9"/>
                    <a:pt x="2" y="4"/>
                    <a:pt x="1" y="2"/>
                  </a:cubicBezTo>
                  <a:cubicBezTo>
                    <a:pt x="3" y="2"/>
                    <a:pt x="4" y="1"/>
                    <a:pt x="4"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50" name="Freeform 39"/>
            <p:cNvSpPr>
              <a:spLocks/>
            </p:cNvSpPr>
            <p:nvPr/>
          </p:nvSpPr>
          <p:spPr bwMode="auto">
            <a:xfrm>
              <a:off x="2044700" y="1366837"/>
              <a:ext cx="38100" cy="25400"/>
            </a:xfrm>
            <a:custGeom>
              <a:avLst/>
              <a:gdLst>
                <a:gd name="T0" fmla="*/ 10 w 10"/>
                <a:gd name="T1" fmla="*/ 6 h 7"/>
                <a:gd name="T2" fmla="*/ 0 w 10"/>
                <a:gd name="T3" fmla="*/ 7 h 7"/>
                <a:gd name="T4" fmla="*/ 10 w 10"/>
                <a:gd name="T5" fmla="*/ 6 h 7"/>
              </a:gdLst>
              <a:ahLst/>
              <a:cxnLst>
                <a:cxn ang="0">
                  <a:pos x="T0" y="T1"/>
                </a:cxn>
                <a:cxn ang="0">
                  <a:pos x="T2" y="T3"/>
                </a:cxn>
                <a:cxn ang="0">
                  <a:pos x="T4" y="T5"/>
                </a:cxn>
              </a:cxnLst>
              <a:rect l="0" t="0" r="r" b="b"/>
              <a:pathLst>
                <a:path w="10" h="7">
                  <a:moveTo>
                    <a:pt x="10" y="6"/>
                  </a:moveTo>
                  <a:cubicBezTo>
                    <a:pt x="5" y="5"/>
                    <a:pt x="3" y="6"/>
                    <a:pt x="0" y="7"/>
                  </a:cubicBezTo>
                  <a:cubicBezTo>
                    <a:pt x="0" y="4"/>
                    <a:pt x="10" y="0"/>
                    <a:pt x="10" y="6"/>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51" name="Freeform 40"/>
            <p:cNvSpPr>
              <a:spLocks/>
            </p:cNvSpPr>
            <p:nvPr/>
          </p:nvSpPr>
          <p:spPr bwMode="auto">
            <a:xfrm>
              <a:off x="2705100" y="1384300"/>
              <a:ext cx="66675" cy="41275"/>
            </a:xfrm>
            <a:custGeom>
              <a:avLst/>
              <a:gdLst>
                <a:gd name="T0" fmla="*/ 15 w 18"/>
                <a:gd name="T1" fmla="*/ 2 h 11"/>
                <a:gd name="T2" fmla="*/ 16 w 18"/>
                <a:gd name="T3" fmla="*/ 10 h 11"/>
                <a:gd name="T4" fmla="*/ 2 w 18"/>
                <a:gd name="T5" fmla="*/ 8 h 11"/>
                <a:gd name="T6" fmla="*/ 5 w 18"/>
                <a:gd name="T7" fmla="*/ 2 h 11"/>
                <a:gd name="T8" fmla="*/ 15 w 18"/>
                <a:gd name="T9" fmla="*/ 2 h 11"/>
              </a:gdLst>
              <a:ahLst/>
              <a:cxnLst>
                <a:cxn ang="0">
                  <a:pos x="T0" y="T1"/>
                </a:cxn>
                <a:cxn ang="0">
                  <a:pos x="T2" y="T3"/>
                </a:cxn>
                <a:cxn ang="0">
                  <a:pos x="T4" y="T5"/>
                </a:cxn>
                <a:cxn ang="0">
                  <a:pos x="T6" y="T7"/>
                </a:cxn>
                <a:cxn ang="0">
                  <a:pos x="T8" y="T9"/>
                </a:cxn>
              </a:cxnLst>
              <a:rect l="0" t="0" r="r" b="b"/>
              <a:pathLst>
                <a:path w="18" h="11">
                  <a:moveTo>
                    <a:pt x="15" y="2"/>
                  </a:moveTo>
                  <a:cubicBezTo>
                    <a:pt x="16" y="4"/>
                    <a:pt x="18" y="9"/>
                    <a:pt x="16" y="10"/>
                  </a:cubicBezTo>
                  <a:cubicBezTo>
                    <a:pt x="11" y="10"/>
                    <a:pt x="4" y="11"/>
                    <a:pt x="2" y="8"/>
                  </a:cubicBezTo>
                  <a:cubicBezTo>
                    <a:pt x="0" y="3"/>
                    <a:pt x="6" y="6"/>
                    <a:pt x="5" y="2"/>
                  </a:cubicBezTo>
                  <a:cubicBezTo>
                    <a:pt x="9" y="0"/>
                    <a:pt x="14" y="4"/>
                    <a:pt x="15"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52" name="Freeform 41"/>
            <p:cNvSpPr>
              <a:spLocks/>
            </p:cNvSpPr>
            <p:nvPr/>
          </p:nvSpPr>
          <p:spPr bwMode="auto">
            <a:xfrm>
              <a:off x="2682875" y="1497012"/>
              <a:ext cx="77788" cy="38100"/>
            </a:xfrm>
            <a:custGeom>
              <a:avLst/>
              <a:gdLst>
                <a:gd name="T0" fmla="*/ 19 w 21"/>
                <a:gd name="T1" fmla="*/ 4 h 10"/>
                <a:gd name="T2" fmla="*/ 14 w 21"/>
                <a:gd name="T3" fmla="*/ 7 h 10"/>
                <a:gd name="T4" fmla="*/ 8 w 21"/>
                <a:gd name="T5" fmla="*/ 8 h 10"/>
                <a:gd name="T6" fmla="*/ 2 w 21"/>
                <a:gd name="T7" fmla="*/ 7 h 10"/>
                <a:gd name="T8" fmla="*/ 4 w 21"/>
                <a:gd name="T9" fmla="*/ 3 h 10"/>
                <a:gd name="T10" fmla="*/ 8 w 21"/>
                <a:gd name="T11" fmla="*/ 0 h 10"/>
                <a:gd name="T12" fmla="*/ 19 w 21"/>
                <a:gd name="T13" fmla="*/ 4 h 10"/>
              </a:gdLst>
              <a:ahLst/>
              <a:cxnLst>
                <a:cxn ang="0">
                  <a:pos x="T0" y="T1"/>
                </a:cxn>
                <a:cxn ang="0">
                  <a:pos x="T2" y="T3"/>
                </a:cxn>
                <a:cxn ang="0">
                  <a:pos x="T4" y="T5"/>
                </a:cxn>
                <a:cxn ang="0">
                  <a:pos x="T6" y="T7"/>
                </a:cxn>
                <a:cxn ang="0">
                  <a:pos x="T8" y="T9"/>
                </a:cxn>
                <a:cxn ang="0">
                  <a:pos x="T10" y="T11"/>
                </a:cxn>
                <a:cxn ang="0">
                  <a:pos x="T12" y="T13"/>
                </a:cxn>
              </a:cxnLst>
              <a:rect l="0" t="0" r="r" b="b"/>
              <a:pathLst>
                <a:path w="21" h="10">
                  <a:moveTo>
                    <a:pt x="19" y="4"/>
                  </a:moveTo>
                  <a:cubicBezTo>
                    <a:pt x="21" y="8"/>
                    <a:pt x="16" y="7"/>
                    <a:pt x="14" y="7"/>
                  </a:cubicBezTo>
                  <a:cubicBezTo>
                    <a:pt x="13" y="7"/>
                    <a:pt x="9" y="10"/>
                    <a:pt x="8" y="8"/>
                  </a:cubicBezTo>
                  <a:cubicBezTo>
                    <a:pt x="7" y="7"/>
                    <a:pt x="4" y="8"/>
                    <a:pt x="2" y="7"/>
                  </a:cubicBezTo>
                  <a:cubicBezTo>
                    <a:pt x="0" y="3"/>
                    <a:pt x="9" y="4"/>
                    <a:pt x="4" y="3"/>
                  </a:cubicBezTo>
                  <a:cubicBezTo>
                    <a:pt x="4" y="1"/>
                    <a:pt x="8" y="2"/>
                    <a:pt x="8" y="0"/>
                  </a:cubicBezTo>
                  <a:cubicBezTo>
                    <a:pt x="12" y="1"/>
                    <a:pt x="17" y="2"/>
                    <a:pt x="19" y="4"/>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53" name="Freeform 42"/>
            <p:cNvSpPr>
              <a:spLocks/>
            </p:cNvSpPr>
            <p:nvPr/>
          </p:nvSpPr>
          <p:spPr bwMode="auto">
            <a:xfrm>
              <a:off x="2682875" y="1554162"/>
              <a:ext cx="36513" cy="19050"/>
            </a:xfrm>
            <a:custGeom>
              <a:avLst/>
              <a:gdLst>
                <a:gd name="T0" fmla="*/ 8 w 10"/>
                <a:gd name="T1" fmla="*/ 5 h 5"/>
                <a:gd name="T2" fmla="*/ 2 w 10"/>
                <a:gd name="T3" fmla="*/ 5 h 5"/>
                <a:gd name="T4" fmla="*/ 8 w 10"/>
                <a:gd name="T5" fmla="*/ 5 h 5"/>
              </a:gdLst>
              <a:ahLst/>
              <a:cxnLst>
                <a:cxn ang="0">
                  <a:pos x="T0" y="T1"/>
                </a:cxn>
                <a:cxn ang="0">
                  <a:pos x="T2" y="T3"/>
                </a:cxn>
                <a:cxn ang="0">
                  <a:pos x="T4" y="T5"/>
                </a:cxn>
              </a:cxnLst>
              <a:rect l="0" t="0" r="r" b="b"/>
              <a:pathLst>
                <a:path w="10" h="5">
                  <a:moveTo>
                    <a:pt x="8" y="5"/>
                  </a:moveTo>
                  <a:cubicBezTo>
                    <a:pt x="5" y="2"/>
                    <a:pt x="6" y="5"/>
                    <a:pt x="2" y="5"/>
                  </a:cubicBezTo>
                  <a:cubicBezTo>
                    <a:pt x="0" y="0"/>
                    <a:pt x="10" y="0"/>
                    <a:pt x="8" y="5"/>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54" name="Freeform 43"/>
            <p:cNvSpPr>
              <a:spLocks/>
            </p:cNvSpPr>
            <p:nvPr/>
          </p:nvSpPr>
          <p:spPr bwMode="auto">
            <a:xfrm>
              <a:off x="2565400" y="1579562"/>
              <a:ext cx="41275" cy="22225"/>
            </a:xfrm>
            <a:custGeom>
              <a:avLst/>
              <a:gdLst>
                <a:gd name="T0" fmla="*/ 9 w 11"/>
                <a:gd name="T1" fmla="*/ 0 h 6"/>
                <a:gd name="T2" fmla="*/ 11 w 11"/>
                <a:gd name="T3" fmla="*/ 3 h 6"/>
                <a:gd name="T4" fmla="*/ 5 w 11"/>
                <a:gd name="T5" fmla="*/ 5 h 6"/>
                <a:gd name="T6" fmla="*/ 0 w 11"/>
                <a:gd name="T7" fmla="*/ 5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cubicBezTo>
                    <a:pt x="9" y="2"/>
                    <a:pt x="10" y="3"/>
                    <a:pt x="11" y="3"/>
                  </a:cubicBezTo>
                  <a:cubicBezTo>
                    <a:pt x="11" y="6"/>
                    <a:pt x="6" y="3"/>
                    <a:pt x="5" y="5"/>
                  </a:cubicBezTo>
                  <a:cubicBezTo>
                    <a:pt x="4" y="6"/>
                    <a:pt x="5" y="5"/>
                    <a:pt x="0" y="5"/>
                  </a:cubicBezTo>
                  <a:cubicBezTo>
                    <a:pt x="2" y="2"/>
                    <a:pt x="4" y="0"/>
                    <a:pt x="9"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55" name="Freeform 44"/>
            <p:cNvSpPr>
              <a:spLocks/>
            </p:cNvSpPr>
            <p:nvPr/>
          </p:nvSpPr>
          <p:spPr bwMode="auto">
            <a:xfrm>
              <a:off x="2644775" y="1601787"/>
              <a:ext cx="14288" cy="26988"/>
            </a:xfrm>
            <a:custGeom>
              <a:avLst/>
              <a:gdLst>
                <a:gd name="T0" fmla="*/ 1 w 4"/>
                <a:gd name="T1" fmla="*/ 0 h 7"/>
                <a:gd name="T2" fmla="*/ 4 w 4"/>
                <a:gd name="T3" fmla="*/ 6 h 7"/>
                <a:gd name="T4" fmla="*/ 1 w 4"/>
                <a:gd name="T5" fmla="*/ 0 h 7"/>
              </a:gdLst>
              <a:ahLst/>
              <a:cxnLst>
                <a:cxn ang="0">
                  <a:pos x="T0" y="T1"/>
                </a:cxn>
                <a:cxn ang="0">
                  <a:pos x="T2" y="T3"/>
                </a:cxn>
                <a:cxn ang="0">
                  <a:pos x="T4" y="T5"/>
                </a:cxn>
              </a:cxnLst>
              <a:rect l="0" t="0" r="r" b="b"/>
              <a:pathLst>
                <a:path w="4" h="7">
                  <a:moveTo>
                    <a:pt x="1" y="0"/>
                  </a:moveTo>
                  <a:cubicBezTo>
                    <a:pt x="4" y="0"/>
                    <a:pt x="4" y="2"/>
                    <a:pt x="4" y="6"/>
                  </a:cubicBezTo>
                  <a:cubicBezTo>
                    <a:pt x="0" y="7"/>
                    <a:pt x="1" y="2"/>
                    <a:pt x="1"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56" name="Freeform 45"/>
            <p:cNvSpPr>
              <a:spLocks/>
            </p:cNvSpPr>
            <p:nvPr/>
          </p:nvSpPr>
          <p:spPr bwMode="auto">
            <a:xfrm>
              <a:off x="4148137" y="1824037"/>
              <a:ext cx="93663" cy="107950"/>
            </a:xfrm>
            <a:custGeom>
              <a:avLst/>
              <a:gdLst>
                <a:gd name="T0" fmla="*/ 10 w 25"/>
                <a:gd name="T1" fmla="*/ 0 h 29"/>
                <a:gd name="T2" fmla="*/ 11 w 25"/>
                <a:gd name="T3" fmla="*/ 1 h 29"/>
                <a:gd name="T4" fmla="*/ 21 w 25"/>
                <a:gd name="T5" fmla="*/ 1 h 29"/>
                <a:gd name="T6" fmla="*/ 25 w 25"/>
                <a:gd name="T7" fmla="*/ 4 h 29"/>
                <a:gd name="T8" fmla="*/ 24 w 25"/>
                <a:gd name="T9" fmla="*/ 7 h 29"/>
                <a:gd name="T10" fmla="*/ 21 w 25"/>
                <a:gd name="T11" fmla="*/ 8 h 29"/>
                <a:gd name="T12" fmla="*/ 24 w 25"/>
                <a:gd name="T13" fmla="*/ 15 h 29"/>
                <a:gd name="T14" fmla="*/ 22 w 25"/>
                <a:gd name="T15" fmla="*/ 22 h 29"/>
                <a:gd name="T16" fmla="*/ 15 w 25"/>
                <a:gd name="T17" fmla="*/ 22 h 29"/>
                <a:gd name="T18" fmla="*/ 14 w 25"/>
                <a:gd name="T19" fmla="*/ 27 h 29"/>
                <a:gd name="T20" fmla="*/ 11 w 25"/>
                <a:gd name="T21" fmla="*/ 29 h 29"/>
                <a:gd name="T22" fmla="*/ 3 w 25"/>
                <a:gd name="T23" fmla="*/ 29 h 29"/>
                <a:gd name="T24" fmla="*/ 6 w 25"/>
                <a:gd name="T25" fmla="*/ 21 h 29"/>
                <a:gd name="T26" fmla="*/ 6 w 25"/>
                <a:gd name="T27" fmla="*/ 15 h 29"/>
                <a:gd name="T28" fmla="*/ 3 w 25"/>
                <a:gd name="T29" fmla="*/ 8 h 29"/>
                <a:gd name="T30" fmla="*/ 8 w 25"/>
                <a:gd name="T31" fmla="*/ 10 h 29"/>
                <a:gd name="T32" fmla="*/ 10 w 25"/>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 h="29">
                  <a:moveTo>
                    <a:pt x="10" y="0"/>
                  </a:moveTo>
                  <a:cubicBezTo>
                    <a:pt x="11" y="0"/>
                    <a:pt x="11" y="1"/>
                    <a:pt x="11" y="1"/>
                  </a:cubicBezTo>
                  <a:cubicBezTo>
                    <a:pt x="11" y="4"/>
                    <a:pt x="17" y="0"/>
                    <a:pt x="21" y="1"/>
                  </a:cubicBezTo>
                  <a:cubicBezTo>
                    <a:pt x="22" y="3"/>
                    <a:pt x="23" y="4"/>
                    <a:pt x="25" y="4"/>
                  </a:cubicBezTo>
                  <a:cubicBezTo>
                    <a:pt x="25" y="6"/>
                    <a:pt x="25" y="7"/>
                    <a:pt x="24" y="7"/>
                  </a:cubicBezTo>
                  <a:cubicBezTo>
                    <a:pt x="24" y="8"/>
                    <a:pt x="22" y="8"/>
                    <a:pt x="21" y="8"/>
                  </a:cubicBezTo>
                  <a:cubicBezTo>
                    <a:pt x="21" y="12"/>
                    <a:pt x="24" y="12"/>
                    <a:pt x="24" y="15"/>
                  </a:cubicBezTo>
                  <a:cubicBezTo>
                    <a:pt x="24" y="17"/>
                    <a:pt x="22" y="19"/>
                    <a:pt x="22" y="22"/>
                  </a:cubicBezTo>
                  <a:cubicBezTo>
                    <a:pt x="15" y="22"/>
                    <a:pt x="15" y="22"/>
                    <a:pt x="15" y="22"/>
                  </a:cubicBezTo>
                  <a:cubicBezTo>
                    <a:pt x="13" y="22"/>
                    <a:pt x="15" y="25"/>
                    <a:pt x="14" y="27"/>
                  </a:cubicBezTo>
                  <a:cubicBezTo>
                    <a:pt x="14" y="27"/>
                    <a:pt x="10" y="27"/>
                    <a:pt x="11" y="29"/>
                  </a:cubicBezTo>
                  <a:cubicBezTo>
                    <a:pt x="3" y="29"/>
                    <a:pt x="3" y="29"/>
                    <a:pt x="3" y="29"/>
                  </a:cubicBezTo>
                  <a:cubicBezTo>
                    <a:pt x="4" y="27"/>
                    <a:pt x="0" y="20"/>
                    <a:pt x="6" y="21"/>
                  </a:cubicBezTo>
                  <a:cubicBezTo>
                    <a:pt x="6" y="17"/>
                    <a:pt x="3" y="18"/>
                    <a:pt x="6" y="15"/>
                  </a:cubicBezTo>
                  <a:cubicBezTo>
                    <a:pt x="7" y="11"/>
                    <a:pt x="2" y="13"/>
                    <a:pt x="3" y="8"/>
                  </a:cubicBezTo>
                  <a:cubicBezTo>
                    <a:pt x="6" y="8"/>
                    <a:pt x="6" y="9"/>
                    <a:pt x="8" y="10"/>
                  </a:cubicBezTo>
                  <a:cubicBezTo>
                    <a:pt x="11" y="9"/>
                    <a:pt x="9" y="3"/>
                    <a:pt x="10"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57" name="Freeform 46"/>
            <p:cNvSpPr>
              <a:spLocks/>
            </p:cNvSpPr>
            <p:nvPr/>
          </p:nvSpPr>
          <p:spPr bwMode="auto">
            <a:xfrm>
              <a:off x="833437" y="1827212"/>
              <a:ext cx="30163" cy="26988"/>
            </a:xfrm>
            <a:custGeom>
              <a:avLst/>
              <a:gdLst>
                <a:gd name="T0" fmla="*/ 7 w 8"/>
                <a:gd name="T1" fmla="*/ 0 h 7"/>
                <a:gd name="T2" fmla="*/ 6 w 8"/>
                <a:gd name="T3" fmla="*/ 3 h 7"/>
                <a:gd name="T4" fmla="*/ 0 w 8"/>
                <a:gd name="T5" fmla="*/ 5 h 7"/>
                <a:gd name="T6" fmla="*/ 7 w 8"/>
                <a:gd name="T7" fmla="*/ 0 h 7"/>
              </a:gdLst>
              <a:ahLst/>
              <a:cxnLst>
                <a:cxn ang="0">
                  <a:pos x="T0" y="T1"/>
                </a:cxn>
                <a:cxn ang="0">
                  <a:pos x="T2" y="T3"/>
                </a:cxn>
                <a:cxn ang="0">
                  <a:pos x="T4" y="T5"/>
                </a:cxn>
                <a:cxn ang="0">
                  <a:pos x="T6" y="T7"/>
                </a:cxn>
              </a:cxnLst>
              <a:rect l="0" t="0" r="r" b="b"/>
              <a:pathLst>
                <a:path w="8" h="7">
                  <a:moveTo>
                    <a:pt x="7" y="0"/>
                  </a:moveTo>
                  <a:cubicBezTo>
                    <a:pt x="8" y="2"/>
                    <a:pt x="6" y="2"/>
                    <a:pt x="6" y="3"/>
                  </a:cubicBezTo>
                  <a:cubicBezTo>
                    <a:pt x="4" y="6"/>
                    <a:pt x="3" y="7"/>
                    <a:pt x="0" y="5"/>
                  </a:cubicBezTo>
                  <a:cubicBezTo>
                    <a:pt x="1" y="2"/>
                    <a:pt x="4" y="1"/>
                    <a:pt x="7"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58" name="Freeform 47"/>
            <p:cNvSpPr>
              <a:spLocks/>
            </p:cNvSpPr>
            <p:nvPr/>
          </p:nvSpPr>
          <p:spPr bwMode="auto">
            <a:xfrm>
              <a:off x="1519237" y="1849437"/>
              <a:ext cx="33338" cy="52388"/>
            </a:xfrm>
            <a:custGeom>
              <a:avLst/>
              <a:gdLst>
                <a:gd name="T0" fmla="*/ 2 w 9"/>
                <a:gd name="T1" fmla="*/ 0 h 14"/>
                <a:gd name="T2" fmla="*/ 9 w 9"/>
                <a:gd name="T3" fmla="*/ 10 h 14"/>
                <a:gd name="T4" fmla="*/ 4 w 9"/>
                <a:gd name="T5" fmla="*/ 7 h 14"/>
                <a:gd name="T6" fmla="*/ 2 w 9"/>
                <a:gd name="T7" fmla="*/ 0 h 14"/>
              </a:gdLst>
              <a:ahLst/>
              <a:cxnLst>
                <a:cxn ang="0">
                  <a:pos x="T0" y="T1"/>
                </a:cxn>
                <a:cxn ang="0">
                  <a:pos x="T2" y="T3"/>
                </a:cxn>
                <a:cxn ang="0">
                  <a:pos x="T4" y="T5"/>
                </a:cxn>
                <a:cxn ang="0">
                  <a:pos x="T6" y="T7"/>
                </a:cxn>
              </a:cxnLst>
              <a:rect l="0" t="0" r="r" b="b"/>
              <a:pathLst>
                <a:path w="9" h="14">
                  <a:moveTo>
                    <a:pt x="2" y="0"/>
                  </a:moveTo>
                  <a:cubicBezTo>
                    <a:pt x="5" y="3"/>
                    <a:pt x="5" y="8"/>
                    <a:pt x="9" y="10"/>
                  </a:cubicBezTo>
                  <a:cubicBezTo>
                    <a:pt x="8" y="14"/>
                    <a:pt x="4" y="9"/>
                    <a:pt x="4" y="7"/>
                  </a:cubicBezTo>
                  <a:cubicBezTo>
                    <a:pt x="0" y="7"/>
                    <a:pt x="0" y="2"/>
                    <a:pt x="2"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59" name="Freeform 48"/>
            <p:cNvSpPr>
              <a:spLocks/>
            </p:cNvSpPr>
            <p:nvPr/>
          </p:nvSpPr>
          <p:spPr bwMode="auto">
            <a:xfrm>
              <a:off x="7407275" y="1827212"/>
              <a:ext cx="55563" cy="244475"/>
            </a:xfrm>
            <a:custGeom>
              <a:avLst/>
              <a:gdLst>
                <a:gd name="T0" fmla="*/ 5 w 15"/>
                <a:gd name="T1" fmla="*/ 7 h 65"/>
                <a:gd name="T2" fmla="*/ 8 w 15"/>
                <a:gd name="T3" fmla="*/ 17 h 65"/>
                <a:gd name="T4" fmla="*/ 9 w 15"/>
                <a:gd name="T5" fmla="*/ 23 h 65"/>
                <a:gd name="T6" fmla="*/ 9 w 15"/>
                <a:gd name="T7" fmla="*/ 27 h 65"/>
                <a:gd name="T8" fmla="*/ 11 w 15"/>
                <a:gd name="T9" fmla="*/ 38 h 65"/>
                <a:gd name="T10" fmla="*/ 15 w 15"/>
                <a:gd name="T11" fmla="*/ 44 h 65"/>
                <a:gd name="T12" fmla="*/ 9 w 15"/>
                <a:gd name="T13" fmla="*/ 45 h 65"/>
                <a:gd name="T14" fmla="*/ 9 w 15"/>
                <a:gd name="T15" fmla="*/ 55 h 65"/>
                <a:gd name="T16" fmla="*/ 6 w 15"/>
                <a:gd name="T17" fmla="*/ 55 h 65"/>
                <a:gd name="T18" fmla="*/ 9 w 15"/>
                <a:gd name="T19" fmla="*/ 65 h 65"/>
                <a:gd name="T20" fmla="*/ 2 w 15"/>
                <a:gd name="T21" fmla="*/ 63 h 65"/>
                <a:gd name="T22" fmla="*/ 4 w 15"/>
                <a:gd name="T23" fmla="*/ 55 h 65"/>
                <a:gd name="T24" fmla="*/ 1 w 15"/>
                <a:gd name="T25" fmla="*/ 51 h 65"/>
                <a:gd name="T26" fmla="*/ 4 w 15"/>
                <a:gd name="T27" fmla="*/ 34 h 65"/>
                <a:gd name="T28" fmla="*/ 1 w 15"/>
                <a:gd name="T29" fmla="*/ 27 h 65"/>
                <a:gd name="T30" fmla="*/ 1 w 15"/>
                <a:gd name="T31" fmla="*/ 17 h 65"/>
                <a:gd name="T32" fmla="*/ 5 w 15"/>
                <a:gd name="T33" fmla="*/ 13 h 65"/>
                <a:gd name="T34" fmla="*/ 6 w 15"/>
                <a:gd name="T35" fmla="*/ 9 h 65"/>
                <a:gd name="T36" fmla="*/ 5 w 15"/>
                <a:gd name="T37"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65">
                  <a:moveTo>
                    <a:pt x="5" y="7"/>
                  </a:moveTo>
                  <a:cubicBezTo>
                    <a:pt x="11" y="0"/>
                    <a:pt x="5" y="15"/>
                    <a:pt x="8" y="17"/>
                  </a:cubicBezTo>
                  <a:cubicBezTo>
                    <a:pt x="10" y="19"/>
                    <a:pt x="6" y="20"/>
                    <a:pt x="9" y="23"/>
                  </a:cubicBezTo>
                  <a:cubicBezTo>
                    <a:pt x="11" y="25"/>
                    <a:pt x="9" y="25"/>
                    <a:pt x="9" y="27"/>
                  </a:cubicBezTo>
                  <a:cubicBezTo>
                    <a:pt x="9" y="28"/>
                    <a:pt x="12" y="33"/>
                    <a:pt x="11" y="38"/>
                  </a:cubicBezTo>
                  <a:cubicBezTo>
                    <a:pt x="10" y="42"/>
                    <a:pt x="13" y="43"/>
                    <a:pt x="15" y="44"/>
                  </a:cubicBezTo>
                  <a:cubicBezTo>
                    <a:pt x="14" y="47"/>
                    <a:pt x="11" y="47"/>
                    <a:pt x="9" y="45"/>
                  </a:cubicBezTo>
                  <a:cubicBezTo>
                    <a:pt x="8" y="49"/>
                    <a:pt x="9" y="55"/>
                    <a:pt x="9" y="55"/>
                  </a:cubicBezTo>
                  <a:cubicBezTo>
                    <a:pt x="9" y="55"/>
                    <a:pt x="6" y="55"/>
                    <a:pt x="6" y="55"/>
                  </a:cubicBezTo>
                  <a:cubicBezTo>
                    <a:pt x="6" y="58"/>
                    <a:pt x="10" y="59"/>
                    <a:pt x="9" y="65"/>
                  </a:cubicBezTo>
                  <a:cubicBezTo>
                    <a:pt x="5" y="63"/>
                    <a:pt x="5" y="65"/>
                    <a:pt x="2" y="63"/>
                  </a:cubicBezTo>
                  <a:cubicBezTo>
                    <a:pt x="5" y="60"/>
                    <a:pt x="1" y="59"/>
                    <a:pt x="4" y="55"/>
                  </a:cubicBezTo>
                  <a:cubicBezTo>
                    <a:pt x="4" y="53"/>
                    <a:pt x="2" y="51"/>
                    <a:pt x="1" y="51"/>
                  </a:cubicBezTo>
                  <a:cubicBezTo>
                    <a:pt x="2" y="47"/>
                    <a:pt x="5" y="41"/>
                    <a:pt x="4" y="34"/>
                  </a:cubicBezTo>
                  <a:cubicBezTo>
                    <a:pt x="3" y="31"/>
                    <a:pt x="1" y="29"/>
                    <a:pt x="1" y="27"/>
                  </a:cubicBezTo>
                  <a:cubicBezTo>
                    <a:pt x="0" y="23"/>
                    <a:pt x="4" y="20"/>
                    <a:pt x="1" y="17"/>
                  </a:cubicBezTo>
                  <a:cubicBezTo>
                    <a:pt x="1" y="15"/>
                    <a:pt x="3" y="14"/>
                    <a:pt x="5" y="13"/>
                  </a:cubicBezTo>
                  <a:cubicBezTo>
                    <a:pt x="5" y="11"/>
                    <a:pt x="5" y="9"/>
                    <a:pt x="6" y="9"/>
                  </a:cubicBezTo>
                  <a:cubicBezTo>
                    <a:pt x="7" y="8"/>
                    <a:pt x="6" y="7"/>
                    <a:pt x="5" y="7"/>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60" name="Freeform 49"/>
            <p:cNvSpPr>
              <a:spLocks/>
            </p:cNvSpPr>
            <p:nvPr/>
          </p:nvSpPr>
          <p:spPr bwMode="auto">
            <a:xfrm>
              <a:off x="792162" y="1854200"/>
              <a:ext cx="14288" cy="25400"/>
            </a:xfrm>
            <a:custGeom>
              <a:avLst/>
              <a:gdLst>
                <a:gd name="T0" fmla="*/ 1 w 4"/>
                <a:gd name="T1" fmla="*/ 0 h 7"/>
                <a:gd name="T2" fmla="*/ 0 w 4"/>
                <a:gd name="T3" fmla="*/ 5 h 7"/>
                <a:gd name="T4" fmla="*/ 0 w 4"/>
                <a:gd name="T5" fmla="*/ 2 h 7"/>
                <a:gd name="T6" fmla="*/ 1 w 4"/>
                <a:gd name="T7" fmla="*/ 0 h 7"/>
              </a:gdLst>
              <a:ahLst/>
              <a:cxnLst>
                <a:cxn ang="0">
                  <a:pos x="T0" y="T1"/>
                </a:cxn>
                <a:cxn ang="0">
                  <a:pos x="T2" y="T3"/>
                </a:cxn>
                <a:cxn ang="0">
                  <a:pos x="T4" y="T5"/>
                </a:cxn>
                <a:cxn ang="0">
                  <a:pos x="T6" y="T7"/>
                </a:cxn>
              </a:cxnLst>
              <a:rect l="0" t="0" r="r" b="b"/>
              <a:pathLst>
                <a:path w="4" h="7">
                  <a:moveTo>
                    <a:pt x="1" y="0"/>
                  </a:moveTo>
                  <a:cubicBezTo>
                    <a:pt x="4" y="0"/>
                    <a:pt x="3" y="7"/>
                    <a:pt x="0" y="5"/>
                  </a:cubicBezTo>
                  <a:cubicBezTo>
                    <a:pt x="0" y="2"/>
                    <a:pt x="0" y="2"/>
                    <a:pt x="0" y="2"/>
                  </a:cubicBezTo>
                  <a:cubicBezTo>
                    <a:pt x="1" y="2"/>
                    <a:pt x="1" y="1"/>
                    <a:pt x="1"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61" name="Freeform 50"/>
            <p:cNvSpPr>
              <a:spLocks/>
            </p:cNvSpPr>
            <p:nvPr/>
          </p:nvSpPr>
          <p:spPr bwMode="auto">
            <a:xfrm>
              <a:off x="3090862" y="1939925"/>
              <a:ext cx="157163" cy="131763"/>
            </a:xfrm>
            <a:custGeom>
              <a:avLst/>
              <a:gdLst>
                <a:gd name="T0" fmla="*/ 18 w 42"/>
                <a:gd name="T1" fmla="*/ 0 h 35"/>
                <a:gd name="T2" fmla="*/ 22 w 42"/>
                <a:gd name="T3" fmla="*/ 3 h 35"/>
                <a:gd name="T4" fmla="*/ 21 w 42"/>
                <a:gd name="T5" fmla="*/ 8 h 35"/>
                <a:gd name="T6" fmla="*/ 27 w 42"/>
                <a:gd name="T7" fmla="*/ 11 h 35"/>
                <a:gd name="T8" fmla="*/ 35 w 42"/>
                <a:gd name="T9" fmla="*/ 14 h 35"/>
                <a:gd name="T10" fmla="*/ 34 w 42"/>
                <a:gd name="T11" fmla="*/ 19 h 35"/>
                <a:gd name="T12" fmla="*/ 38 w 42"/>
                <a:gd name="T13" fmla="*/ 21 h 35"/>
                <a:gd name="T14" fmla="*/ 41 w 42"/>
                <a:gd name="T15" fmla="*/ 25 h 35"/>
                <a:gd name="T16" fmla="*/ 38 w 42"/>
                <a:gd name="T17" fmla="*/ 32 h 35"/>
                <a:gd name="T18" fmla="*/ 36 w 42"/>
                <a:gd name="T19" fmla="*/ 29 h 35"/>
                <a:gd name="T20" fmla="*/ 28 w 42"/>
                <a:gd name="T21" fmla="*/ 29 h 35"/>
                <a:gd name="T22" fmla="*/ 22 w 42"/>
                <a:gd name="T23" fmla="*/ 35 h 35"/>
                <a:gd name="T24" fmla="*/ 20 w 42"/>
                <a:gd name="T25" fmla="*/ 31 h 35"/>
                <a:gd name="T26" fmla="*/ 15 w 42"/>
                <a:gd name="T27" fmla="*/ 29 h 35"/>
                <a:gd name="T28" fmla="*/ 10 w 42"/>
                <a:gd name="T29" fmla="*/ 25 h 35"/>
                <a:gd name="T30" fmla="*/ 0 w 42"/>
                <a:gd name="T31" fmla="*/ 26 h 35"/>
                <a:gd name="T32" fmla="*/ 1 w 42"/>
                <a:gd name="T33" fmla="*/ 21 h 35"/>
                <a:gd name="T34" fmla="*/ 7 w 42"/>
                <a:gd name="T35" fmla="*/ 18 h 35"/>
                <a:gd name="T36" fmla="*/ 10 w 42"/>
                <a:gd name="T37" fmla="*/ 12 h 35"/>
                <a:gd name="T38" fmla="*/ 11 w 42"/>
                <a:gd name="T39" fmla="*/ 5 h 35"/>
                <a:gd name="T40" fmla="*/ 14 w 42"/>
                <a:gd name="T41" fmla="*/ 5 h 35"/>
                <a:gd name="T42" fmla="*/ 14 w 42"/>
                <a:gd name="T43" fmla="*/ 3 h 35"/>
                <a:gd name="T44" fmla="*/ 18 w 42"/>
                <a:gd name="T45"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35">
                  <a:moveTo>
                    <a:pt x="18" y="0"/>
                  </a:moveTo>
                  <a:cubicBezTo>
                    <a:pt x="20" y="0"/>
                    <a:pt x="20" y="2"/>
                    <a:pt x="22" y="3"/>
                  </a:cubicBezTo>
                  <a:cubicBezTo>
                    <a:pt x="22" y="5"/>
                    <a:pt x="18" y="5"/>
                    <a:pt x="21" y="8"/>
                  </a:cubicBezTo>
                  <a:cubicBezTo>
                    <a:pt x="20" y="12"/>
                    <a:pt x="25" y="10"/>
                    <a:pt x="27" y="11"/>
                  </a:cubicBezTo>
                  <a:cubicBezTo>
                    <a:pt x="28" y="12"/>
                    <a:pt x="30" y="16"/>
                    <a:pt x="35" y="14"/>
                  </a:cubicBezTo>
                  <a:cubicBezTo>
                    <a:pt x="35" y="17"/>
                    <a:pt x="38" y="18"/>
                    <a:pt x="34" y="19"/>
                  </a:cubicBezTo>
                  <a:cubicBezTo>
                    <a:pt x="33" y="22"/>
                    <a:pt x="37" y="20"/>
                    <a:pt x="38" y="21"/>
                  </a:cubicBezTo>
                  <a:cubicBezTo>
                    <a:pt x="39" y="22"/>
                    <a:pt x="37" y="27"/>
                    <a:pt x="41" y="25"/>
                  </a:cubicBezTo>
                  <a:cubicBezTo>
                    <a:pt x="42" y="29"/>
                    <a:pt x="37" y="28"/>
                    <a:pt x="38" y="32"/>
                  </a:cubicBezTo>
                  <a:cubicBezTo>
                    <a:pt x="36" y="32"/>
                    <a:pt x="37" y="30"/>
                    <a:pt x="36" y="29"/>
                  </a:cubicBezTo>
                  <a:cubicBezTo>
                    <a:pt x="31" y="29"/>
                    <a:pt x="32" y="31"/>
                    <a:pt x="28" y="29"/>
                  </a:cubicBezTo>
                  <a:cubicBezTo>
                    <a:pt x="26" y="31"/>
                    <a:pt x="22" y="31"/>
                    <a:pt x="22" y="35"/>
                  </a:cubicBezTo>
                  <a:cubicBezTo>
                    <a:pt x="20" y="35"/>
                    <a:pt x="21" y="32"/>
                    <a:pt x="20" y="31"/>
                  </a:cubicBezTo>
                  <a:cubicBezTo>
                    <a:pt x="19" y="30"/>
                    <a:pt x="16" y="30"/>
                    <a:pt x="15" y="29"/>
                  </a:cubicBezTo>
                  <a:cubicBezTo>
                    <a:pt x="14" y="28"/>
                    <a:pt x="13" y="26"/>
                    <a:pt x="10" y="25"/>
                  </a:cubicBezTo>
                  <a:cubicBezTo>
                    <a:pt x="5" y="24"/>
                    <a:pt x="5" y="28"/>
                    <a:pt x="0" y="26"/>
                  </a:cubicBezTo>
                  <a:cubicBezTo>
                    <a:pt x="1" y="25"/>
                    <a:pt x="1" y="23"/>
                    <a:pt x="1" y="21"/>
                  </a:cubicBezTo>
                  <a:cubicBezTo>
                    <a:pt x="6" y="23"/>
                    <a:pt x="2" y="16"/>
                    <a:pt x="7" y="18"/>
                  </a:cubicBezTo>
                  <a:cubicBezTo>
                    <a:pt x="5" y="15"/>
                    <a:pt x="9" y="14"/>
                    <a:pt x="10" y="12"/>
                  </a:cubicBezTo>
                  <a:cubicBezTo>
                    <a:pt x="11" y="11"/>
                    <a:pt x="9" y="8"/>
                    <a:pt x="11" y="5"/>
                  </a:cubicBezTo>
                  <a:cubicBezTo>
                    <a:pt x="12" y="5"/>
                    <a:pt x="14" y="6"/>
                    <a:pt x="14" y="5"/>
                  </a:cubicBezTo>
                  <a:cubicBezTo>
                    <a:pt x="14" y="5"/>
                    <a:pt x="14" y="3"/>
                    <a:pt x="14" y="3"/>
                  </a:cubicBezTo>
                  <a:cubicBezTo>
                    <a:pt x="15" y="1"/>
                    <a:pt x="18" y="2"/>
                    <a:pt x="18"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62" name="Freeform 51"/>
            <p:cNvSpPr>
              <a:spLocks/>
            </p:cNvSpPr>
            <p:nvPr/>
          </p:nvSpPr>
          <p:spPr bwMode="auto">
            <a:xfrm>
              <a:off x="3008312" y="1981200"/>
              <a:ext cx="33338" cy="33338"/>
            </a:xfrm>
            <a:custGeom>
              <a:avLst/>
              <a:gdLst>
                <a:gd name="T0" fmla="*/ 0 w 9"/>
                <a:gd name="T1" fmla="*/ 0 h 9"/>
                <a:gd name="T2" fmla="*/ 9 w 9"/>
                <a:gd name="T3" fmla="*/ 4 h 9"/>
                <a:gd name="T4" fmla="*/ 0 w 9"/>
                <a:gd name="T5" fmla="*/ 0 h 9"/>
              </a:gdLst>
              <a:ahLst/>
              <a:cxnLst>
                <a:cxn ang="0">
                  <a:pos x="T0" y="T1"/>
                </a:cxn>
                <a:cxn ang="0">
                  <a:pos x="T2" y="T3"/>
                </a:cxn>
                <a:cxn ang="0">
                  <a:pos x="T4" y="T5"/>
                </a:cxn>
              </a:cxnLst>
              <a:rect l="0" t="0" r="r" b="b"/>
              <a:pathLst>
                <a:path w="9" h="9">
                  <a:moveTo>
                    <a:pt x="0" y="0"/>
                  </a:moveTo>
                  <a:cubicBezTo>
                    <a:pt x="5" y="0"/>
                    <a:pt x="5" y="4"/>
                    <a:pt x="9" y="4"/>
                  </a:cubicBezTo>
                  <a:cubicBezTo>
                    <a:pt x="8" y="9"/>
                    <a:pt x="0" y="5"/>
                    <a:pt x="0"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63" name="Freeform 52"/>
            <p:cNvSpPr>
              <a:spLocks/>
            </p:cNvSpPr>
            <p:nvPr/>
          </p:nvSpPr>
          <p:spPr bwMode="auto">
            <a:xfrm>
              <a:off x="7388225" y="2112962"/>
              <a:ext cx="112713" cy="77788"/>
            </a:xfrm>
            <a:custGeom>
              <a:avLst/>
              <a:gdLst>
                <a:gd name="T0" fmla="*/ 9 w 30"/>
                <a:gd name="T1" fmla="*/ 0 h 21"/>
                <a:gd name="T2" fmla="*/ 10 w 30"/>
                <a:gd name="T3" fmla="*/ 2 h 21"/>
                <a:gd name="T4" fmla="*/ 16 w 30"/>
                <a:gd name="T5" fmla="*/ 7 h 21"/>
                <a:gd name="T6" fmla="*/ 30 w 30"/>
                <a:gd name="T7" fmla="*/ 6 h 21"/>
                <a:gd name="T8" fmla="*/ 24 w 30"/>
                <a:gd name="T9" fmla="*/ 14 h 21"/>
                <a:gd name="T10" fmla="*/ 20 w 30"/>
                <a:gd name="T11" fmla="*/ 13 h 21"/>
                <a:gd name="T12" fmla="*/ 14 w 30"/>
                <a:gd name="T13" fmla="*/ 16 h 21"/>
                <a:gd name="T14" fmla="*/ 13 w 30"/>
                <a:gd name="T15" fmla="*/ 20 h 21"/>
                <a:gd name="T16" fmla="*/ 6 w 30"/>
                <a:gd name="T17" fmla="*/ 17 h 21"/>
                <a:gd name="T18" fmla="*/ 9 w 30"/>
                <a:gd name="T1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21">
                  <a:moveTo>
                    <a:pt x="9" y="0"/>
                  </a:moveTo>
                  <a:cubicBezTo>
                    <a:pt x="10" y="0"/>
                    <a:pt x="10" y="1"/>
                    <a:pt x="10" y="2"/>
                  </a:cubicBezTo>
                  <a:cubicBezTo>
                    <a:pt x="10" y="5"/>
                    <a:pt x="15" y="4"/>
                    <a:pt x="16" y="7"/>
                  </a:cubicBezTo>
                  <a:cubicBezTo>
                    <a:pt x="20" y="5"/>
                    <a:pt x="24" y="8"/>
                    <a:pt x="30" y="6"/>
                  </a:cubicBezTo>
                  <a:cubicBezTo>
                    <a:pt x="29" y="10"/>
                    <a:pt x="24" y="10"/>
                    <a:pt x="24" y="14"/>
                  </a:cubicBezTo>
                  <a:cubicBezTo>
                    <a:pt x="22" y="15"/>
                    <a:pt x="22" y="13"/>
                    <a:pt x="20" y="13"/>
                  </a:cubicBezTo>
                  <a:cubicBezTo>
                    <a:pt x="17" y="12"/>
                    <a:pt x="15" y="19"/>
                    <a:pt x="14" y="16"/>
                  </a:cubicBezTo>
                  <a:cubicBezTo>
                    <a:pt x="12" y="16"/>
                    <a:pt x="13" y="18"/>
                    <a:pt x="13" y="20"/>
                  </a:cubicBezTo>
                  <a:cubicBezTo>
                    <a:pt x="9" y="21"/>
                    <a:pt x="9" y="12"/>
                    <a:pt x="6" y="17"/>
                  </a:cubicBezTo>
                  <a:cubicBezTo>
                    <a:pt x="0" y="13"/>
                    <a:pt x="4" y="3"/>
                    <a:pt x="9"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64" name="Freeform 53"/>
            <p:cNvSpPr>
              <a:spLocks/>
            </p:cNvSpPr>
            <p:nvPr/>
          </p:nvSpPr>
          <p:spPr bwMode="auto">
            <a:xfrm>
              <a:off x="7192962" y="2206625"/>
              <a:ext cx="214313" cy="184150"/>
            </a:xfrm>
            <a:custGeom>
              <a:avLst/>
              <a:gdLst>
                <a:gd name="T0" fmla="*/ 51 w 57"/>
                <a:gd name="T1" fmla="*/ 0 h 49"/>
                <a:gd name="T2" fmla="*/ 55 w 57"/>
                <a:gd name="T3" fmla="*/ 2 h 49"/>
                <a:gd name="T4" fmla="*/ 55 w 57"/>
                <a:gd name="T5" fmla="*/ 23 h 49"/>
                <a:gd name="T6" fmla="*/ 53 w 57"/>
                <a:gd name="T7" fmla="*/ 20 h 49"/>
                <a:gd name="T8" fmla="*/ 53 w 57"/>
                <a:gd name="T9" fmla="*/ 28 h 49"/>
                <a:gd name="T10" fmla="*/ 51 w 57"/>
                <a:gd name="T11" fmla="*/ 27 h 49"/>
                <a:gd name="T12" fmla="*/ 51 w 57"/>
                <a:gd name="T13" fmla="*/ 41 h 49"/>
                <a:gd name="T14" fmla="*/ 48 w 57"/>
                <a:gd name="T15" fmla="*/ 40 h 49"/>
                <a:gd name="T16" fmla="*/ 44 w 57"/>
                <a:gd name="T17" fmla="*/ 42 h 49"/>
                <a:gd name="T18" fmla="*/ 41 w 57"/>
                <a:gd name="T19" fmla="*/ 41 h 49"/>
                <a:gd name="T20" fmla="*/ 35 w 57"/>
                <a:gd name="T21" fmla="*/ 42 h 49"/>
                <a:gd name="T22" fmla="*/ 28 w 57"/>
                <a:gd name="T23" fmla="*/ 44 h 49"/>
                <a:gd name="T24" fmla="*/ 25 w 57"/>
                <a:gd name="T25" fmla="*/ 49 h 49"/>
                <a:gd name="T26" fmla="*/ 20 w 57"/>
                <a:gd name="T27" fmla="*/ 42 h 49"/>
                <a:gd name="T28" fmla="*/ 17 w 57"/>
                <a:gd name="T29" fmla="*/ 45 h 49"/>
                <a:gd name="T30" fmla="*/ 14 w 57"/>
                <a:gd name="T31" fmla="*/ 44 h 49"/>
                <a:gd name="T32" fmla="*/ 0 w 57"/>
                <a:gd name="T33" fmla="*/ 47 h 49"/>
                <a:gd name="T34" fmla="*/ 2 w 57"/>
                <a:gd name="T35" fmla="*/ 41 h 49"/>
                <a:gd name="T36" fmla="*/ 4 w 57"/>
                <a:gd name="T37" fmla="*/ 42 h 49"/>
                <a:gd name="T38" fmla="*/ 6 w 57"/>
                <a:gd name="T39" fmla="*/ 40 h 49"/>
                <a:gd name="T40" fmla="*/ 25 w 57"/>
                <a:gd name="T41" fmla="*/ 38 h 49"/>
                <a:gd name="T42" fmla="*/ 28 w 57"/>
                <a:gd name="T43" fmla="*/ 28 h 49"/>
                <a:gd name="T44" fmla="*/ 31 w 57"/>
                <a:gd name="T45" fmla="*/ 26 h 49"/>
                <a:gd name="T46" fmla="*/ 39 w 57"/>
                <a:gd name="T47" fmla="*/ 27 h 49"/>
                <a:gd name="T48" fmla="*/ 39 w 57"/>
                <a:gd name="T49" fmla="*/ 21 h 49"/>
                <a:gd name="T50" fmla="*/ 41 w 57"/>
                <a:gd name="T51" fmla="*/ 24 h 49"/>
                <a:gd name="T52" fmla="*/ 42 w 57"/>
                <a:gd name="T53" fmla="*/ 17 h 49"/>
                <a:gd name="T54" fmla="*/ 46 w 57"/>
                <a:gd name="T55" fmla="*/ 6 h 49"/>
                <a:gd name="T56" fmla="*/ 51 w 57"/>
                <a:gd name="T5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7" h="49">
                  <a:moveTo>
                    <a:pt x="51" y="0"/>
                  </a:moveTo>
                  <a:cubicBezTo>
                    <a:pt x="53" y="0"/>
                    <a:pt x="53" y="2"/>
                    <a:pt x="55" y="2"/>
                  </a:cubicBezTo>
                  <a:cubicBezTo>
                    <a:pt x="55" y="12"/>
                    <a:pt x="57" y="17"/>
                    <a:pt x="55" y="23"/>
                  </a:cubicBezTo>
                  <a:cubicBezTo>
                    <a:pt x="54" y="23"/>
                    <a:pt x="54" y="21"/>
                    <a:pt x="53" y="20"/>
                  </a:cubicBezTo>
                  <a:cubicBezTo>
                    <a:pt x="50" y="21"/>
                    <a:pt x="54" y="26"/>
                    <a:pt x="53" y="28"/>
                  </a:cubicBezTo>
                  <a:cubicBezTo>
                    <a:pt x="52" y="28"/>
                    <a:pt x="52" y="27"/>
                    <a:pt x="51" y="27"/>
                  </a:cubicBezTo>
                  <a:cubicBezTo>
                    <a:pt x="51" y="41"/>
                    <a:pt x="51" y="41"/>
                    <a:pt x="51" y="41"/>
                  </a:cubicBezTo>
                  <a:cubicBezTo>
                    <a:pt x="50" y="41"/>
                    <a:pt x="49" y="40"/>
                    <a:pt x="48" y="40"/>
                  </a:cubicBezTo>
                  <a:cubicBezTo>
                    <a:pt x="45" y="38"/>
                    <a:pt x="45" y="42"/>
                    <a:pt x="44" y="42"/>
                  </a:cubicBezTo>
                  <a:cubicBezTo>
                    <a:pt x="43" y="43"/>
                    <a:pt x="42" y="41"/>
                    <a:pt x="41" y="41"/>
                  </a:cubicBezTo>
                  <a:cubicBezTo>
                    <a:pt x="40" y="41"/>
                    <a:pt x="37" y="42"/>
                    <a:pt x="35" y="42"/>
                  </a:cubicBezTo>
                  <a:cubicBezTo>
                    <a:pt x="35" y="43"/>
                    <a:pt x="32" y="45"/>
                    <a:pt x="28" y="44"/>
                  </a:cubicBezTo>
                  <a:cubicBezTo>
                    <a:pt x="26" y="44"/>
                    <a:pt x="27" y="49"/>
                    <a:pt x="25" y="49"/>
                  </a:cubicBezTo>
                  <a:cubicBezTo>
                    <a:pt x="22" y="48"/>
                    <a:pt x="20" y="47"/>
                    <a:pt x="20" y="42"/>
                  </a:cubicBezTo>
                  <a:cubicBezTo>
                    <a:pt x="17" y="41"/>
                    <a:pt x="18" y="45"/>
                    <a:pt x="17" y="45"/>
                  </a:cubicBezTo>
                  <a:cubicBezTo>
                    <a:pt x="15" y="46"/>
                    <a:pt x="15" y="44"/>
                    <a:pt x="14" y="44"/>
                  </a:cubicBezTo>
                  <a:cubicBezTo>
                    <a:pt x="9" y="45"/>
                    <a:pt x="4" y="49"/>
                    <a:pt x="0" y="47"/>
                  </a:cubicBezTo>
                  <a:cubicBezTo>
                    <a:pt x="1" y="45"/>
                    <a:pt x="2" y="43"/>
                    <a:pt x="2" y="41"/>
                  </a:cubicBezTo>
                  <a:cubicBezTo>
                    <a:pt x="3" y="40"/>
                    <a:pt x="4" y="42"/>
                    <a:pt x="4" y="42"/>
                  </a:cubicBezTo>
                  <a:cubicBezTo>
                    <a:pt x="6" y="42"/>
                    <a:pt x="5" y="40"/>
                    <a:pt x="6" y="40"/>
                  </a:cubicBezTo>
                  <a:cubicBezTo>
                    <a:pt x="11" y="39"/>
                    <a:pt x="20" y="40"/>
                    <a:pt x="25" y="38"/>
                  </a:cubicBezTo>
                  <a:cubicBezTo>
                    <a:pt x="23" y="32"/>
                    <a:pt x="30" y="34"/>
                    <a:pt x="28" y="28"/>
                  </a:cubicBezTo>
                  <a:cubicBezTo>
                    <a:pt x="31" y="30"/>
                    <a:pt x="31" y="30"/>
                    <a:pt x="31" y="26"/>
                  </a:cubicBezTo>
                  <a:cubicBezTo>
                    <a:pt x="34" y="29"/>
                    <a:pt x="37" y="24"/>
                    <a:pt x="39" y="27"/>
                  </a:cubicBezTo>
                  <a:cubicBezTo>
                    <a:pt x="40" y="26"/>
                    <a:pt x="39" y="22"/>
                    <a:pt x="39" y="21"/>
                  </a:cubicBezTo>
                  <a:cubicBezTo>
                    <a:pt x="41" y="20"/>
                    <a:pt x="41" y="24"/>
                    <a:pt x="41" y="24"/>
                  </a:cubicBezTo>
                  <a:cubicBezTo>
                    <a:pt x="42" y="25"/>
                    <a:pt x="45" y="23"/>
                    <a:pt x="42" y="17"/>
                  </a:cubicBezTo>
                  <a:cubicBezTo>
                    <a:pt x="47" y="16"/>
                    <a:pt x="45" y="10"/>
                    <a:pt x="46" y="6"/>
                  </a:cubicBezTo>
                  <a:cubicBezTo>
                    <a:pt x="47" y="4"/>
                    <a:pt x="52" y="4"/>
                    <a:pt x="51"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65" name="Freeform 54"/>
            <p:cNvSpPr>
              <a:spLocks/>
            </p:cNvSpPr>
            <p:nvPr/>
          </p:nvSpPr>
          <p:spPr bwMode="auto">
            <a:xfrm>
              <a:off x="4549775" y="2217737"/>
              <a:ext cx="38100" cy="41275"/>
            </a:xfrm>
            <a:custGeom>
              <a:avLst/>
              <a:gdLst>
                <a:gd name="T0" fmla="*/ 4 w 10"/>
                <a:gd name="T1" fmla="*/ 0 h 11"/>
                <a:gd name="T2" fmla="*/ 1 w 10"/>
                <a:gd name="T3" fmla="*/ 10 h 11"/>
                <a:gd name="T4" fmla="*/ 4 w 10"/>
                <a:gd name="T5" fmla="*/ 0 h 11"/>
              </a:gdLst>
              <a:ahLst/>
              <a:cxnLst>
                <a:cxn ang="0">
                  <a:pos x="T0" y="T1"/>
                </a:cxn>
                <a:cxn ang="0">
                  <a:pos x="T2" y="T3"/>
                </a:cxn>
                <a:cxn ang="0">
                  <a:pos x="T4" y="T5"/>
                </a:cxn>
              </a:cxnLst>
              <a:rect l="0" t="0" r="r" b="b"/>
              <a:pathLst>
                <a:path w="10" h="11">
                  <a:moveTo>
                    <a:pt x="4" y="0"/>
                  </a:moveTo>
                  <a:cubicBezTo>
                    <a:pt x="10" y="0"/>
                    <a:pt x="8" y="11"/>
                    <a:pt x="1" y="10"/>
                  </a:cubicBezTo>
                  <a:cubicBezTo>
                    <a:pt x="4" y="9"/>
                    <a:pt x="0" y="1"/>
                    <a:pt x="4"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66" name="Freeform 55"/>
            <p:cNvSpPr>
              <a:spLocks/>
            </p:cNvSpPr>
            <p:nvPr/>
          </p:nvSpPr>
          <p:spPr bwMode="auto">
            <a:xfrm>
              <a:off x="4640262" y="2278062"/>
              <a:ext cx="55563" cy="41275"/>
            </a:xfrm>
            <a:custGeom>
              <a:avLst/>
              <a:gdLst>
                <a:gd name="T0" fmla="*/ 12 w 15"/>
                <a:gd name="T1" fmla="*/ 2 h 11"/>
                <a:gd name="T2" fmla="*/ 15 w 15"/>
                <a:gd name="T3" fmla="*/ 9 h 11"/>
                <a:gd name="T4" fmla="*/ 8 w 15"/>
                <a:gd name="T5" fmla="*/ 9 h 11"/>
                <a:gd name="T6" fmla="*/ 8 w 15"/>
                <a:gd name="T7" fmla="*/ 8 h 11"/>
                <a:gd name="T8" fmla="*/ 2 w 15"/>
                <a:gd name="T9" fmla="*/ 7 h 11"/>
                <a:gd name="T10" fmla="*/ 12 w 15"/>
                <a:gd name="T11" fmla="*/ 2 h 11"/>
              </a:gdLst>
              <a:ahLst/>
              <a:cxnLst>
                <a:cxn ang="0">
                  <a:pos x="T0" y="T1"/>
                </a:cxn>
                <a:cxn ang="0">
                  <a:pos x="T2" y="T3"/>
                </a:cxn>
                <a:cxn ang="0">
                  <a:pos x="T4" y="T5"/>
                </a:cxn>
                <a:cxn ang="0">
                  <a:pos x="T6" y="T7"/>
                </a:cxn>
                <a:cxn ang="0">
                  <a:pos x="T8" y="T9"/>
                </a:cxn>
                <a:cxn ang="0">
                  <a:pos x="T10" y="T11"/>
                </a:cxn>
              </a:cxnLst>
              <a:rect l="0" t="0" r="r" b="b"/>
              <a:pathLst>
                <a:path w="15" h="11">
                  <a:moveTo>
                    <a:pt x="12" y="2"/>
                  </a:moveTo>
                  <a:cubicBezTo>
                    <a:pt x="14" y="4"/>
                    <a:pt x="15" y="6"/>
                    <a:pt x="15" y="9"/>
                  </a:cubicBezTo>
                  <a:cubicBezTo>
                    <a:pt x="14" y="9"/>
                    <a:pt x="9" y="11"/>
                    <a:pt x="8" y="9"/>
                  </a:cubicBezTo>
                  <a:cubicBezTo>
                    <a:pt x="8" y="9"/>
                    <a:pt x="8" y="8"/>
                    <a:pt x="8" y="8"/>
                  </a:cubicBezTo>
                  <a:cubicBezTo>
                    <a:pt x="6" y="8"/>
                    <a:pt x="2" y="9"/>
                    <a:pt x="2" y="7"/>
                  </a:cubicBezTo>
                  <a:cubicBezTo>
                    <a:pt x="0" y="0"/>
                    <a:pt x="12" y="7"/>
                    <a:pt x="12"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67" name="Freeform 56"/>
            <p:cNvSpPr>
              <a:spLocks/>
            </p:cNvSpPr>
            <p:nvPr/>
          </p:nvSpPr>
          <p:spPr bwMode="auto">
            <a:xfrm>
              <a:off x="5067300" y="2352675"/>
              <a:ext cx="41275" cy="19050"/>
            </a:xfrm>
            <a:custGeom>
              <a:avLst/>
              <a:gdLst>
                <a:gd name="T0" fmla="*/ 0 w 11"/>
                <a:gd name="T1" fmla="*/ 5 h 5"/>
                <a:gd name="T2" fmla="*/ 6 w 11"/>
                <a:gd name="T3" fmla="*/ 1 h 5"/>
                <a:gd name="T4" fmla="*/ 5 w 11"/>
                <a:gd name="T5" fmla="*/ 2 h 5"/>
                <a:gd name="T6" fmla="*/ 0 w 11"/>
                <a:gd name="T7" fmla="*/ 5 h 5"/>
              </a:gdLst>
              <a:ahLst/>
              <a:cxnLst>
                <a:cxn ang="0">
                  <a:pos x="T0" y="T1"/>
                </a:cxn>
                <a:cxn ang="0">
                  <a:pos x="T2" y="T3"/>
                </a:cxn>
                <a:cxn ang="0">
                  <a:pos x="T4" y="T5"/>
                </a:cxn>
                <a:cxn ang="0">
                  <a:pos x="T6" y="T7"/>
                </a:cxn>
              </a:cxnLst>
              <a:rect l="0" t="0" r="r" b="b"/>
              <a:pathLst>
                <a:path w="11" h="5">
                  <a:moveTo>
                    <a:pt x="0" y="5"/>
                  </a:moveTo>
                  <a:cubicBezTo>
                    <a:pt x="0" y="1"/>
                    <a:pt x="2" y="0"/>
                    <a:pt x="6" y="1"/>
                  </a:cubicBezTo>
                  <a:cubicBezTo>
                    <a:pt x="11" y="0"/>
                    <a:pt x="8" y="3"/>
                    <a:pt x="5" y="2"/>
                  </a:cubicBezTo>
                  <a:cubicBezTo>
                    <a:pt x="3" y="3"/>
                    <a:pt x="3" y="5"/>
                    <a:pt x="0" y="5"/>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68" name="Freeform 57"/>
            <p:cNvSpPr>
              <a:spLocks/>
            </p:cNvSpPr>
            <p:nvPr/>
          </p:nvSpPr>
          <p:spPr bwMode="auto">
            <a:xfrm>
              <a:off x="7212012" y="2386012"/>
              <a:ext cx="41275" cy="22225"/>
            </a:xfrm>
            <a:custGeom>
              <a:avLst/>
              <a:gdLst>
                <a:gd name="T0" fmla="*/ 9 w 11"/>
                <a:gd name="T1" fmla="*/ 0 h 6"/>
                <a:gd name="T2" fmla="*/ 6 w 11"/>
                <a:gd name="T3" fmla="*/ 6 h 6"/>
                <a:gd name="T4" fmla="*/ 1 w 11"/>
                <a:gd name="T5" fmla="*/ 1 h 6"/>
                <a:gd name="T6" fmla="*/ 9 w 11"/>
                <a:gd name="T7" fmla="*/ 0 h 6"/>
              </a:gdLst>
              <a:ahLst/>
              <a:cxnLst>
                <a:cxn ang="0">
                  <a:pos x="T0" y="T1"/>
                </a:cxn>
                <a:cxn ang="0">
                  <a:pos x="T2" y="T3"/>
                </a:cxn>
                <a:cxn ang="0">
                  <a:pos x="T4" y="T5"/>
                </a:cxn>
                <a:cxn ang="0">
                  <a:pos x="T6" y="T7"/>
                </a:cxn>
              </a:cxnLst>
              <a:rect l="0" t="0" r="r" b="b"/>
              <a:pathLst>
                <a:path w="11" h="6">
                  <a:moveTo>
                    <a:pt x="9" y="0"/>
                  </a:moveTo>
                  <a:cubicBezTo>
                    <a:pt x="11" y="5"/>
                    <a:pt x="5" y="1"/>
                    <a:pt x="6" y="6"/>
                  </a:cubicBezTo>
                  <a:cubicBezTo>
                    <a:pt x="3" y="6"/>
                    <a:pt x="0" y="5"/>
                    <a:pt x="1" y="1"/>
                  </a:cubicBezTo>
                  <a:cubicBezTo>
                    <a:pt x="4" y="5"/>
                    <a:pt x="5" y="0"/>
                    <a:pt x="9"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69" name="Freeform 58"/>
            <p:cNvSpPr>
              <a:spLocks/>
            </p:cNvSpPr>
            <p:nvPr/>
          </p:nvSpPr>
          <p:spPr bwMode="auto">
            <a:xfrm>
              <a:off x="7145337" y="2386012"/>
              <a:ext cx="55563" cy="60325"/>
            </a:xfrm>
            <a:custGeom>
              <a:avLst/>
              <a:gdLst>
                <a:gd name="T0" fmla="*/ 13 w 15"/>
                <a:gd name="T1" fmla="*/ 3 h 16"/>
                <a:gd name="T2" fmla="*/ 13 w 15"/>
                <a:gd name="T3" fmla="*/ 13 h 16"/>
                <a:gd name="T4" fmla="*/ 5 w 15"/>
                <a:gd name="T5" fmla="*/ 14 h 16"/>
                <a:gd name="T6" fmla="*/ 1 w 15"/>
                <a:gd name="T7" fmla="*/ 8 h 16"/>
                <a:gd name="T8" fmla="*/ 13 w 15"/>
                <a:gd name="T9" fmla="*/ 3 h 16"/>
              </a:gdLst>
              <a:ahLst/>
              <a:cxnLst>
                <a:cxn ang="0">
                  <a:pos x="T0" y="T1"/>
                </a:cxn>
                <a:cxn ang="0">
                  <a:pos x="T2" y="T3"/>
                </a:cxn>
                <a:cxn ang="0">
                  <a:pos x="T4" y="T5"/>
                </a:cxn>
                <a:cxn ang="0">
                  <a:pos x="T6" y="T7"/>
                </a:cxn>
                <a:cxn ang="0">
                  <a:pos x="T8" y="T9"/>
                </a:cxn>
              </a:cxnLst>
              <a:rect l="0" t="0" r="r" b="b"/>
              <a:pathLst>
                <a:path w="15" h="16">
                  <a:moveTo>
                    <a:pt x="13" y="3"/>
                  </a:moveTo>
                  <a:cubicBezTo>
                    <a:pt x="15" y="7"/>
                    <a:pt x="9" y="11"/>
                    <a:pt x="13" y="13"/>
                  </a:cubicBezTo>
                  <a:cubicBezTo>
                    <a:pt x="13" y="16"/>
                    <a:pt x="7" y="13"/>
                    <a:pt x="5" y="14"/>
                  </a:cubicBezTo>
                  <a:cubicBezTo>
                    <a:pt x="5" y="9"/>
                    <a:pt x="6" y="6"/>
                    <a:pt x="1" y="8"/>
                  </a:cubicBezTo>
                  <a:cubicBezTo>
                    <a:pt x="0" y="2"/>
                    <a:pt x="8" y="0"/>
                    <a:pt x="13" y="3"/>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70" name="Freeform 59"/>
            <p:cNvSpPr>
              <a:spLocks/>
            </p:cNvSpPr>
            <p:nvPr/>
          </p:nvSpPr>
          <p:spPr bwMode="auto">
            <a:xfrm>
              <a:off x="6945312" y="2597150"/>
              <a:ext cx="34925" cy="52388"/>
            </a:xfrm>
            <a:custGeom>
              <a:avLst/>
              <a:gdLst>
                <a:gd name="T0" fmla="*/ 9 w 9"/>
                <a:gd name="T1" fmla="*/ 6 h 14"/>
                <a:gd name="T2" fmla="*/ 6 w 9"/>
                <a:gd name="T3" fmla="*/ 14 h 14"/>
                <a:gd name="T4" fmla="*/ 0 w 9"/>
                <a:gd name="T5" fmla="*/ 14 h 14"/>
                <a:gd name="T6" fmla="*/ 2 w 9"/>
                <a:gd name="T7" fmla="*/ 4 h 14"/>
                <a:gd name="T8" fmla="*/ 9 w 9"/>
                <a:gd name="T9" fmla="*/ 6 h 14"/>
              </a:gdLst>
              <a:ahLst/>
              <a:cxnLst>
                <a:cxn ang="0">
                  <a:pos x="T0" y="T1"/>
                </a:cxn>
                <a:cxn ang="0">
                  <a:pos x="T2" y="T3"/>
                </a:cxn>
                <a:cxn ang="0">
                  <a:pos x="T4" y="T5"/>
                </a:cxn>
                <a:cxn ang="0">
                  <a:pos x="T6" y="T7"/>
                </a:cxn>
                <a:cxn ang="0">
                  <a:pos x="T8" y="T9"/>
                </a:cxn>
              </a:cxnLst>
              <a:rect l="0" t="0" r="r" b="b"/>
              <a:pathLst>
                <a:path w="9" h="14">
                  <a:moveTo>
                    <a:pt x="9" y="6"/>
                  </a:moveTo>
                  <a:cubicBezTo>
                    <a:pt x="9" y="10"/>
                    <a:pt x="4" y="9"/>
                    <a:pt x="6" y="14"/>
                  </a:cubicBezTo>
                  <a:cubicBezTo>
                    <a:pt x="0" y="14"/>
                    <a:pt x="0" y="14"/>
                    <a:pt x="0" y="14"/>
                  </a:cubicBezTo>
                  <a:cubicBezTo>
                    <a:pt x="1" y="12"/>
                    <a:pt x="5" y="6"/>
                    <a:pt x="2" y="4"/>
                  </a:cubicBezTo>
                  <a:cubicBezTo>
                    <a:pt x="3" y="1"/>
                    <a:pt x="9" y="0"/>
                    <a:pt x="9" y="6"/>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71" name="Freeform 60"/>
            <p:cNvSpPr>
              <a:spLocks/>
            </p:cNvSpPr>
            <p:nvPr/>
          </p:nvSpPr>
          <p:spPr bwMode="auto">
            <a:xfrm>
              <a:off x="1995487" y="2622550"/>
              <a:ext cx="22225" cy="15875"/>
            </a:xfrm>
            <a:custGeom>
              <a:avLst/>
              <a:gdLst>
                <a:gd name="T0" fmla="*/ 0 w 6"/>
                <a:gd name="T1" fmla="*/ 2 h 4"/>
                <a:gd name="T2" fmla="*/ 6 w 6"/>
                <a:gd name="T3" fmla="*/ 0 h 4"/>
                <a:gd name="T4" fmla="*/ 4 w 6"/>
                <a:gd name="T5" fmla="*/ 4 h 4"/>
                <a:gd name="T6" fmla="*/ 2 w 6"/>
                <a:gd name="T7" fmla="*/ 4 h 4"/>
                <a:gd name="T8" fmla="*/ 0 w 6"/>
                <a:gd name="T9" fmla="*/ 2 h 4"/>
              </a:gdLst>
              <a:ahLst/>
              <a:cxnLst>
                <a:cxn ang="0">
                  <a:pos x="T0" y="T1"/>
                </a:cxn>
                <a:cxn ang="0">
                  <a:pos x="T2" y="T3"/>
                </a:cxn>
                <a:cxn ang="0">
                  <a:pos x="T4" y="T5"/>
                </a:cxn>
                <a:cxn ang="0">
                  <a:pos x="T6" y="T7"/>
                </a:cxn>
                <a:cxn ang="0">
                  <a:pos x="T8" y="T9"/>
                </a:cxn>
              </a:cxnLst>
              <a:rect l="0" t="0" r="r" b="b"/>
              <a:pathLst>
                <a:path w="6" h="4">
                  <a:moveTo>
                    <a:pt x="0" y="2"/>
                  </a:moveTo>
                  <a:cubicBezTo>
                    <a:pt x="1" y="0"/>
                    <a:pt x="4" y="0"/>
                    <a:pt x="6" y="0"/>
                  </a:cubicBezTo>
                  <a:cubicBezTo>
                    <a:pt x="6" y="2"/>
                    <a:pt x="4" y="3"/>
                    <a:pt x="4" y="4"/>
                  </a:cubicBezTo>
                  <a:cubicBezTo>
                    <a:pt x="2" y="4"/>
                    <a:pt x="2" y="4"/>
                    <a:pt x="2" y="4"/>
                  </a:cubicBezTo>
                  <a:cubicBezTo>
                    <a:pt x="2" y="3"/>
                    <a:pt x="1" y="2"/>
                    <a:pt x="0"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72" name="Freeform 61"/>
            <p:cNvSpPr>
              <a:spLocks/>
            </p:cNvSpPr>
            <p:nvPr/>
          </p:nvSpPr>
          <p:spPr bwMode="auto">
            <a:xfrm>
              <a:off x="2554287" y="2638425"/>
              <a:ext cx="214313" cy="85725"/>
            </a:xfrm>
            <a:custGeom>
              <a:avLst/>
              <a:gdLst>
                <a:gd name="T0" fmla="*/ 56 w 57"/>
                <a:gd name="T1" fmla="*/ 16 h 23"/>
                <a:gd name="T2" fmla="*/ 43 w 57"/>
                <a:gd name="T3" fmla="*/ 20 h 23"/>
                <a:gd name="T4" fmla="*/ 41 w 57"/>
                <a:gd name="T5" fmla="*/ 13 h 23"/>
                <a:gd name="T6" fmla="*/ 25 w 57"/>
                <a:gd name="T7" fmla="*/ 10 h 23"/>
                <a:gd name="T8" fmla="*/ 24 w 57"/>
                <a:gd name="T9" fmla="*/ 6 h 23"/>
                <a:gd name="T10" fmla="*/ 10 w 57"/>
                <a:gd name="T11" fmla="*/ 6 h 23"/>
                <a:gd name="T12" fmla="*/ 0 w 57"/>
                <a:gd name="T13" fmla="*/ 9 h 23"/>
                <a:gd name="T14" fmla="*/ 5 w 57"/>
                <a:gd name="T15" fmla="*/ 2 h 23"/>
                <a:gd name="T16" fmla="*/ 18 w 57"/>
                <a:gd name="T17" fmla="*/ 0 h 23"/>
                <a:gd name="T18" fmla="*/ 22 w 57"/>
                <a:gd name="T19" fmla="*/ 3 h 23"/>
                <a:gd name="T20" fmla="*/ 27 w 57"/>
                <a:gd name="T21" fmla="*/ 5 h 23"/>
                <a:gd name="T22" fmla="*/ 38 w 57"/>
                <a:gd name="T23" fmla="*/ 6 h 23"/>
                <a:gd name="T24" fmla="*/ 42 w 57"/>
                <a:gd name="T25" fmla="*/ 13 h 23"/>
                <a:gd name="T26" fmla="*/ 46 w 57"/>
                <a:gd name="T27" fmla="*/ 14 h 23"/>
                <a:gd name="T28" fmla="*/ 56 w 57"/>
                <a:gd name="T29"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 h="23">
                  <a:moveTo>
                    <a:pt x="56" y="16"/>
                  </a:moveTo>
                  <a:cubicBezTo>
                    <a:pt x="57" y="23"/>
                    <a:pt x="44" y="15"/>
                    <a:pt x="43" y="20"/>
                  </a:cubicBezTo>
                  <a:cubicBezTo>
                    <a:pt x="40" y="20"/>
                    <a:pt x="43" y="14"/>
                    <a:pt x="41" y="13"/>
                  </a:cubicBezTo>
                  <a:cubicBezTo>
                    <a:pt x="36" y="12"/>
                    <a:pt x="30" y="11"/>
                    <a:pt x="25" y="10"/>
                  </a:cubicBezTo>
                  <a:cubicBezTo>
                    <a:pt x="24" y="9"/>
                    <a:pt x="24" y="8"/>
                    <a:pt x="24" y="6"/>
                  </a:cubicBezTo>
                  <a:cubicBezTo>
                    <a:pt x="18" y="6"/>
                    <a:pt x="14" y="5"/>
                    <a:pt x="10" y="6"/>
                  </a:cubicBezTo>
                  <a:cubicBezTo>
                    <a:pt x="6" y="7"/>
                    <a:pt x="4" y="10"/>
                    <a:pt x="0" y="9"/>
                  </a:cubicBezTo>
                  <a:cubicBezTo>
                    <a:pt x="0" y="5"/>
                    <a:pt x="6" y="6"/>
                    <a:pt x="5" y="2"/>
                  </a:cubicBezTo>
                  <a:cubicBezTo>
                    <a:pt x="9" y="1"/>
                    <a:pt x="17" y="4"/>
                    <a:pt x="18" y="0"/>
                  </a:cubicBezTo>
                  <a:cubicBezTo>
                    <a:pt x="24" y="1"/>
                    <a:pt x="16" y="2"/>
                    <a:pt x="22" y="3"/>
                  </a:cubicBezTo>
                  <a:cubicBezTo>
                    <a:pt x="22" y="3"/>
                    <a:pt x="26" y="4"/>
                    <a:pt x="27" y="5"/>
                  </a:cubicBezTo>
                  <a:cubicBezTo>
                    <a:pt x="28" y="6"/>
                    <a:pt x="32" y="6"/>
                    <a:pt x="38" y="6"/>
                  </a:cubicBezTo>
                  <a:cubicBezTo>
                    <a:pt x="36" y="11"/>
                    <a:pt x="45" y="7"/>
                    <a:pt x="42" y="13"/>
                  </a:cubicBezTo>
                  <a:cubicBezTo>
                    <a:pt x="44" y="11"/>
                    <a:pt x="45" y="12"/>
                    <a:pt x="46" y="14"/>
                  </a:cubicBezTo>
                  <a:cubicBezTo>
                    <a:pt x="49" y="15"/>
                    <a:pt x="55" y="13"/>
                    <a:pt x="56" y="16"/>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73" name="Freeform 62"/>
            <p:cNvSpPr>
              <a:spLocks/>
            </p:cNvSpPr>
            <p:nvPr/>
          </p:nvSpPr>
          <p:spPr bwMode="auto">
            <a:xfrm>
              <a:off x="2805112" y="2713038"/>
              <a:ext cx="90488" cy="49213"/>
            </a:xfrm>
            <a:custGeom>
              <a:avLst/>
              <a:gdLst>
                <a:gd name="T0" fmla="*/ 2 w 24"/>
                <a:gd name="T1" fmla="*/ 0 h 13"/>
                <a:gd name="T2" fmla="*/ 13 w 24"/>
                <a:gd name="T3" fmla="*/ 1 h 13"/>
                <a:gd name="T4" fmla="*/ 18 w 24"/>
                <a:gd name="T5" fmla="*/ 3 h 13"/>
                <a:gd name="T6" fmla="*/ 24 w 24"/>
                <a:gd name="T7" fmla="*/ 6 h 13"/>
                <a:gd name="T8" fmla="*/ 4 w 24"/>
                <a:gd name="T9" fmla="*/ 8 h 13"/>
                <a:gd name="T10" fmla="*/ 7 w 24"/>
                <a:gd name="T11" fmla="*/ 7 h 13"/>
                <a:gd name="T12" fmla="*/ 2 w 24"/>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24" h="13">
                  <a:moveTo>
                    <a:pt x="2" y="0"/>
                  </a:moveTo>
                  <a:cubicBezTo>
                    <a:pt x="4" y="2"/>
                    <a:pt x="9" y="0"/>
                    <a:pt x="13" y="1"/>
                  </a:cubicBezTo>
                  <a:cubicBezTo>
                    <a:pt x="13" y="2"/>
                    <a:pt x="17" y="7"/>
                    <a:pt x="18" y="3"/>
                  </a:cubicBezTo>
                  <a:cubicBezTo>
                    <a:pt x="21" y="3"/>
                    <a:pt x="20" y="7"/>
                    <a:pt x="24" y="6"/>
                  </a:cubicBezTo>
                  <a:cubicBezTo>
                    <a:pt x="24" y="13"/>
                    <a:pt x="9" y="10"/>
                    <a:pt x="4" y="8"/>
                  </a:cubicBezTo>
                  <a:cubicBezTo>
                    <a:pt x="4" y="7"/>
                    <a:pt x="7" y="7"/>
                    <a:pt x="7" y="7"/>
                  </a:cubicBezTo>
                  <a:cubicBezTo>
                    <a:pt x="7" y="5"/>
                    <a:pt x="0" y="5"/>
                    <a:pt x="2"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74" name="Freeform 63"/>
            <p:cNvSpPr>
              <a:spLocks/>
            </p:cNvSpPr>
            <p:nvPr/>
          </p:nvSpPr>
          <p:spPr bwMode="auto">
            <a:xfrm>
              <a:off x="6699250" y="2716213"/>
              <a:ext cx="44450" cy="33338"/>
            </a:xfrm>
            <a:custGeom>
              <a:avLst/>
              <a:gdLst>
                <a:gd name="T0" fmla="*/ 10 w 12"/>
                <a:gd name="T1" fmla="*/ 0 h 9"/>
                <a:gd name="T2" fmla="*/ 7 w 12"/>
                <a:gd name="T3" fmla="*/ 9 h 9"/>
                <a:gd name="T4" fmla="*/ 0 w 12"/>
                <a:gd name="T5" fmla="*/ 3 h 9"/>
                <a:gd name="T6" fmla="*/ 3 w 12"/>
                <a:gd name="T7" fmla="*/ 0 h 9"/>
                <a:gd name="T8" fmla="*/ 10 w 12"/>
                <a:gd name="T9" fmla="*/ 0 h 9"/>
              </a:gdLst>
              <a:ahLst/>
              <a:cxnLst>
                <a:cxn ang="0">
                  <a:pos x="T0" y="T1"/>
                </a:cxn>
                <a:cxn ang="0">
                  <a:pos x="T2" y="T3"/>
                </a:cxn>
                <a:cxn ang="0">
                  <a:pos x="T4" y="T5"/>
                </a:cxn>
                <a:cxn ang="0">
                  <a:pos x="T6" y="T7"/>
                </a:cxn>
                <a:cxn ang="0">
                  <a:pos x="T8" y="T9"/>
                </a:cxn>
              </a:cxnLst>
              <a:rect l="0" t="0" r="r" b="b"/>
              <a:pathLst>
                <a:path w="12" h="9">
                  <a:moveTo>
                    <a:pt x="10" y="0"/>
                  </a:moveTo>
                  <a:cubicBezTo>
                    <a:pt x="12" y="6"/>
                    <a:pt x="7" y="4"/>
                    <a:pt x="7" y="9"/>
                  </a:cubicBezTo>
                  <a:cubicBezTo>
                    <a:pt x="4" y="8"/>
                    <a:pt x="0" y="8"/>
                    <a:pt x="0" y="3"/>
                  </a:cubicBezTo>
                  <a:cubicBezTo>
                    <a:pt x="3" y="4"/>
                    <a:pt x="3" y="2"/>
                    <a:pt x="3" y="0"/>
                  </a:cubicBezTo>
                  <a:lnTo>
                    <a:pt x="10" y="0"/>
                  </a:lnTo>
                  <a:close/>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75" name="Freeform 64"/>
            <p:cNvSpPr>
              <a:spLocks/>
            </p:cNvSpPr>
            <p:nvPr/>
          </p:nvSpPr>
          <p:spPr bwMode="auto">
            <a:xfrm>
              <a:off x="2776537" y="2727325"/>
              <a:ext cx="33338" cy="26988"/>
            </a:xfrm>
            <a:custGeom>
              <a:avLst/>
              <a:gdLst>
                <a:gd name="T0" fmla="*/ 7 w 9"/>
                <a:gd name="T1" fmla="*/ 7 h 7"/>
                <a:gd name="T2" fmla="*/ 0 w 9"/>
                <a:gd name="T3" fmla="*/ 6 h 7"/>
                <a:gd name="T4" fmla="*/ 7 w 9"/>
                <a:gd name="T5" fmla="*/ 7 h 7"/>
              </a:gdLst>
              <a:ahLst/>
              <a:cxnLst>
                <a:cxn ang="0">
                  <a:pos x="T0" y="T1"/>
                </a:cxn>
                <a:cxn ang="0">
                  <a:pos x="T2" y="T3"/>
                </a:cxn>
                <a:cxn ang="0">
                  <a:pos x="T4" y="T5"/>
                </a:cxn>
              </a:cxnLst>
              <a:rect l="0" t="0" r="r" b="b"/>
              <a:pathLst>
                <a:path w="9" h="7">
                  <a:moveTo>
                    <a:pt x="7" y="7"/>
                  </a:moveTo>
                  <a:cubicBezTo>
                    <a:pt x="5" y="6"/>
                    <a:pt x="3" y="5"/>
                    <a:pt x="0" y="6"/>
                  </a:cubicBezTo>
                  <a:cubicBezTo>
                    <a:pt x="1" y="3"/>
                    <a:pt x="9" y="0"/>
                    <a:pt x="7" y="7"/>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76" name="Freeform 65"/>
            <p:cNvSpPr>
              <a:spLocks/>
            </p:cNvSpPr>
            <p:nvPr/>
          </p:nvSpPr>
          <p:spPr bwMode="auto">
            <a:xfrm>
              <a:off x="2686050" y="2735263"/>
              <a:ext cx="41275" cy="26988"/>
            </a:xfrm>
            <a:custGeom>
              <a:avLst/>
              <a:gdLst>
                <a:gd name="T0" fmla="*/ 1 w 11"/>
                <a:gd name="T1" fmla="*/ 2 h 7"/>
                <a:gd name="T2" fmla="*/ 10 w 11"/>
                <a:gd name="T3" fmla="*/ 5 h 7"/>
                <a:gd name="T4" fmla="*/ 1 w 11"/>
                <a:gd name="T5" fmla="*/ 2 h 7"/>
              </a:gdLst>
              <a:ahLst/>
              <a:cxnLst>
                <a:cxn ang="0">
                  <a:pos x="T0" y="T1"/>
                </a:cxn>
                <a:cxn ang="0">
                  <a:pos x="T2" y="T3"/>
                </a:cxn>
                <a:cxn ang="0">
                  <a:pos x="T4" y="T5"/>
                </a:cxn>
              </a:cxnLst>
              <a:rect l="0" t="0" r="r" b="b"/>
              <a:pathLst>
                <a:path w="11" h="7">
                  <a:moveTo>
                    <a:pt x="1" y="2"/>
                  </a:moveTo>
                  <a:cubicBezTo>
                    <a:pt x="4" y="3"/>
                    <a:pt x="11" y="0"/>
                    <a:pt x="10" y="5"/>
                  </a:cubicBezTo>
                  <a:cubicBezTo>
                    <a:pt x="7" y="4"/>
                    <a:pt x="0" y="7"/>
                    <a:pt x="1"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77" name="Freeform 66"/>
            <p:cNvSpPr>
              <a:spLocks/>
            </p:cNvSpPr>
            <p:nvPr/>
          </p:nvSpPr>
          <p:spPr bwMode="auto">
            <a:xfrm>
              <a:off x="6934200" y="2749550"/>
              <a:ext cx="60325" cy="101600"/>
            </a:xfrm>
            <a:custGeom>
              <a:avLst/>
              <a:gdLst>
                <a:gd name="T0" fmla="*/ 7 w 16"/>
                <a:gd name="T1" fmla="*/ 0 h 27"/>
                <a:gd name="T2" fmla="*/ 13 w 16"/>
                <a:gd name="T3" fmla="*/ 0 h 27"/>
                <a:gd name="T4" fmla="*/ 16 w 16"/>
                <a:gd name="T5" fmla="*/ 10 h 27"/>
                <a:gd name="T6" fmla="*/ 12 w 16"/>
                <a:gd name="T7" fmla="*/ 14 h 27"/>
                <a:gd name="T8" fmla="*/ 10 w 16"/>
                <a:gd name="T9" fmla="*/ 18 h 27"/>
                <a:gd name="T10" fmla="*/ 9 w 16"/>
                <a:gd name="T11" fmla="*/ 25 h 27"/>
                <a:gd name="T12" fmla="*/ 5 w 16"/>
                <a:gd name="T13" fmla="*/ 21 h 27"/>
                <a:gd name="T14" fmla="*/ 0 w 16"/>
                <a:gd name="T15" fmla="*/ 15 h 27"/>
                <a:gd name="T16" fmla="*/ 3 w 16"/>
                <a:gd name="T17" fmla="*/ 7 h 27"/>
                <a:gd name="T18" fmla="*/ 7 w 16"/>
                <a:gd name="T19"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27">
                  <a:moveTo>
                    <a:pt x="7" y="0"/>
                  </a:moveTo>
                  <a:cubicBezTo>
                    <a:pt x="13" y="0"/>
                    <a:pt x="13" y="0"/>
                    <a:pt x="13" y="0"/>
                  </a:cubicBezTo>
                  <a:cubicBezTo>
                    <a:pt x="15" y="2"/>
                    <a:pt x="15" y="6"/>
                    <a:pt x="16" y="10"/>
                  </a:cubicBezTo>
                  <a:cubicBezTo>
                    <a:pt x="13" y="10"/>
                    <a:pt x="15" y="14"/>
                    <a:pt x="12" y="14"/>
                  </a:cubicBezTo>
                  <a:cubicBezTo>
                    <a:pt x="12" y="16"/>
                    <a:pt x="12" y="18"/>
                    <a:pt x="10" y="18"/>
                  </a:cubicBezTo>
                  <a:cubicBezTo>
                    <a:pt x="9" y="20"/>
                    <a:pt x="12" y="25"/>
                    <a:pt x="9" y="25"/>
                  </a:cubicBezTo>
                  <a:cubicBezTo>
                    <a:pt x="4" y="27"/>
                    <a:pt x="8" y="21"/>
                    <a:pt x="5" y="21"/>
                  </a:cubicBezTo>
                  <a:cubicBezTo>
                    <a:pt x="3" y="21"/>
                    <a:pt x="2" y="17"/>
                    <a:pt x="0" y="15"/>
                  </a:cubicBezTo>
                  <a:cubicBezTo>
                    <a:pt x="0" y="11"/>
                    <a:pt x="5" y="13"/>
                    <a:pt x="3" y="7"/>
                  </a:cubicBezTo>
                  <a:cubicBezTo>
                    <a:pt x="7" y="10"/>
                    <a:pt x="7" y="3"/>
                    <a:pt x="7"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78" name="Freeform 67"/>
            <p:cNvSpPr>
              <a:spLocks/>
            </p:cNvSpPr>
            <p:nvPr/>
          </p:nvSpPr>
          <p:spPr bwMode="auto">
            <a:xfrm>
              <a:off x="6994525" y="2836863"/>
              <a:ext cx="79375" cy="82550"/>
            </a:xfrm>
            <a:custGeom>
              <a:avLst/>
              <a:gdLst>
                <a:gd name="T0" fmla="*/ 11 w 21"/>
                <a:gd name="T1" fmla="*/ 2 h 22"/>
                <a:gd name="T2" fmla="*/ 15 w 21"/>
                <a:gd name="T3" fmla="*/ 6 h 22"/>
                <a:gd name="T4" fmla="*/ 14 w 21"/>
                <a:gd name="T5" fmla="*/ 8 h 22"/>
                <a:gd name="T6" fmla="*/ 15 w 21"/>
                <a:gd name="T7" fmla="*/ 11 h 22"/>
                <a:gd name="T8" fmla="*/ 21 w 21"/>
                <a:gd name="T9" fmla="*/ 18 h 22"/>
                <a:gd name="T10" fmla="*/ 18 w 21"/>
                <a:gd name="T11" fmla="*/ 22 h 22"/>
                <a:gd name="T12" fmla="*/ 14 w 21"/>
                <a:gd name="T13" fmla="*/ 22 h 22"/>
                <a:gd name="T14" fmla="*/ 7 w 21"/>
                <a:gd name="T15" fmla="*/ 15 h 22"/>
                <a:gd name="T16" fmla="*/ 10 w 21"/>
                <a:gd name="T17" fmla="*/ 12 h 22"/>
                <a:gd name="T18" fmla="*/ 0 w 21"/>
                <a:gd name="T19" fmla="*/ 4 h 22"/>
                <a:gd name="T20" fmla="*/ 11 w 21"/>
                <a:gd name="T21" fmla="*/ 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22">
                  <a:moveTo>
                    <a:pt x="11" y="2"/>
                  </a:moveTo>
                  <a:cubicBezTo>
                    <a:pt x="7" y="7"/>
                    <a:pt x="14" y="5"/>
                    <a:pt x="15" y="6"/>
                  </a:cubicBezTo>
                  <a:cubicBezTo>
                    <a:pt x="16" y="8"/>
                    <a:pt x="14" y="7"/>
                    <a:pt x="14" y="8"/>
                  </a:cubicBezTo>
                  <a:cubicBezTo>
                    <a:pt x="14" y="8"/>
                    <a:pt x="15" y="10"/>
                    <a:pt x="15" y="11"/>
                  </a:cubicBezTo>
                  <a:cubicBezTo>
                    <a:pt x="17" y="13"/>
                    <a:pt x="21" y="13"/>
                    <a:pt x="21" y="18"/>
                  </a:cubicBezTo>
                  <a:cubicBezTo>
                    <a:pt x="18" y="17"/>
                    <a:pt x="18" y="20"/>
                    <a:pt x="18" y="22"/>
                  </a:cubicBezTo>
                  <a:cubicBezTo>
                    <a:pt x="17" y="21"/>
                    <a:pt x="14" y="20"/>
                    <a:pt x="14" y="22"/>
                  </a:cubicBezTo>
                  <a:cubicBezTo>
                    <a:pt x="10" y="21"/>
                    <a:pt x="11" y="15"/>
                    <a:pt x="7" y="15"/>
                  </a:cubicBezTo>
                  <a:cubicBezTo>
                    <a:pt x="7" y="13"/>
                    <a:pt x="10" y="14"/>
                    <a:pt x="10" y="12"/>
                  </a:cubicBezTo>
                  <a:cubicBezTo>
                    <a:pt x="6" y="9"/>
                    <a:pt x="4" y="5"/>
                    <a:pt x="0" y="4"/>
                  </a:cubicBezTo>
                  <a:cubicBezTo>
                    <a:pt x="3" y="0"/>
                    <a:pt x="6" y="1"/>
                    <a:pt x="11"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79" name="Rectangle 68"/>
            <p:cNvSpPr>
              <a:spLocks noChangeArrowheads="1"/>
            </p:cNvSpPr>
            <p:nvPr/>
          </p:nvSpPr>
          <p:spPr bwMode="auto">
            <a:xfrm>
              <a:off x="6961187" y="2870200"/>
              <a:ext cx="19050" cy="11113"/>
            </a:xfrm>
            <a:prstGeom prst="rect">
              <a:avLst/>
            </a:pr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80" name="Freeform 69"/>
            <p:cNvSpPr>
              <a:spLocks/>
            </p:cNvSpPr>
            <p:nvPr/>
          </p:nvSpPr>
          <p:spPr bwMode="auto">
            <a:xfrm>
              <a:off x="6986587" y="2884488"/>
              <a:ext cx="46038" cy="65088"/>
            </a:xfrm>
            <a:custGeom>
              <a:avLst/>
              <a:gdLst>
                <a:gd name="T0" fmla="*/ 12 w 12"/>
                <a:gd name="T1" fmla="*/ 14 h 17"/>
                <a:gd name="T2" fmla="*/ 5 w 12"/>
                <a:gd name="T3" fmla="*/ 16 h 17"/>
                <a:gd name="T4" fmla="*/ 0 w 12"/>
                <a:gd name="T5" fmla="*/ 9 h 17"/>
                <a:gd name="T6" fmla="*/ 12 w 12"/>
                <a:gd name="T7" fmla="*/ 14 h 17"/>
              </a:gdLst>
              <a:ahLst/>
              <a:cxnLst>
                <a:cxn ang="0">
                  <a:pos x="T0" y="T1"/>
                </a:cxn>
                <a:cxn ang="0">
                  <a:pos x="T2" y="T3"/>
                </a:cxn>
                <a:cxn ang="0">
                  <a:pos x="T4" y="T5"/>
                </a:cxn>
                <a:cxn ang="0">
                  <a:pos x="T6" y="T7"/>
                </a:cxn>
              </a:cxnLst>
              <a:rect l="0" t="0" r="r" b="b"/>
              <a:pathLst>
                <a:path w="12" h="17">
                  <a:moveTo>
                    <a:pt x="12" y="14"/>
                  </a:moveTo>
                  <a:cubicBezTo>
                    <a:pt x="12" y="17"/>
                    <a:pt x="7" y="15"/>
                    <a:pt x="5" y="16"/>
                  </a:cubicBezTo>
                  <a:cubicBezTo>
                    <a:pt x="5" y="12"/>
                    <a:pt x="6" y="7"/>
                    <a:pt x="0" y="9"/>
                  </a:cubicBezTo>
                  <a:cubicBezTo>
                    <a:pt x="6" y="0"/>
                    <a:pt x="5" y="16"/>
                    <a:pt x="12" y="14"/>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81" name="Freeform 70"/>
            <p:cNvSpPr>
              <a:spLocks/>
            </p:cNvSpPr>
            <p:nvPr/>
          </p:nvSpPr>
          <p:spPr bwMode="auto">
            <a:xfrm>
              <a:off x="6080125" y="2938463"/>
              <a:ext cx="44450" cy="77788"/>
            </a:xfrm>
            <a:custGeom>
              <a:avLst/>
              <a:gdLst>
                <a:gd name="T0" fmla="*/ 3 w 12"/>
                <a:gd name="T1" fmla="*/ 2 h 21"/>
                <a:gd name="T2" fmla="*/ 7 w 12"/>
                <a:gd name="T3" fmla="*/ 6 h 21"/>
                <a:gd name="T4" fmla="*/ 8 w 12"/>
                <a:gd name="T5" fmla="*/ 7 h 21"/>
                <a:gd name="T6" fmla="*/ 11 w 12"/>
                <a:gd name="T7" fmla="*/ 10 h 21"/>
                <a:gd name="T8" fmla="*/ 10 w 12"/>
                <a:gd name="T9" fmla="*/ 12 h 21"/>
                <a:gd name="T10" fmla="*/ 11 w 12"/>
                <a:gd name="T11" fmla="*/ 19 h 21"/>
                <a:gd name="T12" fmla="*/ 8 w 12"/>
                <a:gd name="T13" fmla="*/ 21 h 21"/>
                <a:gd name="T14" fmla="*/ 3 w 12"/>
                <a:gd name="T15" fmla="*/ 2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1">
                  <a:moveTo>
                    <a:pt x="3" y="2"/>
                  </a:moveTo>
                  <a:cubicBezTo>
                    <a:pt x="5" y="0"/>
                    <a:pt x="6" y="5"/>
                    <a:pt x="7" y="6"/>
                  </a:cubicBezTo>
                  <a:cubicBezTo>
                    <a:pt x="7" y="7"/>
                    <a:pt x="8" y="6"/>
                    <a:pt x="8" y="7"/>
                  </a:cubicBezTo>
                  <a:cubicBezTo>
                    <a:pt x="8" y="9"/>
                    <a:pt x="11" y="9"/>
                    <a:pt x="11" y="10"/>
                  </a:cubicBezTo>
                  <a:cubicBezTo>
                    <a:pt x="12" y="12"/>
                    <a:pt x="10" y="11"/>
                    <a:pt x="10" y="12"/>
                  </a:cubicBezTo>
                  <a:cubicBezTo>
                    <a:pt x="9" y="13"/>
                    <a:pt x="12" y="15"/>
                    <a:pt x="11" y="19"/>
                  </a:cubicBezTo>
                  <a:cubicBezTo>
                    <a:pt x="9" y="18"/>
                    <a:pt x="8" y="20"/>
                    <a:pt x="8" y="21"/>
                  </a:cubicBezTo>
                  <a:cubicBezTo>
                    <a:pt x="0" y="19"/>
                    <a:pt x="1" y="11"/>
                    <a:pt x="3"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82" name="Freeform 71"/>
            <p:cNvSpPr>
              <a:spLocks/>
            </p:cNvSpPr>
            <p:nvPr/>
          </p:nvSpPr>
          <p:spPr bwMode="auto">
            <a:xfrm>
              <a:off x="7027862" y="2941638"/>
              <a:ext cx="57150" cy="85725"/>
            </a:xfrm>
            <a:custGeom>
              <a:avLst/>
              <a:gdLst>
                <a:gd name="T0" fmla="*/ 12 w 15"/>
                <a:gd name="T1" fmla="*/ 1 h 23"/>
                <a:gd name="T2" fmla="*/ 15 w 15"/>
                <a:gd name="T3" fmla="*/ 12 h 23"/>
                <a:gd name="T4" fmla="*/ 11 w 15"/>
                <a:gd name="T5" fmla="*/ 13 h 23"/>
                <a:gd name="T6" fmla="*/ 11 w 15"/>
                <a:gd name="T7" fmla="*/ 23 h 23"/>
                <a:gd name="T8" fmla="*/ 3 w 15"/>
                <a:gd name="T9" fmla="*/ 19 h 23"/>
                <a:gd name="T10" fmla="*/ 5 w 15"/>
                <a:gd name="T11" fmla="*/ 13 h 23"/>
                <a:gd name="T12" fmla="*/ 5 w 15"/>
                <a:gd name="T13" fmla="*/ 11 h 23"/>
                <a:gd name="T14" fmla="*/ 3 w 15"/>
                <a:gd name="T15" fmla="*/ 11 h 23"/>
                <a:gd name="T16" fmla="*/ 6 w 15"/>
                <a:gd name="T17" fmla="*/ 6 h 23"/>
                <a:gd name="T18" fmla="*/ 9 w 15"/>
                <a:gd name="T19" fmla="*/ 2 h 23"/>
                <a:gd name="T20" fmla="*/ 12 w 15"/>
                <a:gd name="T21"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23">
                  <a:moveTo>
                    <a:pt x="12" y="1"/>
                  </a:moveTo>
                  <a:cubicBezTo>
                    <a:pt x="12" y="6"/>
                    <a:pt x="11" y="11"/>
                    <a:pt x="15" y="12"/>
                  </a:cubicBezTo>
                  <a:cubicBezTo>
                    <a:pt x="14" y="14"/>
                    <a:pt x="12" y="13"/>
                    <a:pt x="11" y="13"/>
                  </a:cubicBezTo>
                  <a:cubicBezTo>
                    <a:pt x="13" y="16"/>
                    <a:pt x="9" y="18"/>
                    <a:pt x="11" y="23"/>
                  </a:cubicBezTo>
                  <a:cubicBezTo>
                    <a:pt x="7" y="23"/>
                    <a:pt x="7" y="19"/>
                    <a:pt x="3" y="19"/>
                  </a:cubicBezTo>
                  <a:cubicBezTo>
                    <a:pt x="3" y="16"/>
                    <a:pt x="5" y="15"/>
                    <a:pt x="5" y="13"/>
                  </a:cubicBezTo>
                  <a:cubicBezTo>
                    <a:pt x="5" y="12"/>
                    <a:pt x="2" y="11"/>
                    <a:pt x="5" y="11"/>
                  </a:cubicBezTo>
                  <a:cubicBezTo>
                    <a:pt x="5" y="9"/>
                    <a:pt x="3" y="10"/>
                    <a:pt x="3" y="11"/>
                  </a:cubicBezTo>
                  <a:cubicBezTo>
                    <a:pt x="0" y="10"/>
                    <a:pt x="3" y="5"/>
                    <a:pt x="6" y="6"/>
                  </a:cubicBezTo>
                  <a:cubicBezTo>
                    <a:pt x="6" y="4"/>
                    <a:pt x="8" y="3"/>
                    <a:pt x="9" y="2"/>
                  </a:cubicBezTo>
                  <a:cubicBezTo>
                    <a:pt x="10" y="2"/>
                    <a:pt x="10" y="0"/>
                    <a:pt x="12" y="1"/>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83" name="Freeform 72"/>
            <p:cNvSpPr>
              <a:spLocks/>
            </p:cNvSpPr>
            <p:nvPr/>
          </p:nvSpPr>
          <p:spPr bwMode="auto">
            <a:xfrm>
              <a:off x="6986587" y="2960688"/>
              <a:ext cx="41275" cy="36513"/>
            </a:xfrm>
            <a:custGeom>
              <a:avLst/>
              <a:gdLst>
                <a:gd name="T0" fmla="*/ 6 w 11"/>
                <a:gd name="T1" fmla="*/ 0 h 10"/>
                <a:gd name="T2" fmla="*/ 10 w 11"/>
                <a:gd name="T3" fmla="*/ 4 h 10"/>
                <a:gd name="T4" fmla="*/ 9 w 11"/>
                <a:gd name="T5" fmla="*/ 6 h 10"/>
                <a:gd name="T6" fmla="*/ 0 w 11"/>
                <a:gd name="T7" fmla="*/ 10 h 10"/>
                <a:gd name="T8" fmla="*/ 6 w 11"/>
                <a:gd name="T9" fmla="*/ 0 h 10"/>
              </a:gdLst>
              <a:ahLst/>
              <a:cxnLst>
                <a:cxn ang="0">
                  <a:pos x="T0" y="T1"/>
                </a:cxn>
                <a:cxn ang="0">
                  <a:pos x="T2" y="T3"/>
                </a:cxn>
                <a:cxn ang="0">
                  <a:pos x="T4" y="T5"/>
                </a:cxn>
                <a:cxn ang="0">
                  <a:pos x="T6" y="T7"/>
                </a:cxn>
                <a:cxn ang="0">
                  <a:pos x="T8" y="T9"/>
                </a:cxn>
              </a:cxnLst>
              <a:rect l="0" t="0" r="r" b="b"/>
              <a:pathLst>
                <a:path w="11" h="10">
                  <a:moveTo>
                    <a:pt x="6" y="0"/>
                  </a:moveTo>
                  <a:cubicBezTo>
                    <a:pt x="9" y="0"/>
                    <a:pt x="11" y="1"/>
                    <a:pt x="10" y="4"/>
                  </a:cubicBezTo>
                  <a:cubicBezTo>
                    <a:pt x="8" y="4"/>
                    <a:pt x="7" y="5"/>
                    <a:pt x="9" y="6"/>
                  </a:cubicBezTo>
                  <a:cubicBezTo>
                    <a:pt x="8" y="7"/>
                    <a:pt x="4" y="9"/>
                    <a:pt x="0" y="10"/>
                  </a:cubicBezTo>
                  <a:cubicBezTo>
                    <a:pt x="0" y="4"/>
                    <a:pt x="6" y="5"/>
                    <a:pt x="6"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84" name="Freeform 73"/>
            <p:cNvSpPr>
              <a:spLocks/>
            </p:cNvSpPr>
            <p:nvPr/>
          </p:nvSpPr>
          <p:spPr bwMode="auto">
            <a:xfrm>
              <a:off x="7104062" y="3095625"/>
              <a:ext cx="25400" cy="52388"/>
            </a:xfrm>
            <a:custGeom>
              <a:avLst/>
              <a:gdLst>
                <a:gd name="T0" fmla="*/ 2 w 7"/>
                <a:gd name="T1" fmla="*/ 0 h 14"/>
                <a:gd name="T2" fmla="*/ 7 w 7"/>
                <a:gd name="T3" fmla="*/ 5 h 14"/>
                <a:gd name="T4" fmla="*/ 0 w 7"/>
                <a:gd name="T5" fmla="*/ 13 h 14"/>
                <a:gd name="T6" fmla="*/ 3 w 7"/>
                <a:gd name="T7" fmla="*/ 12 h 14"/>
                <a:gd name="T8" fmla="*/ 2 w 7"/>
                <a:gd name="T9" fmla="*/ 0 h 14"/>
              </a:gdLst>
              <a:ahLst/>
              <a:cxnLst>
                <a:cxn ang="0">
                  <a:pos x="T0" y="T1"/>
                </a:cxn>
                <a:cxn ang="0">
                  <a:pos x="T2" y="T3"/>
                </a:cxn>
                <a:cxn ang="0">
                  <a:pos x="T4" y="T5"/>
                </a:cxn>
                <a:cxn ang="0">
                  <a:pos x="T6" y="T7"/>
                </a:cxn>
                <a:cxn ang="0">
                  <a:pos x="T8" y="T9"/>
                </a:cxn>
              </a:cxnLst>
              <a:rect l="0" t="0" r="r" b="b"/>
              <a:pathLst>
                <a:path w="7" h="14">
                  <a:moveTo>
                    <a:pt x="2" y="0"/>
                  </a:moveTo>
                  <a:cubicBezTo>
                    <a:pt x="5" y="0"/>
                    <a:pt x="3" y="6"/>
                    <a:pt x="7" y="5"/>
                  </a:cubicBezTo>
                  <a:cubicBezTo>
                    <a:pt x="6" y="8"/>
                    <a:pt x="7" y="14"/>
                    <a:pt x="0" y="13"/>
                  </a:cubicBezTo>
                  <a:cubicBezTo>
                    <a:pt x="0" y="12"/>
                    <a:pt x="2" y="12"/>
                    <a:pt x="3" y="12"/>
                  </a:cubicBezTo>
                  <a:cubicBezTo>
                    <a:pt x="1" y="6"/>
                    <a:pt x="1" y="7"/>
                    <a:pt x="2"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85" name="Freeform 74"/>
            <p:cNvSpPr>
              <a:spLocks/>
            </p:cNvSpPr>
            <p:nvPr/>
          </p:nvSpPr>
          <p:spPr bwMode="auto">
            <a:xfrm>
              <a:off x="6942137" y="3109913"/>
              <a:ext cx="104775" cy="34925"/>
            </a:xfrm>
            <a:custGeom>
              <a:avLst/>
              <a:gdLst>
                <a:gd name="T0" fmla="*/ 28 w 28"/>
                <a:gd name="T1" fmla="*/ 3 h 9"/>
                <a:gd name="T2" fmla="*/ 19 w 28"/>
                <a:gd name="T3" fmla="*/ 8 h 9"/>
                <a:gd name="T4" fmla="*/ 0 w 28"/>
                <a:gd name="T5" fmla="*/ 9 h 9"/>
                <a:gd name="T6" fmla="*/ 24 w 28"/>
                <a:gd name="T7" fmla="*/ 2 h 9"/>
                <a:gd name="T8" fmla="*/ 28 w 28"/>
                <a:gd name="T9" fmla="*/ 3 h 9"/>
              </a:gdLst>
              <a:ahLst/>
              <a:cxnLst>
                <a:cxn ang="0">
                  <a:pos x="T0" y="T1"/>
                </a:cxn>
                <a:cxn ang="0">
                  <a:pos x="T2" y="T3"/>
                </a:cxn>
                <a:cxn ang="0">
                  <a:pos x="T4" y="T5"/>
                </a:cxn>
                <a:cxn ang="0">
                  <a:pos x="T6" y="T7"/>
                </a:cxn>
                <a:cxn ang="0">
                  <a:pos x="T8" y="T9"/>
                </a:cxn>
              </a:cxnLst>
              <a:rect l="0" t="0" r="r" b="b"/>
              <a:pathLst>
                <a:path w="28" h="9">
                  <a:moveTo>
                    <a:pt x="28" y="3"/>
                  </a:moveTo>
                  <a:cubicBezTo>
                    <a:pt x="28" y="7"/>
                    <a:pt x="23" y="7"/>
                    <a:pt x="19" y="8"/>
                  </a:cubicBezTo>
                  <a:cubicBezTo>
                    <a:pt x="13" y="8"/>
                    <a:pt x="5" y="7"/>
                    <a:pt x="0" y="9"/>
                  </a:cubicBezTo>
                  <a:cubicBezTo>
                    <a:pt x="1" y="0"/>
                    <a:pt x="20" y="9"/>
                    <a:pt x="24" y="2"/>
                  </a:cubicBezTo>
                  <a:cubicBezTo>
                    <a:pt x="25" y="3"/>
                    <a:pt x="26" y="4"/>
                    <a:pt x="28" y="3"/>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86" name="Freeform 75"/>
            <p:cNvSpPr>
              <a:spLocks/>
            </p:cNvSpPr>
            <p:nvPr/>
          </p:nvSpPr>
          <p:spPr bwMode="auto">
            <a:xfrm>
              <a:off x="7175500" y="3151188"/>
              <a:ext cx="66675" cy="46038"/>
            </a:xfrm>
            <a:custGeom>
              <a:avLst/>
              <a:gdLst>
                <a:gd name="T0" fmla="*/ 18 w 18"/>
                <a:gd name="T1" fmla="*/ 8 h 12"/>
                <a:gd name="T2" fmla="*/ 15 w 18"/>
                <a:gd name="T3" fmla="*/ 11 h 12"/>
                <a:gd name="T4" fmla="*/ 7 w 18"/>
                <a:gd name="T5" fmla="*/ 11 h 12"/>
                <a:gd name="T6" fmla="*/ 5 w 18"/>
                <a:gd name="T7" fmla="*/ 9 h 12"/>
                <a:gd name="T8" fmla="*/ 0 w 18"/>
                <a:gd name="T9" fmla="*/ 5 h 12"/>
                <a:gd name="T10" fmla="*/ 7 w 18"/>
                <a:gd name="T11" fmla="*/ 2 h 12"/>
                <a:gd name="T12" fmla="*/ 11 w 18"/>
                <a:gd name="T13" fmla="*/ 1 h 12"/>
                <a:gd name="T14" fmla="*/ 11 w 18"/>
                <a:gd name="T15" fmla="*/ 2 h 12"/>
                <a:gd name="T16" fmla="*/ 12 w 18"/>
                <a:gd name="T17" fmla="*/ 1 h 12"/>
                <a:gd name="T18" fmla="*/ 18 w 18"/>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2">
                  <a:moveTo>
                    <a:pt x="18" y="8"/>
                  </a:moveTo>
                  <a:cubicBezTo>
                    <a:pt x="17" y="9"/>
                    <a:pt x="15" y="9"/>
                    <a:pt x="15" y="11"/>
                  </a:cubicBezTo>
                  <a:cubicBezTo>
                    <a:pt x="12" y="9"/>
                    <a:pt x="9" y="12"/>
                    <a:pt x="7" y="11"/>
                  </a:cubicBezTo>
                  <a:cubicBezTo>
                    <a:pt x="6" y="11"/>
                    <a:pt x="7" y="9"/>
                    <a:pt x="5" y="9"/>
                  </a:cubicBezTo>
                  <a:cubicBezTo>
                    <a:pt x="4" y="9"/>
                    <a:pt x="2" y="6"/>
                    <a:pt x="0" y="5"/>
                  </a:cubicBezTo>
                  <a:cubicBezTo>
                    <a:pt x="0" y="3"/>
                    <a:pt x="4" y="4"/>
                    <a:pt x="7" y="2"/>
                  </a:cubicBezTo>
                  <a:cubicBezTo>
                    <a:pt x="7" y="2"/>
                    <a:pt x="10" y="0"/>
                    <a:pt x="11" y="1"/>
                  </a:cubicBezTo>
                  <a:cubicBezTo>
                    <a:pt x="11" y="1"/>
                    <a:pt x="11" y="2"/>
                    <a:pt x="11" y="2"/>
                  </a:cubicBezTo>
                  <a:cubicBezTo>
                    <a:pt x="12" y="2"/>
                    <a:pt x="13" y="1"/>
                    <a:pt x="12" y="1"/>
                  </a:cubicBezTo>
                  <a:cubicBezTo>
                    <a:pt x="15" y="2"/>
                    <a:pt x="17" y="4"/>
                    <a:pt x="18" y="8"/>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87" name="Freeform 76"/>
            <p:cNvSpPr>
              <a:spLocks/>
            </p:cNvSpPr>
            <p:nvPr/>
          </p:nvSpPr>
          <p:spPr bwMode="auto">
            <a:xfrm>
              <a:off x="7208837" y="3173413"/>
              <a:ext cx="385763" cy="206375"/>
            </a:xfrm>
            <a:custGeom>
              <a:avLst/>
              <a:gdLst>
                <a:gd name="T0" fmla="*/ 34 w 103"/>
                <a:gd name="T1" fmla="*/ 27 h 55"/>
                <a:gd name="T2" fmla="*/ 28 w 103"/>
                <a:gd name="T3" fmla="*/ 24 h 55"/>
                <a:gd name="T4" fmla="*/ 26 w 103"/>
                <a:gd name="T5" fmla="*/ 19 h 55"/>
                <a:gd name="T6" fmla="*/ 10 w 103"/>
                <a:gd name="T7" fmla="*/ 15 h 55"/>
                <a:gd name="T8" fmla="*/ 2 w 103"/>
                <a:gd name="T9" fmla="*/ 15 h 55"/>
                <a:gd name="T10" fmla="*/ 0 w 103"/>
                <a:gd name="T11" fmla="*/ 9 h 55"/>
                <a:gd name="T12" fmla="*/ 5 w 103"/>
                <a:gd name="T13" fmla="*/ 9 h 55"/>
                <a:gd name="T14" fmla="*/ 9 w 103"/>
                <a:gd name="T15" fmla="*/ 7 h 55"/>
                <a:gd name="T16" fmla="*/ 16 w 103"/>
                <a:gd name="T17" fmla="*/ 10 h 55"/>
                <a:gd name="T18" fmla="*/ 21 w 103"/>
                <a:gd name="T19" fmla="*/ 6 h 55"/>
                <a:gd name="T20" fmla="*/ 33 w 103"/>
                <a:gd name="T21" fmla="*/ 2 h 55"/>
                <a:gd name="T22" fmla="*/ 35 w 103"/>
                <a:gd name="T23" fmla="*/ 5 h 55"/>
                <a:gd name="T24" fmla="*/ 47 w 103"/>
                <a:gd name="T25" fmla="*/ 9 h 55"/>
                <a:gd name="T26" fmla="*/ 49 w 103"/>
                <a:gd name="T27" fmla="*/ 7 h 55"/>
                <a:gd name="T28" fmla="*/ 52 w 103"/>
                <a:gd name="T29" fmla="*/ 10 h 55"/>
                <a:gd name="T30" fmla="*/ 59 w 103"/>
                <a:gd name="T31" fmla="*/ 10 h 55"/>
                <a:gd name="T32" fmla="*/ 65 w 103"/>
                <a:gd name="T33" fmla="*/ 13 h 55"/>
                <a:gd name="T34" fmla="*/ 65 w 103"/>
                <a:gd name="T35" fmla="*/ 17 h 55"/>
                <a:gd name="T36" fmla="*/ 68 w 103"/>
                <a:gd name="T37" fmla="*/ 16 h 55"/>
                <a:gd name="T38" fmla="*/ 69 w 103"/>
                <a:gd name="T39" fmla="*/ 20 h 55"/>
                <a:gd name="T40" fmla="*/ 76 w 103"/>
                <a:gd name="T41" fmla="*/ 24 h 55"/>
                <a:gd name="T42" fmla="*/ 87 w 103"/>
                <a:gd name="T43" fmla="*/ 29 h 55"/>
                <a:gd name="T44" fmla="*/ 86 w 103"/>
                <a:gd name="T45" fmla="*/ 33 h 55"/>
                <a:gd name="T46" fmla="*/ 90 w 103"/>
                <a:gd name="T47" fmla="*/ 36 h 55"/>
                <a:gd name="T48" fmla="*/ 90 w 103"/>
                <a:gd name="T49" fmla="*/ 38 h 55"/>
                <a:gd name="T50" fmla="*/ 96 w 103"/>
                <a:gd name="T51" fmla="*/ 44 h 55"/>
                <a:gd name="T52" fmla="*/ 103 w 103"/>
                <a:gd name="T53" fmla="*/ 51 h 55"/>
                <a:gd name="T54" fmla="*/ 93 w 103"/>
                <a:gd name="T55" fmla="*/ 51 h 55"/>
                <a:gd name="T56" fmla="*/ 85 w 103"/>
                <a:gd name="T57" fmla="*/ 45 h 55"/>
                <a:gd name="T58" fmla="*/ 82 w 103"/>
                <a:gd name="T59" fmla="*/ 43 h 55"/>
                <a:gd name="T60" fmla="*/ 80 w 103"/>
                <a:gd name="T61" fmla="*/ 41 h 55"/>
                <a:gd name="T62" fmla="*/ 76 w 103"/>
                <a:gd name="T63" fmla="*/ 37 h 55"/>
                <a:gd name="T64" fmla="*/ 65 w 103"/>
                <a:gd name="T65" fmla="*/ 36 h 55"/>
                <a:gd name="T66" fmla="*/ 59 w 103"/>
                <a:gd name="T67" fmla="*/ 48 h 55"/>
                <a:gd name="T68" fmla="*/ 51 w 103"/>
                <a:gd name="T69" fmla="*/ 45 h 55"/>
                <a:gd name="T70" fmla="*/ 47 w 103"/>
                <a:gd name="T71" fmla="*/ 44 h 55"/>
                <a:gd name="T72" fmla="*/ 41 w 103"/>
                <a:gd name="T73" fmla="*/ 37 h 55"/>
                <a:gd name="T74" fmla="*/ 35 w 103"/>
                <a:gd name="T75" fmla="*/ 43 h 55"/>
                <a:gd name="T76" fmla="*/ 31 w 103"/>
                <a:gd name="T77" fmla="*/ 40 h 55"/>
                <a:gd name="T78" fmla="*/ 35 w 103"/>
                <a:gd name="T79" fmla="*/ 36 h 55"/>
                <a:gd name="T80" fmla="*/ 38 w 103"/>
                <a:gd name="T81" fmla="*/ 30 h 55"/>
                <a:gd name="T82" fmla="*/ 37 w 103"/>
                <a:gd name="T83" fmla="*/ 33 h 55"/>
                <a:gd name="T84" fmla="*/ 34 w 103"/>
                <a:gd name="T85" fmla="*/ 2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3" h="55">
                  <a:moveTo>
                    <a:pt x="34" y="27"/>
                  </a:moveTo>
                  <a:cubicBezTo>
                    <a:pt x="31" y="27"/>
                    <a:pt x="32" y="23"/>
                    <a:pt x="28" y="24"/>
                  </a:cubicBezTo>
                  <a:cubicBezTo>
                    <a:pt x="28" y="22"/>
                    <a:pt x="26" y="21"/>
                    <a:pt x="26" y="19"/>
                  </a:cubicBezTo>
                  <a:cubicBezTo>
                    <a:pt x="20" y="18"/>
                    <a:pt x="14" y="18"/>
                    <a:pt x="10" y="15"/>
                  </a:cubicBezTo>
                  <a:cubicBezTo>
                    <a:pt x="6" y="16"/>
                    <a:pt x="7" y="15"/>
                    <a:pt x="2" y="15"/>
                  </a:cubicBezTo>
                  <a:cubicBezTo>
                    <a:pt x="2" y="12"/>
                    <a:pt x="2" y="9"/>
                    <a:pt x="0" y="9"/>
                  </a:cubicBezTo>
                  <a:cubicBezTo>
                    <a:pt x="1" y="6"/>
                    <a:pt x="3" y="9"/>
                    <a:pt x="5" y="9"/>
                  </a:cubicBezTo>
                  <a:cubicBezTo>
                    <a:pt x="7" y="9"/>
                    <a:pt x="7" y="7"/>
                    <a:pt x="9" y="7"/>
                  </a:cubicBezTo>
                  <a:cubicBezTo>
                    <a:pt x="12" y="8"/>
                    <a:pt x="13" y="10"/>
                    <a:pt x="16" y="10"/>
                  </a:cubicBezTo>
                  <a:cubicBezTo>
                    <a:pt x="19" y="12"/>
                    <a:pt x="20" y="7"/>
                    <a:pt x="21" y="6"/>
                  </a:cubicBezTo>
                  <a:cubicBezTo>
                    <a:pt x="25" y="4"/>
                    <a:pt x="30" y="5"/>
                    <a:pt x="33" y="2"/>
                  </a:cubicBezTo>
                  <a:cubicBezTo>
                    <a:pt x="36" y="0"/>
                    <a:pt x="35" y="4"/>
                    <a:pt x="35" y="5"/>
                  </a:cubicBezTo>
                  <a:cubicBezTo>
                    <a:pt x="38" y="6"/>
                    <a:pt x="47" y="4"/>
                    <a:pt x="47" y="9"/>
                  </a:cubicBezTo>
                  <a:cubicBezTo>
                    <a:pt x="48" y="10"/>
                    <a:pt x="49" y="7"/>
                    <a:pt x="49" y="7"/>
                  </a:cubicBezTo>
                  <a:cubicBezTo>
                    <a:pt x="51" y="8"/>
                    <a:pt x="51" y="10"/>
                    <a:pt x="52" y="10"/>
                  </a:cubicBezTo>
                  <a:cubicBezTo>
                    <a:pt x="54" y="11"/>
                    <a:pt x="57" y="10"/>
                    <a:pt x="59" y="10"/>
                  </a:cubicBezTo>
                  <a:cubicBezTo>
                    <a:pt x="60" y="11"/>
                    <a:pt x="60" y="15"/>
                    <a:pt x="65" y="13"/>
                  </a:cubicBezTo>
                  <a:cubicBezTo>
                    <a:pt x="67" y="15"/>
                    <a:pt x="65" y="15"/>
                    <a:pt x="65" y="17"/>
                  </a:cubicBezTo>
                  <a:cubicBezTo>
                    <a:pt x="67" y="18"/>
                    <a:pt x="67" y="17"/>
                    <a:pt x="68" y="16"/>
                  </a:cubicBezTo>
                  <a:cubicBezTo>
                    <a:pt x="69" y="16"/>
                    <a:pt x="69" y="18"/>
                    <a:pt x="69" y="20"/>
                  </a:cubicBezTo>
                  <a:cubicBezTo>
                    <a:pt x="70" y="22"/>
                    <a:pt x="74" y="23"/>
                    <a:pt x="76" y="24"/>
                  </a:cubicBezTo>
                  <a:cubicBezTo>
                    <a:pt x="78" y="25"/>
                    <a:pt x="83" y="29"/>
                    <a:pt x="87" y="29"/>
                  </a:cubicBezTo>
                  <a:cubicBezTo>
                    <a:pt x="88" y="31"/>
                    <a:pt x="86" y="31"/>
                    <a:pt x="86" y="33"/>
                  </a:cubicBezTo>
                  <a:cubicBezTo>
                    <a:pt x="87" y="34"/>
                    <a:pt x="89" y="34"/>
                    <a:pt x="90" y="36"/>
                  </a:cubicBezTo>
                  <a:cubicBezTo>
                    <a:pt x="91" y="36"/>
                    <a:pt x="90" y="38"/>
                    <a:pt x="90" y="38"/>
                  </a:cubicBezTo>
                  <a:cubicBezTo>
                    <a:pt x="92" y="40"/>
                    <a:pt x="94" y="41"/>
                    <a:pt x="96" y="44"/>
                  </a:cubicBezTo>
                  <a:cubicBezTo>
                    <a:pt x="98" y="47"/>
                    <a:pt x="99" y="50"/>
                    <a:pt x="103" y="51"/>
                  </a:cubicBezTo>
                  <a:cubicBezTo>
                    <a:pt x="100" y="55"/>
                    <a:pt x="95" y="51"/>
                    <a:pt x="93" y="51"/>
                  </a:cubicBezTo>
                  <a:cubicBezTo>
                    <a:pt x="90" y="50"/>
                    <a:pt x="88" y="49"/>
                    <a:pt x="85" y="45"/>
                  </a:cubicBezTo>
                  <a:cubicBezTo>
                    <a:pt x="84" y="45"/>
                    <a:pt x="83" y="43"/>
                    <a:pt x="82" y="43"/>
                  </a:cubicBezTo>
                  <a:cubicBezTo>
                    <a:pt x="81" y="42"/>
                    <a:pt x="80" y="43"/>
                    <a:pt x="80" y="41"/>
                  </a:cubicBezTo>
                  <a:cubicBezTo>
                    <a:pt x="80" y="41"/>
                    <a:pt x="76" y="37"/>
                    <a:pt x="76" y="37"/>
                  </a:cubicBezTo>
                  <a:cubicBezTo>
                    <a:pt x="73" y="36"/>
                    <a:pt x="69" y="38"/>
                    <a:pt x="65" y="36"/>
                  </a:cubicBezTo>
                  <a:cubicBezTo>
                    <a:pt x="62" y="39"/>
                    <a:pt x="61" y="44"/>
                    <a:pt x="59" y="48"/>
                  </a:cubicBezTo>
                  <a:cubicBezTo>
                    <a:pt x="58" y="46"/>
                    <a:pt x="53" y="47"/>
                    <a:pt x="51" y="45"/>
                  </a:cubicBezTo>
                  <a:cubicBezTo>
                    <a:pt x="49" y="44"/>
                    <a:pt x="52" y="42"/>
                    <a:pt x="47" y="44"/>
                  </a:cubicBezTo>
                  <a:cubicBezTo>
                    <a:pt x="50" y="37"/>
                    <a:pt x="40" y="43"/>
                    <a:pt x="41" y="37"/>
                  </a:cubicBezTo>
                  <a:cubicBezTo>
                    <a:pt x="38" y="37"/>
                    <a:pt x="35" y="38"/>
                    <a:pt x="35" y="43"/>
                  </a:cubicBezTo>
                  <a:cubicBezTo>
                    <a:pt x="34" y="42"/>
                    <a:pt x="34" y="39"/>
                    <a:pt x="31" y="40"/>
                  </a:cubicBezTo>
                  <a:cubicBezTo>
                    <a:pt x="32" y="37"/>
                    <a:pt x="34" y="37"/>
                    <a:pt x="35" y="36"/>
                  </a:cubicBezTo>
                  <a:cubicBezTo>
                    <a:pt x="37" y="34"/>
                    <a:pt x="39" y="34"/>
                    <a:pt x="38" y="30"/>
                  </a:cubicBezTo>
                  <a:cubicBezTo>
                    <a:pt x="37" y="29"/>
                    <a:pt x="37" y="33"/>
                    <a:pt x="37" y="33"/>
                  </a:cubicBezTo>
                  <a:cubicBezTo>
                    <a:pt x="34" y="32"/>
                    <a:pt x="35" y="24"/>
                    <a:pt x="34" y="27"/>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88" name="Freeform 77"/>
            <p:cNvSpPr>
              <a:spLocks/>
            </p:cNvSpPr>
            <p:nvPr/>
          </p:nvSpPr>
          <p:spPr bwMode="auto">
            <a:xfrm>
              <a:off x="7123112" y="3200400"/>
              <a:ext cx="36513" cy="33338"/>
            </a:xfrm>
            <a:custGeom>
              <a:avLst/>
              <a:gdLst>
                <a:gd name="T0" fmla="*/ 9 w 10"/>
                <a:gd name="T1" fmla="*/ 3 h 9"/>
                <a:gd name="T2" fmla="*/ 0 w 10"/>
                <a:gd name="T3" fmla="*/ 5 h 9"/>
                <a:gd name="T4" fmla="*/ 9 w 10"/>
                <a:gd name="T5" fmla="*/ 3 h 9"/>
              </a:gdLst>
              <a:ahLst/>
              <a:cxnLst>
                <a:cxn ang="0">
                  <a:pos x="T0" y="T1"/>
                </a:cxn>
                <a:cxn ang="0">
                  <a:pos x="T2" y="T3"/>
                </a:cxn>
                <a:cxn ang="0">
                  <a:pos x="T4" y="T5"/>
                </a:cxn>
              </a:cxnLst>
              <a:rect l="0" t="0" r="r" b="b"/>
              <a:pathLst>
                <a:path w="10" h="9">
                  <a:moveTo>
                    <a:pt x="9" y="3"/>
                  </a:moveTo>
                  <a:cubicBezTo>
                    <a:pt x="10" y="9"/>
                    <a:pt x="2" y="5"/>
                    <a:pt x="0" y="5"/>
                  </a:cubicBezTo>
                  <a:cubicBezTo>
                    <a:pt x="1" y="3"/>
                    <a:pt x="8" y="0"/>
                    <a:pt x="9" y="3"/>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89" name="Freeform 78"/>
            <p:cNvSpPr>
              <a:spLocks/>
            </p:cNvSpPr>
            <p:nvPr/>
          </p:nvSpPr>
          <p:spPr bwMode="auto">
            <a:xfrm>
              <a:off x="7069137" y="3208338"/>
              <a:ext cx="26988" cy="14288"/>
            </a:xfrm>
            <a:custGeom>
              <a:avLst/>
              <a:gdLst>
                <a:gd name="T0" fmla="*/ 1 w 7"/>
                <a:gd name="T1" fmla="*/ 3 h 4"/>
                <a:gd name="T2" fmla="*/ 5 w 7"/>
                <a:gd name="T3" fmla="*/ 4 h 4"/>
                <a:gd name="T4" fmla="*/ 2 w 7"/>
                <a:gd name="T5" fmla="*/ 4 h 4"/>
                <a:gd name="T6" fmla="*/ 1 w 7"/>
                <a:gd name="T7" fmla="*/ 3 h 4"/>
              </a:gdLst>
              <a:ahLst/>
              <a:cxnLst>
                <a:cxn ang="0">
                  <a:pos x="T0" y="T1"/>
                </a:cxn>
                <a:cxn ang="0">
                  <a:pos x="T2" y="T3"/>
                </a:cxn>
                <a:cxn ang="0">
                  <a:pos x="T4" y="T5"/>
                </a:cxn>
                <a:cxn ang="0">
                  <a:pos x="T6" y="T7"/>
                </a:cxn>
              </a:cxnLst>
              <a:rect l="0" t="0" r="r" b="b"/>
              <a:pathLst>
                <a:path w="7" h="4">
                  <a:moveTo>
                    <a:pt x="1" y="3"/>
                  </a:moveTo>
                  <a:cubicBezTo>
                    <a:pt x="0" y="0"/>
                    <a:pt x="7" y="1"/>
                    <a:pt x="5" y="4"/>
                  </a:cubicBezTo>
                  <a:cubicBezTo>
                    <a:pt x="2" y="4"/>
                    <a:pt x="2" y="4"/>
                    <a:pt x="2" y="4"/>
                  </a:cubicBezTo>
                  <a:cubicBezTo>
                    <a:pt x="3" y="3"/>
                    <a:pt x="2" y="3"/>
                    <a:pt x="1" y="3"/>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90" name="Freeform 79"/>
            <p:cNvSpPr>
              <a:spLocks/>
            </p:cNvSpPr>
            <p:nvPr/>
          </p:nvSpPr>
          <p:spPr bwMode="auto">
            <a:xfrm>
              <a:off x="7561262" y="3238500"/>
              <a:ext cx="79375" cy="55563"/>
            </a:xfrm>
            <a:custGeom>
              <a:avLst/>
              <a:gdLst>
                <a:gd name="T0" fmla="*/ 16 w 21"/>
                <a:gd name="T1" fmla="*/ 0 h 15"/>
                <a:gd name="T2" fmla="*/ 20 w 21"/>
                <a:gd name="T3" fmla="*/ 0 h 15"/>
                <a:gd name="T4" fmla="*/ 20 w 21"/>
                <a:gd name="T5" fmla="*/ 5 h 15"/>
                <a:gd name="T6" fmla="*/ 17 w 21"/>
                <a:gd name="T7" fmla="*/ 6 h 15"/>
                <a:gd name="T8" fmla="*/ 17 w 21"/>
                <a:gd name="T9" fmla="*/ 10 h 15"/>
                <a:gd name="T10" fmla="*/ 14 w 21"/>
                <a:gd name="T11" fmla="*/ 12 h 15"/>
                <a:gd name="T12" fmla="*/ 2 w 21"/>
                <a:gd name="T13" fmla="*/ 7 h 15"/>
                <a:gd name="T14" fmla="*/ 16 w 21"/>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5">
                  <a:moveTo>
                    <a:pt x="16" y="0"/>
                  </a:moveTo>
                  <a:cubicBezTo>
                    <a:pt x="20" y="0"/>
                    <a:pt x="20" y="0"/>
                    <a:pt x="20" y="0"/>
                  </a:cubicBezTo>
                  <a:cubicBezTo>
                    <a:pt x="20" y="2"/>
                    <a:pt x="21" y="3"/>
                    <a:pt x="20" y="5"/>
                  </a:cubicBezTo>
                  <a:cubicBezTo>
                    <a:pt x="20" y="6"/>
                    <a:pt x="17" y="5"/>
                    <a:pt x="17" y="6"/>
                  </a:cubicBezTo>
                  <a:cubicBezTo>
                    <a:pt x="17" y="7"/>
                    <a:pt x="19" y="9"/>
                    <a:pt x="17" y="10"/>
                  </a:cubicBezTo>
                  <a:cubicBezTo>
                    <a:pt x="15" y="9"/>
                    <a:pt x="14" y="9"/>
                    <a:pt x="14" y="12"/>
                  </a:cubicBezTo>
                  <a:cubicBezTo>
                    <a:pt x="10" y="10"/>
                    <a:pt x="0" y="15"/>
                    <a:pt x="2" y="7"/>
                  </a:cubicBezTo>
                  <a:cubicBezTo>
                    <a:pt x="9" y="10"/>
                    <a:pt x="14" y="6"/>
                    <a:pt x="16"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91" name="Freeform 80"/>
            <p:cNvSpPr>
              <a:spLocks/>
            </p:cNvSpPr>
            <p:nvPr/>
          </p:nvSpPr>
          <p:spPr bwMode="auto">
            <a:xfrm>
              <a:off x="6878637" y="3321050"/>
              <a:ext cx="41275" cy="22225"/>
            </a:xfrm>
            <a:custGeom>
              <a:avLst/>
              <a:gdLst>
                <a:gd name="T0" fmla="*/ 11 w 11"/>
                <a:gd name="T1" fmla="*/ 1 h 6"/>
                <a:gd name="T2" fmla="*/ 0 w 11"/>
                <a:gd name="T3" fmla="*/ 5 h 6"/>
                <a:gd name="T4" fmla="*/ 11 w 11"/>
                <a:gd name="T5" fmla="*/ 1 h 6"/>
              </a:gdLst>
              <a:ahLst/>
              <a:cxnLst>
                <a:cxn ang="0">
                  <a:pos x="T0" y="T1"/>
                </a:cxn>
                <a:cxn ang="0">
                  <a:pos x="T2" y="T3"/>
                </a:cxn>
                <a:cxn ang="0">
                  <a:pos x="T4" y="T5"/>
                </a:cxn>
              </a:cxnLst>
              <a:rect l="0" t="0" r="r" b="b"/>
              <a:pathLst>
                <a:path w="11" h="6">
                  <a:moveTo>
                    <a:pt x="11" y="1"/>
                  </a:moveTo>
                  <a:cubicBezTo>
                    <a:pt x="9" y="3"/>
                    <a:pt x="6" y="6"/>
                    <a:pt x="0" y="5"/>
                  </a:cubicBezTo>
                  <a:cubicBezTo>
                    <a:pt x="0" y="0"/>
                    <a:pt x="6" y="1"/>
                    <a:pt x="11" y="1"/>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92" name="Freeform 81"/>
            <p:cNvSpPr>
              <a:spLocks/>
            </p:cNvSpPr>
            <p:nvPr/>
          </p:nvSpPr>
          <p:spPr bwMode="auto">
            <a:xfrm>
              <a:off x="6942137" y="3321050"/>
              <a:ext cx="41275" cy="14288"/>
            </a:xfrm>
            <a:custGeom>
              <a:avLst/>
              <a:gdLst>
                <a:gd name="T0" fmla="*/ 11 w 11"/>
                <a:gd name="T1" fmla="*/ 1 h 4"/>
                <a:gd name="T2" fmla="*/ 0 w 11"/>
                <a:gd name="T3" fmla="*/ 4 h 4"/>
                <a:gd name="T4" fmla="*/ 11 w 11"/>
                <a:gd name="T5" fmla="*/ 1 h 4"/>
              </a:gdLst>
              <a:ahLst/>
              <a:cxnLst>
                <a:cxn ang="0">
                  <a:pos x="T0" y="T1"/>
                </a:cxn>
                <a:cxn ang="0">
                  <a:pos x="T2" y="T3"/>
                </a:cxn>
                <a:cxn ang="0">
                  <a:pos x="T4" y="T5"/>
                </a:cxn>
              </a:cxnLst>
              <a:rect l="0" t="0" r="r" b="b"/>
              <a:pathLst>
                <a:path w="11" h="4">
                  <a:moveTo>
                    <a:pt x="11" y="1"/>
                  </a:moveTo>
                  <a:cubicBezTo>
                    <a:pt x="10" y="4"/>
                    <a:pt x="5" y="4"/>
                    <a:pt x="0" y="4"/>
                  </a:cubicBezTo>
                  <a:cubicBezTo>
                    <a:pt x="1" y="0"/>
                    <a:pt x="6" y="1"/>
                    <a:pt x="11" y="1"/>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93" name="Freeform 82"/>
            <p:cNvSpPr>
              <a:spLocks/>
            </p:cNvSpPr>
            <p:nvPr/>
          </p:nvSpPr>
          <p:spPr bwMode="auto">
            <a:xfrm>
              <a:off x="7021512" y="3321050"/>
              <a:ext cx="71438" cy="47625"/>
            </a:xfrm>
            <a:custGeom>
              <a:avLst/>
              <a:gdLst>
                <a:gd name="T0" fmla="*/ 18 w 19"/>
                <a:gd name="T1" fmla="*/ 1 h 13"/>
                <a:gd name="T2" fmla="*/ 17 w 19"/>
                <a:gd name="T3" fmla="*/ 6 h 13"/>
                <a:gd name="T4" fmla="*/ 14 w 19"/>
                <a:gd name="T5" fmla="*/ 6 h 13"/>
                <a:gd name="T6" fmla="*/ 1 w 19"/>
                <a:gd name="T7" fmla="*/ 12 h 13"/>
                <a:gd name="T8" fmla="*/ 6 w 19"/>
                <a:gd name="T9" fmla="*/ 8 h 13"/>
                <a:gd name="T10" fmla="*/ 8 w 19"/>
                <a:gd name="T11" fmla="*/ 5 h 13"/>
                <a:gd name="T12" fmla="*/ 11 w 19"/>
                <a:gd name="T13" fmla="*/ 2 h 13"/>
                <a:gd name="T14" fmla="*/ 18 w 19"/>
                <a:gd name="T15" fmla="*/ 1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3">
                  <a:moveTo>
                    <a:pt x="18" y="1"/>
                  </a:moveTo>
                  <a:cubicBezTo>
                    <a:pt x="19" y="4"/>
                    <a:pt x="18" y="5"/>
                    <a:pt x="17" y="6"/>
                  </a:cubicBezTo>
                  <a:cubicBezTo>
                    <a:pt x="16" y="7"/>
                    <a:pt x="14" y="6"/>
                    <a:pt x="14" y="6"/>
                  </a:cubicBezTo>
                  <a:cubicBezTo>
                    <a:pt x="12" y="9"/>
                    <a:pt x="8" y="13"/>
                    <a:pt x="1" y="12"/>
                  </a:cubicBezTo>
                  <a:cubicBezTo>
                    <a:pt x="0" y="9"/>
                    <a:pt x="4" y="9"/>
                    <a:pt x="6" y="8"/>
                  </a:cubicBezTo>
                  <a:cubicBezTo>
                    <a:pt x="7" y="7"/>
                    <a:pt x="7" y="6"/>
                    <a:pt x="8" y="5"/>
                  </a:cubicBezTo>
                  <a:cubicBezTo>
                    <a:pt x="9" y="4"/>
                    <a:pt x="11" y="4"/>
                    <a:pt x="11" y="2"/>
                  </a:cubicBezTo>
                  <a:cubicBezTo>
                    <a:pt x="15" y="3"/>
                    <a:pt x="15" y="0"/>
                    <a:pt x="18" y="1"/>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94" name="Freeform 83"/>
            <p:cNvSpPr>
              <a:spLocks/>
            </p:cNvSpPr>
            <p:nvPr/>
          </p:nvSpPr>
          <p:spPr bwMode="auto">
            <a:xfrm>
              <a:off x="8089900" y="3924300"/>
              <a:ext cx="38100" cy="52388"/>
            </a:xfrm>
            <a:custGeom>
              <a:avLst/>
              <a:gdLst>
                <a:gd name="T0" fmla="*/ 1 w 10"/>
                <a:gd name="T1" fmla="*/ 0 h 14"/>
                <a:gd name="T2" fmla="*/ 2 w 10"/>
                <a:gd name="T3" fmla="*/ 2 h 14"/>
                <a:gd name="T4" fmla="*/ 7 w 10"/>
                <a:gd name="T5" fmla="*/ 7 h 14"/>
                <a:gd name="T6" fmla="*/ 8 w 10"/>
                <a:gd name="T7" fmla="*/ 14 h 14"/>
                <a:gd name="T8" fmla="*/ 4 w 10"/>
                <a:gd name="T9" fmla="*/ 14 h 14"/>
                <a:gd name="T10" fmla="*/ 0 w 10"/>
                <a:gd name="T11" fmla="*/ 2 h 14"/>
                <a:gd name="T12" fmla="*/ 1 w 10"/>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0" h="14">
                  <a:moveTo>
                    <a:pt x="1" y="0"/>
                  </a:moveTo>
                  <a:cubicBezTo>
                    <a:pt x="2" y="0"/>
                    <a:pt x="2" y="1"/>
                    <a:pt x="2" y="2"/>
                  </a:cubicBezTo>
                  <a:cubicBezTo>
                    <a:pt x="1" y="4"/>
                    <a:pt x="9" y="5"/>
                    <a:pt x="7" y="7"/>
                  </a:cubicBezTo>
                  <a:cubicBezTo>
                    <a:pt x="4" y="9"/>
                    <a:pt x="10" y="7"/>
                    <a:pt x="8" y="14"/>
                  </a:cubicBezTo>
                  <a:cubicBezTo>
                    <a:pt x="6" y="14"/>
                    <a:pt x="4" y="11"/>
                    <a:pt x="4" y="14"/>
                  </a:cubicBezTo>
                  <a:cubicBezTo>
                    <a:pt x="2" y="12"/>
                    <a:pt x="1" y="6"/>
                    <a:pt x="0" y="2"/>
                  </a:cubicBezTo>
                  <a:cubicBezTo>
                    <a:pt x="1" y="2"/>
                    <a:pt x="1" y="1"/>
                    <a:pt x="1"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95" name="Freeform 84"/>
            <p:cNvSpPr>
              <a:spLocks/>
            </p:cNvSpPr>
            <p:nvPr/>
          </p:nvSpPr>
          <p:spPr bwMode="auto">
            <a:xfrm>
              <a:off x="8097837" y="3968750"/>
              <a:ext cx="85725" cy="117475"/>
            </a:xfrm>
            <a:custGeom>
              <a:avLst/>
              <a:gdLst>
                <a:gd name="T0" fmla="*/ 7 w 23"/>
                <a:gd name="T1" fmla="*/ 0 h 31"/>
                <a:gd name="T2" fmla="*/ 9 w 23"/>
                <a:gd name="T3" fmla="*/ 2 h 31"/>
                <a:gd name="T4" fmla="*/ 12 w 23"/>
                <a:gd name="T5" fmla="*/ 2 h 31"/>
                <a:gd name="T6" fmla="*/ 23 w 23"/>
                <a:gd name="T7" fmla="*/ 7 h 31"/>
                <a:gd name="T8" fmla="*/ 23 w 23"/>
                <a:gd name="T9" fmla="*/ 14 h 31"/>
                <a:gd name="T10" fmla="*/ 19 w 23"/>
                <a:gd name="T11" fmla="*/ 14 h 31"/>
                <a:gd name="T12" fmla="*/ 17 w 23"/>
                <a:gd name="T13" fmla="*/ 17 h 31"/>
                <a:gd name="T14" fmla="*/ 16 w 23"/>
                <a:gd name="T15" fmla="*/ 26 h 31"/>
                <a:gd name="T16" fmla="*/ 14 w 23"/>
                <a:gd name="T17" fmla="*/ 28 h 31"/>
                <a:gd name="T18" fmla="*/ 7 w 23"/>
                <a:gd name="T19" fmla="*/ 30 h 31"/>
                <a:gd name="T20" fmla="*/ 6 w 23"/>
                <a:gd name="T21" fmla="*/ 26 h 31"/>
                <a:gd name="T22" fmla="*/ 9 w 23"/>
                <a:gd name="T23" fmla="*/ 23 h 31"/>
                <a:gd name="T24" fmla="*/ 0 w 23"/>
                <a:gd name="T25" fmla="*/ 19 h 31"/>
                <a:gd name="T26" fmla="*/ 6 w 23"/>
                <a:gd name="T27" fmla="*/ 13 h 31"/>
                <a:gd name="T28" fmla="*/ 7 w 23"/>
                <a:gd name="T2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31">
                  <a:moveTo>
                    <a:pt x="7" y="0"/>
                  </a:moveTo>
                  <a:cubicBezTo>
                    <a:pt x="9" y="0"/>
                    <a:pt x="9" y="1"/>
                    <a:pt x="9" y="2"/>
                  </a:cubicBezTo>
                  <a:cubicBezTo>
                    <a:pt x="9" y="4"/>
                    <a:pt x="12" y="2"/>
                    <a:pt x="12" y="2"/>
                  </a:cubicBezTo>
                  <a:cubicBezTo>
                    <a:pt x="16" y="4"/>
                    <a:pt x="15" y="9"/>
                    <a:pt x="23" y="7"/>
                  </a:cubicBezTo>
                  <a:cubicBezTo>
                    <a:pt x="23" y="14"/>
                    <a:pt x="23" y="14"/>
                    <a:pt x="23" y="14"/>
                  </a:cubicBezTo>
                  <a:cubicBezTo>
                    <a:pt x="19" y="14"/>
                    <a:pt x="19" y="14"/>
                    <a:pt x="19" y="14"/>
                  </a:cubicBezTo>
                  <a:cubicBezTo>
                    <a:pt x="19" y="16"/>
                    <a:pt x="18" y="17"/>
                    <a:pt x="17" y="17"/>
                  </a:cubicBezTo>
                  <a:cubicBezTo>
                    <a:pt x="20" y="21"/>
                    <a:pt x="16" y="22"/>
                    <a:pt x="16" y="26"/>
                  </a:cubicBezTo>
                  <a:cubicBezTo>
                    <a:pt x="16" y="27"/>
                    <a:pt x="11" y="28"/>
                    <a:pt x="14" y="28"/>
                  </a:cubicBezTo>
                  <a:cubicBezTo>
                    <a:pt x="15" y="31"/>
                    <a:pt x="10" y="29"/>
                    <a:pt x="7" y="30"/>
                  </a:cubicBezTo>
                  <a:cubicBezTo>
                    <a:pt x="8" y="28"/>
                    <a:pt x="6" y="27"/>
                    <a:pt x="6" y="26"/>
                  </a:cubicBezTo>
                  <a:cubicBezTo>
                    <a:pt x="6" y="23"/>
                    <a:pt x="7" y="23"/>
                    <a:pt x="9" y="23"/>
                  </a:cubicBezTo>
                  <a:cubicBezTo>
                    <a:pt x="7" y="21"/>
                    <a:pt x="6" y="17"/>
                    <a:pt x="0" y="19"/>
                  </a:cubicBezTo>
                  <a:cubicBezTo>
                    <a:pt x="0" y="15"/>
                    <a:pt x="4" y="15"/>
                    <a:pt x="6" y="13"/>
                  </a:cubicBezTo>
                  <a:cubicBezTo>
                    <a:pt x="7" y="6"/>
                    <a:pt x="6" y="6"/>
                    <a:pt x="7"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96" name="Freeform 85"/>
            <p:cNvSpPr>
              <a:spLocks/>
            </p:cNvSpPr>
            <p:nvPr/>
          </p:nvSpPr>
          <p:spPr bwMode="auto">
            <a:xfrm>
              <a:off x="7481887" y="4067175"/>
              <a:ext cx="76200" cy="77788"/>
            </a:xfrm>
            <a:custGeom>
              <a:avLst/>
              <a:gdLst>
                <a:gd name="T0" fmla="*/ 19 w 20"/>
                <a:gd name="T1" fmla="*/ 1 h 21"/>
                <a:gd name="T2" fmla="*/ 19 w 20"/>
                <a:gd name="T3" fmla="*/ 9 h 21"/>
                <a:gd name="T4" fmla="*/ 17 w 20"/>
                <a:gd name="T5" fmla="*/ 7 h 21"/>
                <a:gd name="T6" fmla="*/ 16 w 20"/>
                <a:gd name="T7" fmla="*/ 8 h 21"/>
                <a:gd name="T8" fmla="*/ 16 w 20"/>
                <a:gd name="T9" fmla="*/ 15 h 21"/>
                <a:gd name="T10" fmla="*/ 13 w 20"/>
                <a:gd name="T11" fmla="*/ 15 h 21"/>
                <a:gd name="T12" fmla="*/ 13 w 20"/>
                <a:gd name="T13" fmla="*/ 18 h 21"/>
                <a:gd name="T14" fmla="*/ 9 w 20"/>
                <a:gd name="T15" fmla="*/ 21 h 21"/>
                <a:gd name="T16" fmla="*/ 6 w 20"/>
                <a:gd name="T17" fmla="*/ 16 h 21"/>
                <a:gd name="T18" fmla="*/ 3 w 20"/>
                <a:gd name="T19" fmla="*/ 14 h 21"/>
                <a:gd name="T20" fmla="*/ 0 w 20"/>
                <a:gd name="T21" fmla="*/ 5 h 21"/>
                <a:gd name="T22" fmla="*/ 12 w 20"/>
                <a:gd name="T23" fmla="*/ 2 h 21"/>
                <a:gd name="T24" fmla="*/ 19 w 20"/>
                <a:gd name="T25"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21">
                  <a:moveTo>
                    <a:pt x="19" y="1"/>
                  </a:moveTo>
                  <a:cubicBezTo>
                    <a:pt x="18" y="3"/>
                    <a:pt x="20" y="6"/>
                    <a:pt x="19" y="9"/>
                  </a:cubicBezTo>
                  <a:cubicBezTo>
                    <a:pt x="18" y="10"/>
                    <a:pt x="17" y="8"/>
                    <a:pt x="17" y="7"/>
                  </a:cubicBezTo>
                  <a:cubicBezTo>
                    <a:pt x="17" y="7"/>
                    <a:pt x="16" y="7"/>
                    <a:pt x="16" y="8"/>
                  </a:cubicBezTo>
                  <a:cubicBezTo>
                    <a:pt x="15" y="10"/>
                    <a:pt x="17" y="13"/>
                    <a:pt x="16" y="15"/>
                  </a:cubicBezTo>
                  <a:cubicBezTo>
                    <a:pt x="16" y="15"/>
                    <a:pt x="13" y="15"/>
                    <a:pt x="13" y="15"/>
                  </a:cubicBezTo>
                  <a:cubicBezTo>
                    <a:pt x="13" y="15"/>
                    <a:pt x="13" y="17"/>
                    <a:pt x="13" y="18"/>
                  </a:cubicBezTo>
                  <a:cubicBezTo>
                    <a:pt x="12" y="19"/>
                    <a:pt x="9" y="18"/>
                    <a:pt x="9" y="21"/>
                  </a:cubicBezTo>
                  <a:cubicBezTo>
                    <a:pt x="7" y="20"/>
                    <a:pt x="7" y="18"/>
                    <a:pt x="6" y="16"/>
                  </a:cubicBezTo>
                  <a:cubicBezTo>
                    <a:pt x="5" y="16"/>
                    <a:pt x="3" y="14"/>
                    <a:pt x="3" y="14"/>
                  </a:cubicBezTo>
                  <a:cubicBezTo>
                    <a:pt x="2" y="11"/>
                    <a:pt x="3" y="7"/>
                    <a:pt x="0" y="5"/>
                  </a:cubicBezTo>
                  <a:cubicBezTo>
                    <a:pt x="2" y="3"/>
                    <a:pt x="7" y="3"/>
                    <a:pt x="12" y="2"/>
                  </a:cubicBezTo>
                  <a:cubicBezTo>
                    <a:pt x="14" y="2"/>
                    <a:pt x="16" y="0"/>
                    <a:pt x="19" y="1"/>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97" name="Freeform 86"/>
            <p:cNvSpPr>
              <a:spLocks/>
            </p:cNvSpPr>
            <p:nvPr/>
          </p:nvSpPr>
          <p:spPr bwMode="auto">
            <a:xfrm>
              <a:off x="2813050" y="706437"/>
              <a:ext cx="1290638" cy="963613"/>
            </a:xfrm>
            <a:custGeom>
              <a:avLst/>
              <a:gdLst>
                <a:gd name="T0" fmla="*/ 244 w 344"/>
                <a:gd name="T1" fmla="*/ 29 h 257"/>
                <a:gd name="T2" fmla="*/ 258 w 344"/>
                <a:gd name="T3" fmla="*/ 30 h 257"/>
                <a:gd name="T4" fmla="*/ 277 w 344"/>
                <a:gd name="T5" fmla="*/ 26 h 257"/>
                <a:gd name="T6" fmla="*/ 289 w 344"/>
                <a:gd name="T7" fmla="*/ 27 h 257"/>
                <a:gd name="T8" fmla="*/ 287 w 344"/>
                <a:gd name="T9" fmla="*/ 31 h 257"/>
                <a:gd name="T10" fmla="*/ 324 w 344"/>
                <a:gd name="T11" fmla="*/ 24 h 257"/>
                <a:gd name="T12" fmla="*/ 343 w 344"/>
                <a:gd name="T13" fmla="*/ 29 h 257"/>
                <a:gd name="T14" fmla="*/ 318 w 344"/>
                <a:gd name="T15" fmla="*/ 41 h 257"/>
                <a:gd name="T16" fmla="*/ 311 w 344"/>
                <a:gd name="T17" fmla="*/ 51 h 257"/>
                <a:gd name="T18" fmla="*/ 298 w 344"/>
                <a:gd name="T19" fmla="*/ 65 h 257"/>
                <a:gd name="T20" fmla="*/ 301 w 344"/>
                <a:gd name="T21" fmla="*/ 78 h 257"/>
                <a:gd name="T22" fmla="*/ 293 w 344"/>
                <a:gd name="T23" fmla="*/ 90 h 257"/>
                <a:gd name="T24" fmla="*/ 303 w 344"/>
                <a:gd name="T25" fmla="*/ 107 h 257"/>
                <a:gd name="T26" fmla="*/ 294 w 344"/>
                <a:gd name="T27" fmla="*/ 120 h 257"/>
                <a:gd name="T28" fmla="*/ 284 w 344"/>
                <a:gd name="T29" fmla="*/ 131 h 257"/>
                <a:gd name="T30" fmla="*/ 298 w 344"/>
                <a:gd name="T31" fmla="*/ 156 h 257"/>
                <a:gd name="T32" fmla="*/ 276 w 344"/>
                <a:gd name="T33" fmla="*/ 153 h 257"/>
                <a:gd name="T34" fmla="*/ 275 w 344"/>
                <a:gd name="T35" fmla="*/ 162 h 257"/>
                <a:gd name="T36" fmla="*/ 265 w 344"/>
                <a:gd name="T37" fmla="*/ 176 h 257"/>
                <a:gd name="T38" fmla="*/ 242 w 344"/>
                <a:gd name="T39" fmla="*/ 182 h 257"/>
                <a:gd name="T40" fmla="*/ 231 w 344"/>
                <a:gd name="T41" fmla="*/ 189 h 257"/>
                <a:gd name="T42" fmla="*/ 224 w 344"/>
                <a:gd name="T43" fmla="*/ 197 h 257"/>
                <a:gd name="T44" fmla="*/ 193 w 344"/>
                <a:gd name="T45" fmla="*/ 205 h 257"/>
                <a:gd name="T46" fmla="*/ 185 w 344"/>
                <a:gd name="T47" fmla="*/ 218 h 257"/>
                <a:gd name="T48" fmla="*/ 176 w 344"/>
                <a:gd name="T49" fmla="*/ 229 h 257"/>
                <a:gd name="T50" fmla="*/ 174 w 344"/>
                <a:gd name="T51" fmla="*/ 240 h 257"/>
                <a:gd name="T52" fmla="*/ 155 w 344"/>
                <a:gd name="T53" fmla="*/ 252 h 257"/>
                <a:gd name="T54" fmla="*/ 136 w 344"/>
                <a:gd name="T55" fmla="*/ 242 h 257"/>
                <a:gd name="T56" fmla="*/ 124 w 344"/>
                <a:gd name="T57" fmla="*/ 228 h 257"/>
                <a:gd name="T58" fmla="*/ 117 w 344"/>
                <a:gd name="T59" fmla="*/ 218 h 257"/>
                <a:gd name="T60" fmla="*/ 112 w 344"/>
                <a:gd name="T61" fmla="*/ 197 h 257"/>
                <a:gd name="T62" fmla="*/ 115 w 344"/>
                <a:gd name="T63" fmla="*/ 190 h 257"/>
                <a:gd name="T64" fmla="*/ 124 w 344"/>
                <a:gd name="T65" fmla="*/ 179 h 257"/>
                <a:gd name="T66" fmla="*/ 119 w 344"/>
                <a:gd name="T67" fmla="*/ 165 h 257"/>
                <a:gd name="T68" fmla="*/ 122 w 344"/>
                <a:gd name="T69" fmla="*/ 153 h 257"/>
                <a:gd name="T70" fmla="*/ 108 w 344"/>
                <a:gd name="T71" fmla="*/ 149 h 257"/>
                <a:gd name="T72" fmla="*/ 98 w 344"/>
                <a:gd name="T73" fmla="*/ 131 h 257"/>
                <a:gd name="T74" fmla="*/ 88 w 344"/>
                <a:gd name="T75" fmla="*/ 111 h 257"/>
                <a:gd name="T76" fmla="*/ 63 w 344"/>
                <a:gd name="T77" fmla="*/ 99 h 257"/>
                <a:gd name="T78" fmla="*/ 28 w 344"/>
                <a:gd name="T79" fmla="*/ 100 h 257"/>
                <a:gd name="T80" fmla="*/ 28 w 344"/>
                <a:gd name="T81" fmla="*/ 92 h 257"/>
                <a:gd name="T82" fmla="*/ 14 w 344"/>
                <a:gd name="T83" fmla="*/ 79 h 257"/>
                <a:gd name="T84" fmla="*/ 21 w 344"/>
                <a:gd name="T85" fmla="*/ 66 h 257"/>
                <a:gd name="T86" fmla="*/ 37 w 344"/>
                <a:gd name="T87" fmla="*/ 59 h 257"/>
                <a:gd name="T88" fmla="*/ 40 w 344"/>
                <a:gd name="T89" fmla="*/ 51 h 257"/>
                <a:gd name="T90" fmla="*/ 36 w 344"/>
                <a:gd name="T91" fmla="*/ 45 h 257"/>
                <a:gd name="T92" fmla="*/ 49 w 344"/>
                <a:gd name="T93" fmla="*/ 41 h 257"/>
                <a:gd name="T94" fmla="*/ 63 w 344"/>
                <a:gd name="T95" fmla="*/ 27 h 257"/>
                <a:gd name="T96" fmla="*/ 105 w 344"/>
                <a:gd name="T97" fmla="*/ 22 h 257"/>
                <a:gd name="T98" fmla="*/ 124 w 344"/>
                <a:gd name="T99" fmla="*/ 27 h 257"/>
                <a:gd name="T100" fmla="*/ 143 w 344"/>
                <a:gd name="T101" fmla="*/ 17 h 257"/>
                <a:gd name="T102" fmla="*/ 160 w 344"/>
                <a:gd name="T103" fmla="*/ 19 h 257"/>
                <a:gd name="T104" fmla="*/ 165 w 344"/>
                <a:gd name="T105" fmla="*/ 9 h 257"/>
                <a:gd name="T106" fmla="*/ 197 w 344"/>
                <a:gd name="T107" fmla="*/ 2 h 257"/>
                <a:gd name="T108" fmla="*/ 242 w 344"/>
                <a:gd name="T109" fmla="*/ 1 h 257"/>
                <a:gd name="T110" fmla="*/ 276 w 344"/>
                <a:gd name="T111" fmla="*/ 12 h 257"/>
                <a:gd name="T112" fmla="*/ 287 w 344"/>
                <a:gd name="T113" fmla="*/ 20 h 257"/>
                <a:gd name="T114" fmla="*/ 239 w 344"/>
                <a:gd name="T115" fmla="*/ 22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4" h="257">
                  <a:moveTo>
                    <a:pt x="232" y="26"/>
                  </a:moveTo>
                  <a:cubicBezTo>
                    <a:pt x="233" y="27"/>
                    <a:pt x="235" y="27"/>
                    <a:pt x="235" y="29"/>
                  </a:cubicBezTo>
                  <a:cubicBezTo>
                    <a:pt x="237" y="30"/>
                    <a:pt x="239" y="27"/>
                    <a:pt x="239" y="27"/>
                  </a:cubicBezTo>
                  <a:cubicBezTo>
                    <a:pt x="242" y="27"/>
                    <a:pt x="242" y="29"/>
                    <a:pt x="244" y="29"/>
                  </a:cubicBezTo>
                  <a:cubicBezTo>
                    <a:pt x="245" y="28"/>
                    <a:pt x="245" y="27"/>
                    <a:pt x="246" y="27"/>
                  </a:cubicBezTo>
                  <a:cubicBezTo>
                    <a:pt x="248" y="27"/>
                    <a:pt x="249" y="27"/>
                    <a:pt x="251" y="27"/>
                  </a:cubicBezTo>
                  <a:cubicBezTo>
                    <a:pt x="256" y="26"/>
                    <a:pt x="262" y="24"/>
                    <a:pt x="266" y="26"/>
                  </a:cubicBezTo>
                  <a:cubicBezTo>
                    <a:pt x="265" y="29"/>
                    <a:pt x="259" y="27"/>
                    <a:pt x="258" y="30"/>
                  </a:cubicBezTo>
                  <a:cubicBezTo>
                    <a:pt x="258" y="33"/>
                    <a:pt x="261" y="30"/>
                    <a:pt x="261" y="30"/>
                  </a:cubicBezTo>
                  <a:cubicBezTo>
                    <a:pt x="263" y="30"/>
                    <a:pt x="263" y="32"/>
                    <a:pt x="268" y="30"/>
                  </a:cubicBezTo>
                  <a:cubicBezTo>
                    <a:pt x="268" y="30"/>
                    <a:pt x="269" y="29"/>
                    <a:pt x="270" y="29"/>
                  </a:cubicBezTo>
                  <a:cubicBezTo>
                    <a:pt x="271" y="28"/>
                    <a:pt x="277" y="26"/>
                    <a:pt x="277" y="26"/>
                  </a:cubicBezTo>
                  <a:cubicBezTo>
                    <a:pt x="280" y="29"/>
                    <a:pt x="276" y="25"/>
                    <a:pt x="279" y="24"/>
                  </a:cubicBezTo>
                  <a:cubicBezTo>
                    <a:pt x="279" y="24"/>
                    <a:pt x="283" y="25"/>
                    <a:pt x="283" y="24"/>
                  </a:cubicBezTo>
                  <a:cubicBezTo>
                    <a:pt x="284" y="24"/>
                    <a:pt x="286" y="22"/>
                    <a:pt x="290" y="23"/>
                  </a:cubicBezTo>
                  <a:cubicBezTo>
                    <a:pt x="290" y="25"/>
                    <a:pt x="290" y="27"/>
                    <a:pt x="289" y="27"/>
                  </a:cubicBezTo>
                  <a:cubicBezTo>
                    <a:pt x="288" y="28"/>
                    <a:pt x="287" y="29"/>
                    <a:pt x="286" y="30"/>
                  </a:cubicBezTo>
                  <a:cubicBezTo>
                    <a:pt x="284" y="32"/>
                    <a:pt x="284" y="35"/>
                    <a:pt x="280" y="34"/>
                  </a:cubicBezTo>
                  <a:cubicBezTo>
                    <a:pt x="281" y="38"/>
                    <a:pt x="283" y="33"/>
                    <a:pt x="286" y="34"/>
                  </a:cubicBezTo>
                  <a:cubicBezTo>
                    <a:pt x="287" y="35"/>
                    <a:pt x="286" y="32"/>
                    <a:pt x="287" y="31"/>
                  </a:cubicBezTo>
                  <a:cubicBezTo>
                    <a:pt x="289" y="30"/>
                    <a:pt x="294" y="32"/>
                    <a:pt x="294" y="29"/>
                  </a:cubicBezTo>
                  <a:cubicBezTo>
                    <a:pt x="298" y="33"/>
                    <a:pt x="306" y="26"/>
                    <a:pt x="308" y="30"/>
                  </a:cubicBezTo>
                  <a:cubicBezTo>
                    <a:pt x="310" y="29"/>
                    <a:pt x="311" y="27"/>
                    <a:pt x="312" y="26"/>
                  </a:cubicBezTo>
                  <a:cubicBezTo>
                    <a:pt x="317" y="27"/>
                    <a:pt x="320" y="24"/>
                    <a:pt x="324" y="24"/>
                  </a:cubicBezTo>
                  <a:cubicBezTo>
                    <a:pt x="323" y="24"/>
                    <a:pt x="325" y="26"/>
                    <a:pt x="325" y="26"/>
                  </a:cubicBezTo>
                  <a:cubicBezTo>
                    <a:pt x="326" y="26"/>
                    <a:pt x="331" y="25"/>
                    <a:pt x="332" y="26"/>
                  </a:cubicBezTo>
                  <a:cubicBezTo>
                    <a:pt x="334" y="28"/>
                    <a:pt x="333" y="25"/>
                    <a:pt x="335" y="26"/>
                  </a:cubicBezTo>
                  <a:cubicBezTo>
                    <a:pt x="338" y="26"/>
                    <a:pt x="340" y="29"/>
                    <a:pt x="343" y="29"/>
                  </a:cubicBezTo>
                  <a:cubicBezTo>
                    <a:pt x="344" y="32"/>
                    <a:pt x="342" y="31"/>
                    <a:pt x="340" y="31"/>
                  </a:cubicBezTo>
                  <a:cubicBezTo>
                    <a:pt x="340" y="32"/>
                    <a:pt x="338" y="34"/>
                    <a:pt x="338" y="34"/>
                  </a:cubicBezTo>
                  <a:cubicBezTo>
                    <a:pt x="334" y="36"/>
                    <a:pt x="328" y="35"/>
                    <a:pt x="328" y="40"/>
                  </a:cubicBezTo>
                  <a:cubicBezTo>
                    <a:pt x="324" y="40"/>
                    <a:pt x="320" y="39"/>
                    <a:pt x="318" y="41"/>
                  </a:cubicBezTo>
                  <a:cubicBezTo>
                    <a:pt x="320" y="43"/>
                    <a:pt x="323" y="44"/>
                    <a:pt x="317" y="44"/>
                  </a:cubicBezTo>
                  <a:cubicBezTo>
                    <a:pt x="317" y="46"/>
                    <a:pt x="319" y="45"/>
                    <a:pt x="321" y="45"/>
                  </a:cubicBezTo>
                  <a:cubicBezTo>
                    <a:pt x="319" y="49"/>
                    <a:pt x="312" y="49"/>
                    <a:pt x="311" y="54"/>
                  </a:cubicBezTo>
                  <a:cubicBezTo>
                    <a:pt x="308" y="54"/>
                    <a:pt x="312" y="51"/>
                    <a:pt x="311" y="51"/>
                  </a:cubicBezTo>
                  <a:cubicBezTo>
                    <a:pt x="310" y="51"/>
                    <a:pt x="307" y="53"/>
                    <a:pt x="304" y="54"/>
                  </a:cubicBezTo>
                  <a:cubicBezTo>
                    <a:pt x="304" y="55"/>
                    <a:pt x="306" y="55"/>
                    <a:pt x="307" y="55"/>
                  </a:cubicBezTo>
                  <a:cubicBezTo>
                    <a:pt x="303" y="58"/>
                    <a:pt x="305" y="57"/>
                    <a:pt x="304" y="62"/>
                  </a:cubicBezTo>
                  <a:cubicBezTo>
                    <a:pt x="304" y="64"/>
                    <a:pt x="299" y="64"/>
                    <a:pt x="298" y="65"/>
                  </a:cubicBezTo>
                  <a:cubicBezTo>
                    <a:pt x="298" y="66"/>
                    <a:pt x="299" y="69"/>
                    <a:pt x="298" y="69"/>
                  </a:cubicBezTo>
                  <a:cubicBezTo>
                    <a:pt x="297" y="70"/>
                    <a:pt x="295" y="70"/>
                    <a:pt x="293" y="71"/>
                  </a:cubicBezTo>
                  <a:cubicBezTo>
                    <a:pt x="293" y="73"/>
                    <a:pt x="295" y="73"/>
                    <a:pt x="296" y="75"/>
                  </a:cubicBezTo>
                  <a:cubicBezTo>
                    <a:pt x="296" y="78"/>
                    <a:pt x="300" y="77"/>
                    <a:pt x="301" y="78"/>
                  </a:cubicBezTo>
                  <a:cubicBezTo>
                    <a:pt x="302" y="78"/>
                    <a:pt x="301" y="80"/>
                    <a:pt x="301" y="80"/>
                  </a:cubicBezTo>
                  <a:cubicBezTo>
                    <a:pt x="302" y="81"/>
                    <a:pt x="304" y="81"/>
                    <a:pt x="305" y="82"/>
                  </a:cubicBezTo>
                  <a:cubicBezTo>
                    <a:pt x="305" y="84"/>
                    <a:pt x="307" y="85"/>
                    <a:pt x="307" y="88"/>
                  </a:cubicBezTo>
                  <a:cubicBezTo>
                    <a:pt x="302" y="89"/>
                    <a:pt x="298" y="88"/>
                    <a:pt x="293" y="90"/>
                  </a:cubicBezTo>
                  <a:cubicBezTo>
                    <a:pt x="296" y="94"/>
                    <a:pt x="299" y="98"/>
                    <a:pt x="307" y="97"/>
                  </a:cubicBezTo>
                  <a:cubicBezTo>
                    <a:pt x="306" y="100"/>
                    <a:pt x="308" y="100"/>
                    <a:pt x="310" y="100"/>
                  </a:cubicBezTo>
                  <a:cubicBezTo>
                    <a:pt x="310" y="103"/>
                    <a:pt x="307" y="102"/>
                    <a:pt x="307" y="104"/>
                  </a:cubicBezTo>
                  <a:cubicBezTo>
                    <a:pt x="307" y="106"/>
                    <a:pt x="305" y="107"/>
                    <a:pt x="303" y="107"/>
                  </a:cubicBezTo>
                  <a:cubicBezTo>
                    <a:pt x="301" y="112"/>
                    <a:pt x="308" y="109"/>
                    <a:pt x="307" y="114"/>
                  </a:cubicBezTo>
                  <a:cubicBezTo>
                    <a:pt x="304" y="114"/>
                    <a:pt x="304" y="115"/>
                    <a:pt x="305" y="116"/>
                  </a:cubicBezTo>
                  <a:cubicBezTo>
                    <a:pt x="304" y="120"/>
                    <a:pt x="301" y="115"/>
                    <a:pt x="298" y="116"/>
                  </a:cubicBezTo>
                  <a:cubicBezTo>
                    <a:pt x="296" y="116"/>
                    <a:pt x="297" y="120"/>
                    <a:pt x="294" y="120"/>
                  </a:cubicBezTo>
                  <a:cubicBezTo>
                    <a:pt x="294" y="122"/>
                    <a:pt x="295" y="123"/>
                    <a:pt x="297" y="124"/>
                  </a:cubicBezTo>
                  <a:cubicBezTo>
                    <a:pt x="297" y="126"/>
                    <a:pt x="293" y="125"/>
                    <a:pt x="291" y="125"/>
                  </a:cubicBezTo>
                  <a:cubicBezTo>
                    <a:pt x="287" y="126"/>
                    <a:pt x="284" y="129"/>
                    <a:pt x="280" y="130"/>
                  </a:cubicBezTo>
                  <a:cubicBezTo>
                    <a:pt x="280" y="132"/>
                    <a:pt x="283" y="130"/>
                    <a:pt x="284" y="131"/>
                  </a:cubicBezTo>
                  <a:cubicBezTo>
                    <a:pt x="286" y="132"/>
                    <a:pt x="287" y="136"/>
                    <a:pt x="290" y="135"/>
                  </a:cubicBezTo>
                  <a:cubicBezTo>
                    <a:pt x="291" y="138"/>
                    <a:pt x="288" y="138"/>
                    <a:pt x="287" y="139"/>
                  </a:cubicBezTo>
                  <a:cubicBezTo>
                    <a:pt x="286" y="141"/>
                    <a:pt x="289" y="146"/>
                    <a:pt x="286" y="146"/>
                  </a:cubicBezTo>
                  <a:cubicBezTo>
                    <a:pt x="288" y="152"/>
                    <a:pt x="297" y="150"/>
                    <a:pt x="298" y="156"/>
                  </a:cubicBezTo>
                  <a:cubicBezTo>
                    <a:pt x="296" y="156"/>
                    <a:pt x="293" y="157"/>
                    <a:pt x="293" y="155"/>
                  </a:cubicBezTo>
                  <a:cubicBezTo>
                    <a:pt x="291" y="155"/>
                    <a:pt x="292" y="156"/>
                    <a:pt x="293" y="156"/>
                  </a:cubicBezTo>
                  <a:cubicBezTo>
                    <a:pt x="289" y="160"/>
                    <a:pt x="287" y="160"/>
                    <a:pt x="280" y="159"/>
                  </a:cubicBezTo>
                  <a:cubicBezTo>
                    <a:pt x="282" y="154"/>
                    <a:pt x="274" y="159"/>
                    <a:pt x="276" y="153"/>
                  </a:cubicBezTo>
                  <a:cubicBezTo>
                    <a:pt x="272" y="152"/>
                    <a:pt x="272" y="156"/>
                    <a:pt x="268" y="155"/>
                  </a:cubicBezTo>
                  <a:cubicBezTo>
                    <a:pt x="269" y="157"/>
                    <a:pt x="269" y="158"/>
                    <a:pt x="266" y="158"/>
                  </a:cubicBezTo>
                  <a:cubicBezTo>
                    <a:pt x="266" y="160"/>
                    <a:pt x="274" y="160"/>
                    <a:pt x="268" y="160"/>
                  </a:cubicBezTo>
                  <a:cubicBezTo>
                    <a:pt x="269" y="163"/>
                    <a:pt x="272" y="162"/>
                    <a:pt x="275" y="162"/>
                  </a:cubicBezTo>
                  <a:cubicBezTo>
                    <a:pt x="278" y="162"/>
                    <a:pt x="282" y="164"/>
                    <a:pt x="286" y="163"/>
                  </a:cubicBezTo>
                  <a:cubicBezTo>
                    <a:pt x="283" y="168"/>
                    <a:pt x="280" y="171"/>
                    <a:pt x="276" y="175"/>
                  </a:cubicBezTo>
                  <a:cubicBezTo>
                    <a:pt x="273" y="174"/>
                    <a:pt x="270" y="175"/>
                    <a:pt x="268" y="176"/>
                  </a:cubicBezTo>
                  <a:cubicBezTo>
                    <a:pt x="267" y="176"/>
                    <a:pt x="265" y="176"/>
                    <a:pt x="265" y="176"/>
                  </a:cubicBezTo>
                  <a:cubicBezTo>
                    <a:pt x="263" y="178"/>
                    <a:pt x="264" y="176"/>
                    <a:pt x="262" y="176"/>
                  </a:cubicBezTo>
                  <a:cubicBezTo>
                    <a:pt x="258" y="176"/>
                    <a:pt x="255" y="179"/>
                    <a:pt x="249" y="179"/>
                  </a:cubicBezTo>
                  <a:cubicBezTo>
                    <a:pt x="247" y="179"/>
                    <a:pt x="249" y="180"/>
                    <a:pt x="249" y="180"/>
                  </a:cubicBezTo>
                  <a:cubicBezTo>
                    <a:pt x="248" y="183"/>
                    <a:pt x="247" y="181"/>
                    <a:pt x="242" y="182"/>
                  </a:cubicBezTo>
                  <a:cubicBezTo>
                    <a:pt x="242" y="183"/>
                    <a:pt x="244" y="183"/>
                    <a:pt x="245" y="183"/>
                  </a:cubicBezTo>
                  <a:cubicBezTo>
                    <a:pt x="245" y="185"/>
                    <a:pt x="235" y="186"/>
                    <a:pt x="237" y="182"/>
                  </a:cubicBezTo>
                  <a:cubicBezTo>
                    <a:pt x="236" y="182"/>
                    <a:pt x="232" y="182"/>
                    <a:pt x="231" y="183"/>
                  </a:cubicBezTo>
                  <a:cubicBezTo>
                    <a:pt x="230" y="184"/>
                    <a:pt x="232" y="187"/>
                    <a:pt x="231" y="189"/>
                  </a:cubicBezTo>
                  <a:cubicBezTo>
                    <a:pt x="231" y="188"/>
                    <a:pt x="227" y="187"/>
                    <a:pt x="227" y="189"/>
                  </a:cubicBezTo>
                  <a:cubicBezTo>
                    <a:pt x="227" y="189"/>
                    <a:pt x="229" y="191"/>
                    <a:pt x="228" y="193"/>
                  </a:cubicBezTo>
                  <a:cubicBezTo>
                    <a:pt x="226" y="194"/>
                    <a:pt x="226" y="193"/>
                    <a:pt x="224" y="193"/>
                  </a:cubicBezTo>
                  <a:cubicBezTo>
                    <a:pt x="224" y="197"/>
                    <a:pt x="224" y="197"/>
                    <a:pt x="224" y="197"/>
                  </a:cubicBezTo>
                  <a:cubicBezTo>
                    <a:pt x="223" y="197"/>
                    <a:pt x="222" y="197"/>
                    <a:pt x="221" y="197"/>
                  </a:cubicBezTo>
                  <a:cubicBezTo>
                    <a:pt x="220" y="197"/>
                    <a:pt x="221" y="199"/>
                    <a:pt x="220" y="200"/>
                  </a:cubicBezTo>
                  <a:cubicBezTo>
                    <a:pt x="218" y="201"/>
                    <a:pt x="212" y="199"/>
                    <a:pt x="213" y="204"/>
                  </a:cubicBezTo>
                  <a:cubicBezTo>
                    <a:pt x="207" y="205"/>
                    <a:pt x="201" y="206"/>
                    <a:pt x="193" y="205"/>
                  </a:cubicBezTo>
                  <a:cubicBezTo>
                    <a:pt x="190" y="207"/>
                    <a:pt x="189" y="214"/>
                    <a:pt x="185" y="211"/>
                  </a:cubicBezTo>
                  <a:cubicBezTo>
                    <a:pt x="185" y="212"/>
                    <a:pt x="187" y="213"/>
                    <a:pt x="186" y="215"/>
                  </a:cubicBezTo>
                  <a:cubicBezTo>
                    <a:pt x="186" y="215"/>
                    <a:pt x="184" y="215"/>
                    <a:pt x="183" y="215"/>
                  </a:cubicBezTo>
                  <a:cubicBezTo>
                    <a:pt x="183" y="216"/>
                    <a:pt x="185" y="217"/>
                    <a:pt x="185" y="218"/>
                  </a:cubicBezTo>
                  <a:cubicBezTo>
                    <a:pt x="185" y="218"/>
                    <a:pt x="183" y="219"/>
                    <a:pt x="183" y="219"/>
                  </a:cubicBezTo>
                  <a:cubicBezTo>
                    <a:pt x="183" y="221"/>
                    <a:pt x="179" y="224"/>
                    <a:pt x="182" y="225"/>
                  </a:cubicBezTo>
                  <a:cubicBezTo>
                    <a:pt x="182" y="227"/>
                    <a:pt x="180" y="226"/>
                    <a:pt x="179" y="226"/>
                  </a:cubicBezTo>
                  <a:cubicBezTo>
                    <a:pt x="179" y="227"/>
                    <a:pt x="177" y="229"/>
                    <a:pt x="176" y="229"/>
                  </a:cubicBezTo>
                  <a:cubicBezTo>
                    <a:pt x="176" y="230"/>
                    <a:pt x="177" y="232"/>
                    <a:pt x="176" y="232"/>
                  </a:cubicBezTo>
                  <a:cubicBezTo>
                    <a:pt x="174" y="234"/>
                    <a:pt x="176" y="235"/>
                    <a:pt x="175" y="238"/>
                  </a:cubicBezTo>
                  <a:cubicBezTo>
                    <a:pt x="175" y="238"/>
                    <a:pt x="172" y="237"/>
                    <a:pt x="172" y="238"/>
                  </a:cubicBezTo>
                  <a:cubicBezTo>
                    <a:pt x="172" y="238"/>
                    <a:pt x="173" y="239"/>
                    <a:pt x="174" y="240"/>
                  </a:cubicBezTo>
                  <a:cubicBezTo>
                    <a:pt x="174" y="243"/>
                    <a:pt x="172" y="243"/>
                    <a:pt x="172" y="245"/>
                  </a:cubicBezTo>
                  <a:cubicBezTo>
                    <a:pt x="172" y="246"/>
                    <a:pt x="173" y="248"/>
                    <a:pt x="174" y="247"/>
                  </a:cubicBezTo>
                  <a:cubicBezTo>
                    <a:pt x="172" y="252"/>
                    <a:pt x="169" y="254"/>
                    <a:pt x="165" y="257"/>
                  </a:cubicBezTo>
                  <a:cubicBezTo>
                    <a:pt x="161" y="257"/>
                    <a:pt x="158" y="254"/>
                    <a:pt x="155" y="252"/>
                  </a:cubicBezTo>
                  <a:cubicBezTo>
                    <a:pt x="151" y="257"/>
                    <a:pt x="143" y="248"/>
                    <a:pt x="144" y="249"/>
                  </a:cubicBezTo>
                  <a:cubicBezTo>
                    <a:pt x="143" y="248"/>
                    <a:pt x="142" y="251"/>
                    <a:pt x="143" y="252"/>
                  </a:cubicBezTo>
                  <a:cubicBezTo>
                    <a:pt x="141" y="251"/>
                    <a:pt x="141" y="249"/>
                    <a:pt x="140" y="247"/>
                  </a:cubicBezTo>
                  <a:cubicBezTo>
                    <a:pt x="139" y="246"/>
                    <a:pt x="135" y="246"/>
                    <a:pt x="136" y="242"/>
                  </a:cubicBezTo>
                  <a:cubicBezTo>
                    <a:pt x="134" y="240"/>
                    <a:pt x="132" y="239"/>
                    <a:pt x="130" y="238"/>
                  </a:cubicBezTo>
                  <a:cubicBezTo>
                    <a:pt x="130" y="236"/>
                    <a:pt x="132" y="237"/>
                    <a:pt x="133" y="236"/>
                  </a:cubicBezTo>
                  <a:cubicBezTo>
                    <a:pt x="132" y="233"/>
                    <a:pt x="129" y="234"/>
                    <a:pt x="127" y="232"/>
                  </a:cubicBezTo>
                  <a:cubicBezTo>
                    <a:pt x="126" y="231"/>
                    <a:pt x="126" y="228"/>
                    <a:pt x="124" y="228"/>
                  </a:cubicBezTo>
                  <a:cubicBezTo>
                    <a:pt x="122" y="231"/>
                    <a:pt x="124" y="226"/>
                    <a:pt x="124" y="226"/>
                  </a:cubicBezTo>
                  <a:cubicBezTo>
                    <a:pt x="124" y="225"/>
                    <a:pt x="122" y="226"/>
                    <a:pt x="122" y="225"/>
                  </a:cubicBezTo>
                  <a:cubicBezTo>
                    <a:pt x="121" y="223"/>
                    <a:pt x="123" y="221"/>
                    <a:pt x="120" y="221"/>
                  </a:cubicBezTo>
                  <a:cubicBezTo>
                    <a:pt x="118" y="221"/>
                    <a:pt x="120" y="215"/>
                    <a:pt x="117" y="218"/>
                  </a:cubicBezTo>
                  <a:cubicBezTo>
                    <a:pt x="116" y="217"/>
                    <a:pt x="116" y="215"/>
                    <a:pt x="113" y="215"/>
                  </a:cubicBezTo>
                  <a:cubicBezTo>
                    <a:pt x="114" y="213"/>
                    <a:pt x="116" y="213"/>
                    <a:pt x="116" y="211"/>
                  </a:cubicBezTo>
                  <a:cubicBezTo>
                    <a:pt x="116" y="209"/>
                    <a:pt x="113" y="210"/>
                    <a:pt x="110" y="210"/>
                  </a:cubicBezTo>
                  <a:cubicBezTo>
                    <a:pt x="109" y="204"/>
                    <a:pt x="110" y="202"/>
                    <a:pt x="112" y="197"/>
                  </a:cubicBezTo>
                  <a:cubicBezTo>
                    <a:pt x="109" y="195"/>
                    <a:pt x="115" y="192"/>
                    <a:pt x="109" y="193"/>
                  </a:cubicBezTo>
                  <a:cubicBezTo>
                    <a:pt x="109" y="191"/>
                    <a:pt x="111" y="192"/>
                    <a:pt x="112" y="191"/>
                  </a:cubicBezTo>
                  <a:cubicBezTo>
                    <a:pt x="112" y="191"/>
                    <a:pt x="112" y="189"/>
                    <a:pt x="112" y="189"/>
                  </a:cubicBezTo>
                  <a:cubicBezTo>
                    <a:pt x="113" y="188"/>
                    <a:pt x="113" y="190"/>
                    <a:pt x="115" y="190"/>
                  </a:cubicBezTo>
                  <a:cubicBezTo>
                    <a:pt x="115" y="182"/>
                    <a:pt x="115" y="182"/>
                    <a:pt x="115" y="182"/>
                  </a:cubicBezTo>
                  <a:cubicBezTo>
                    <a:pt x="117" y="182"/>
                    <a:pt x="118" y="180"/>
                    <a:pt x="119" y="179"/>
                  </a:cubicBezTo>
                  <a:cubicBezTo>
                    <a:pt x="120" y="179"/>
                    <a:pt x="120" y="180"/>
                    <a:pt x="120" y="182"/>
                  </a:cubicBezTo>
                  <a:cubicBezTo>
                    <a:pt x="122" y="181"/>
                    <a:pt x="122" y="178"/>
                    <a:pt x="124" y="179"/>
                  </a:cubicBezTo>
                  <a:cubicBezTo>
                    <a:pt x="126" y="177"/>
                    <a:pt x="123" y="176"/>
                    <a:pt x="123" y="176"/>
                  </a:cubicBezTo>
                  <a:cubicBezTo>
                    <a:pt x="123" y="174"/>
                    <a:pt x="127" y="174"/>
                    <a:pt x="127" y="173"/>
                  </a:cubicBezTo>
                  <a:cubicBezTo>
                    <a:pt x="128" y="171"/>
                    <a:pt x="123" y="170"/>
                    <a:pt x="126" y="166"/>
                  </a:cubicBezTo>
                  <a:cubicBezTo>
                    <a:pt x="120" y="170"/>
                    <a:pt x="128" y="163"/>
                    <a:pt x="119" y="165"/>
                  </a:cubicBezTo>
                  <a:cubicBezTo>
                    <a:pt x="118" y="160"/>
                    <a:pt x="123" y="160"/>
                    <a:pt x="127" y="160"/>
                  </a:cubicBezTo>
                  <a:cubicBezTo>
                    <a:pt x="127" y="159"/>
                    <a:pt x="124" y="160"/>
                    <a:pt x="124" y="158"/>
                  </a:cubicBezTo>
                  <a:cubicBezTo>
                    <a:pt x="125" y="156"/>
                    <a:pt x="122" y="157"/>
                    <a:pt x="122" y="156"/>
                  </a:cubicBezTo>
                  <a:cubicBezTo>
                    <a:pt x="121" y="156"/>
                    <a:pt x="122" y="154"/>
                    <a:pt x="122" y="153"/>
                  </a:cubicBezTo>
                  <a:cubicBezTo>
                    <a:pt x="121" y="153"/>
                    <a:pt x="118" y="151"/>
                    <a:pt x="117" y="151"/>
                  </a:cubicBezTo>
                  <a:cubicBezTo>
                    <a:pt x="116" y="151"/>
                    <a:pt x="115" y="147"/>
                    <a:pt x="113" y="145"/>
                  </a:cubicBezTo>
                  <a:cubicBezTo>
                    <a:pt x="111" y="147"/>
                    <a:pt x="110" y="149"/>
                    <a:pt x="109" y="145"/>
                  </a:cubicBezTo>
                  <a:cubicBezTo>
                    <a:pt x="107" y="145"/>
                    <a:pt x="108" y="148"/>
                    <a:pt x="108" y="149"/>
                  </a:cubicBezTo>
                  <a:cubicBezTo>
                    <a:pt x="101" y="149"/>
                    <a:pt x="101" y="149"/>
                    <a:pt x="101" y="149"/>
                  </a:cubicBezTo>
                  <a:cubicBezTo>
                    <a:pt x="96" y="143"/>
                    <a:pt x="99" y="139"/>
                    <a:pt x="101" y="132"/>
                  </a:cubicBezTo>
                  <a:cubicBezTo>
                    <a:pt x="100" y="131"/>
                    <a:pt x="99" y="130"/>
                    <a:pt x="99" y="128"/>
                  </a:cubicBezTo>
                  <a:cubicBezTo>
                    <a:pt x="98" y="128"/>
                    <a:pt x="98" y="130"/>
                    <a:pt x="98" y="131"/>
                  </a:cubicBezTo>
                  <a:cubicBezTo>
                    <a:pt x="94" y="131"/>
                    <a:pt x="99" y="123"/>
                    <a:pt x="94" y="125"/>
                  </a:cubicBezTo>
                  <a:cubicBezTo>
                    <a:pt x="95" y="123"/>
                    <a:pt x="95" y="122"/>
                    <a:pt x="94" y="120"/>
                  </a:cubicBezTo>
                  <a:cubicBezTo>
                    <a:pt x="93" y="118"/>
                    <a:pt x="91" y="119"/>
                    <a:pt x="89" y="118"/>
                  </a:cubicBezTo>
                  <a:cubicBezTo>
                    <a:pt x="88" y="116"/>
                    <a:pt x="89" y="113"/>
                    <a:pt x="88" y="111"/>
                  </a:cubicBezTo>
                  <a:cubicBezTo>
                    <a:pt x="87" y="109"/>
                    <a:pt x="83" y="109"/>
                    <a:pt x="85" y="106"/>
                  </a:cubicBezTo>
                  <a:cubicBezTo>
                    <a:pt x="83" y="107"/>
                    <a:pt x="82" y="105"/>
                    <a:pt x="81" y="104"/>
                  </a:cubicBezTo>
                  <a:cubicBezTo>
                    <a:pt x="80" y="104"/>
                    <a:pt x="79" y="105"/>
                    <a:pt x="78" y="104"/>
                  </a:cubicBezTo>
                  <a:cubicBezTo>
                    <a:pt x="76" y="102"/>
                    <a:pt x="66" y="103"/>
                    <a:pt x="63" y="99"/>
                  </a:cubicBezTo>
                  <a:cubicBezTo>
                    <a:pt x="58" y="101"/>
                    <a:pt x="46" y="96"/>
                    <a:pt x="43" y="99"/>
                  </a:cubicBezTo>
                  <a:cubicBezTo>
                    <a:pt x="41" y="101"/>
                    <a:pt x="41" y="98"/>
                    <a:pt x="39" y="99"/>
                  </a:cubicBezTo>
                  <a:cubicBezTo>
                    <a:pt x="35" y="99"/>
                    <a:pt x="33" y="102"/>
                    <a:pt x="29" y="102"/>
                  </a:cubicBezTo>
                  <a:cubicBezTo>
                    <a:pt x="29" y="102"/>
                    <a:pt x="28" y="100"/>
                    <a:pt x="28" y="100"/>
                  </a:cubicBezTo>
                  <a:cubicBezTo>
                    <a:pt x="26" y="100"/>
                    <a:pt x="25" y="100"/>
                    <a:pt x="23" y="100"/>
                  </a:cubicBezTo>
                  <a:cubicBezTo>
                    <a:pt x="24" y="98"/>
                    <a:pt x="22" y="97"/>
                    <a:pt x="21" y="96"/>
                  </a:cubicBezTo>
                  <a:cubicBezTo>
                    <a:pt x="20" y="94"/>
                    <a:pt x="24" y="95"/>
                    <a:pt x="25" y="95"/>
                  </a:cubicBezTo>
                  <a:cubicBezTo>
                    <a:pt x="25" y="94"/>
                    <a:pt x="21" y="90"/>
                    <a:pt x="28" y="92"/>
                  </a:cubicBezTo>
                  <a:cubicBezTo>
                    <a:pt x="25" y="88"/>
                    <a:pt x="15" y="93"/>
                    <a:pt x="12" y="89"/>
                  </a:cubicBezTo>
                  <a:cubicBezTo>
                    <a:pt x="15" y="82"/>
                    <a:pt x="24" y="89"/>
                    <a:pt x="29" y="83"/>
                  </a:cubicBezTo>
                  <a:cubicBezTo>
                    <a:pt x="26" y="80"/>
                    <a:pt x="17" y="82"/>
                    <a:pt x="14" y="83"/>
                  </a:cubicBezTo>
                  <a:cubicBezTo>
                    <a:pt x="12" y="81"/>
                    <a:pt x="13" y="81"/>
                    <a:pt x="14" y="79"/>
                  </a:cubicBezTo>
                  <a:cubicBezTo>
                    <a:pt x="12" y="79"/>
                    <a:pt x="12" y="80"/>
                    <a:pt x="12" y="80"/>
                  </a:cubicBezTo>
                  <a:cubicBezTo>
                    <a:pt x="11" y="80"/>
                    <a:pt x="11" y="79"/>
                    <a:pt x="11" y="78"/>
                  </a:cubicBezTo>
                  <a:cubicBezTo>
                    <a:pt x="5" y="79"/>
                    <a:pt x="3" y="76"/>
                    <a:pt x="0" y="75"/>
                  </a:cubicBezTo>
                  <a:cubicBezTo>
                    <a:pt x="2" y="66"/>
                    <a:pt x="13" y="68"/>
                    <a:pt x="21" y="66"/>
                  </a:cubicBezTo>
                  <a:cubicBezTo>
                    <a:pt x="23" y="66"/>
                    <a:pt x="22" y="66"/>
                    <a:pt x="23" y="65"/>
                  </a:cubicBezTo>
                  <a:cubicBezTo>
                    <a:pt x="23" y="65"/>
                    <a:pt x="25" y="64"/>
                    <a:pt x="25" y="64"/>
                  </a:cubicBezTo>
                  <a:cubicBezTo>
                    <a:pt x="29" y="62"/>
                    <a:pt x="34" y="63"/>
                    <a:pt x="36" y="62"/>
                  </a:cubicBezTo>
                  <a:cubicBezTo>
                    <a:pt x="38" y="62"/>
                    <a:pt x="36" y="60"/>
                    <a:pt x="37" y="59"/>
                  </a:cubicBezTo>
                  <a:cubicBezTo>
                    <a:pt x="39" y="59"/>
                    <a:pt x="41" y="59"/>
                    <a:pt x="42" y="58"/>
                  </a:cubicBezTo>
                  <a:cubicBezTo>
                    <a:pt x="43" y="57"/>
                    <a:pt x="44" y="55"/>
                    <a:pt x="46" y="54"/>
                  </a:cubicBezTo>
                  <a:cubicBezTo>
                    <a:pt x="48" y="49"/>
                    <a:pt x="41" y="53"/>
                    <a:pt x="43" y="48"/>
                  </a:cubicBezTo>
                  <a:cubicBezTo>
                    <a:pt x="40" y="47"/>
                    <a:pt x="41" y="51"/>
                    <a:pt x="40" y="51"/>
                  </a:cubicBezTo>
                  <a:cubicBezTo>
                    <a:pt x="39" y="51"/>
                    <a:pt x="33" y="48"/>
                    <a:pt x="29" y="50"/>
                  </a:cubicBezTo>
                  <a:cubicBezTo>
                    <a:pt x="27" y="46"/>
                    <a:pt x="32" y="48"/>
                    <a:pt x="33" y="47"/>
                  </a:cubicBezTo>
                  <a:cubicBezTo>
                    <a:pt x="33" y="47"/>
                    <a:pt x="33" y="46"/>
                    <a:pt x="33" y="45"/>
                  </a:cubicBezTo>
                  <a:cubicBezTo>
                    <a:pt x="34" y="45"/>
                    <a:pt x="36" y="46"/>
                    <a:pt x="36" y="45"/>
                  </a:cubicBezTo>
                  <a:cubicBezTo>
                    <a:pt x="36" y="45"/>
                    <a:pt x="37" y="43"/>
                    <a:pt x="37" y="43"/>
                  </a:cubicBezTo>
                  <a:cubicBezTo>
                    <a:pt x="39" y="42"/>
                    <a:pt x="38" y="44"/>
                    <a:pt x="39" y="44"/>
                  </a:cubicBezTo>
                  <a:cubicBezTo>
                    <a:pt x="39" y="44"/>
                    <a:pt x="44" y="43"/>
                    <a:pt x="43" y="40"/>
                  </a:cubicBezTo>
                  <a:cubicBezTo>
                    <a:pt x="46" y="40"/>
                    <a:pt x="46" y="42"/>
                    <a:pt x="49" y="41"/>
                  </a:cubicBezTo>
                  <a:cubicBezTo>
                    <a:pt x="51" y="41"/>
                    <a:pt x="49" y="40"/>
                    <a:pt x="49" y="40"/>
                  </a:cubicBezTo>
                  <a:cubicBezTo>
                    <a:pt x="49" y="38"/>
                    <a:pt x="52" y="38"/>
                    <a:pt x="52" y="36"/>
                  </a:cubicBezTo>
                  <a:cubicBezTo>
                    <a:pt x="61" y="36"/>
                    <a:pt x="61" y="36"/>
                    <a:pt x="61" y="36"/>
                  </a:cubicBezTo>
                  <a:cubicBezTo>
                    <a:pt x="64" y="35"/>
                    <a:pt x="62" y="30"/>
                    <a:pt x="63" y="27"/>
                  </a:cubicBezTo>
                  <a:cubicBezTo>
                    <a:pt x="68" y="28"/>
                    <a:pt x="72" y="30"/>
                    <a:pt x="77" y="27"/>
                  </a:cubicBezTo>
                  <a:cubicBezTo>
                    <a:pt x="77" y="26"/>
                    <a:pt x="75" y="26"/>
                    <a:pt x="74" y="26"/>
                  </a:cubicBezTo>
                  <a:cubicBezTo>
                    <a:pt x="75" y="24"/>
                    <a:pt x="80" y="25"/>
                    <a:pt x="82" y="23"/>
                  </a:cubicBezTo>
                  <a:cubicBezTo>
                    <a:pt x="86" y="21"/>
                    <a:pt x="97" y="22"/>
                    <a:pt x="105" y="22"/>
                  </a:cubicBezTo>
                  <a:cubicBezTo>
                    <a:pt x="107" y="21"/>
                    <a:pt x="107" y="20"/>
                    <a:pt x="109" y="20"/>
                  </a:cubicBezTo>
                  <a:cubicBezTo>
                    <a:pt x="113" y="20"/>
                    <a:pt x="116" y="22"/>
                    <a:pt x="119" y="20"/>
                  </a:cubicBezTo>
                  <a:cubicBezTo>
                    <a:pt x="118" y="21"/>
                    <a:pt x="120" y="25"/>
                    <a:pt x="120" y="24"/>
                  </a:cubicBezTo>
                  <a:cubicBezTo>
                    <a:pt x="122" y="22"/>
                    <a:pt x="121" y="24"/>
                    <a:pt x="124" y="27"/>
                  </a:cubicBezTo>
                  <a:cubicBezTo>
                    <a:pt x="127" y="27"/>
                    <a:pt x="122" y="23"/>
                    <a:pt x="129" y="24"/>
                  </a:cubicBezTo>
                  <a:cubicBezTo>
                    <a:pt x="126" y="22"/>
                    <a:pt x="131" y="19"/>
                    <a:pt x="124" y="19"/>
                  </a:cubicBezTo>
                  <a:cubicBezTo>
                    <a:pt x="125" y="16"/>
                    <a:pt x="135" y="11"/>
                    <a:pt x="136" y="17"/>
                  </a:cubicBezTo>
                  <a:cubicBezTo>
                    <a:pt x="140" y="18"/>
                    <a:pt x="139" y="15"/>
                    <a:pt x="143" y="17"/>
                  </a:cubicBezTo>
                  <a:cubicBezTo>
                    <a:pt x="144" y="18"/>
                    <a:pt x="145" y="19"/>
                    <a:pt x="147" y="20"/>
                  </a:cubicBezTo>
                  <a:cubicBezTo>
                    <a:pt x="149" y="21"/>
                    <a:pt x="153" y="22"/>
                    <a:pt x="158" y="23"/>
                  </a:cubicBezTo>
                  <a:cubicBezTo>
                    <a:pt x="158" y="22"/>
                    <a:pt x="156" y="22"/>
                    <a:pt x="155" y="22"/>
                  </a:cubicBezTo>
                  <a:cubicBezTo>
                    <a:pt x="156" y="20"/>
                    <a:pt x="157" y="19"/>
                    <a:pt x="160" y="19"/>
                  </a:cubicBezTo>
                  <a:cubicBezTo>
                    <a:pt x="157" y="16"/>
                    <a:pt x="152" y="15"/>
                    <a:pt x="147" y="15"/>
                  </a:cubicBezTo>
                  <a:cubicBezTo>
                    <a:pt x="147" y="11"/>
                    <a:pt x="153" y="12"/>
                    <a:pt x="157" y="12"/>
                  </a:cubicBezTo>
                  <a:cubicBezTo>
                    <a:pt x="157" y="9"/>
                    <a:pt x="155" y="9"/>
                    <a:pt x="153" y="9"/>
                  </a:cubicBezTo>
                  <a:cubicBezTo>
                    <a:pt x="156" y="3"/>
                    <a:pt x="161" y="8"/>
                    <a:pt x="165" y="9"/>
                  </a:cubicBezTo>
                  <a:cubicBezTo>
                    <a:pt x="168" y="9"/>
                    <a:pt x="168" y="7"/>
                    <a:pt x="171" y="8"/>
                  </a:cubicBezTo>
                  <a:cubicBezTo>
                    <a:pt x="178" y="8"/>
                    <a:pt x="182" y="11"/>
                    <a:pt x="188" y="8"/>
                  </a:cubicBezTo>
                  <a:cubicBezTo>
                    <a:pt x="190" y="6"/>
                    <a:pt x="193" y="7"/>
                    <a:pt x="196" y="6"/>
                  </a:cubicBezTo>
                  <a:cubicBezTo>
                    <a:pt x="198" y="6"/>
                    <a:pt x="197" y="4"/>
                    <a:pt x="197" y="2"/>
                  </a:cubicBezTo>
                  <a:cubicBezTo>
                    <a:pt x="200" y="2"/>
                    <a:pt x="202" y="2"/>
                    <a:pt x="204" y="2"/>
                  </a:cubicBezTo>
                  <a:cubicBezTo>
                    <a:pt x="206" y="2"/>
                    <a:pt x="207" y="1"/>
                    <a:pt x="209" y="1"/>
                  </a:cubicBezTo>
                  <a:cubicBezTo>
                    <a:pt x="212" y="1"/>
                    <a:pt x="215" y="3"/>
                    <a:pt x="221" y="2"/>
                  </a:cubicBezTo>
                  <a:cubicBezTo>
                    <a:pt x="225" y="1"/>
                    <a:pt x="234" y="0"/>
                    <a:pt x="242" y="1"/>
                  </a:cubicBezTo>
                  <a:cubicBezTo>
                    <a:pt x="245" y="1"/>
                    <a:pt x="245" y="2"/>
                    <a:pt x="246" y="2"/>
                  </a:cubicBezTo>
                  <a:cubicBezTo>
                    <a:pt x="255" y="4"/>
                    <a:pt x="262" y="1"/>
                    <a:pt x="262" y="8"/>
                  </a:cubicBezTo>
                  <a:cubicBezTo>
                    <a:pt x="266" y="9"/>
                    <a:pt x="266" y="6"/>
                    <a:pt x="269" y="6"/>
                  </a:cubicBezTo>
                  <a:cubicBezTo>
                    <a:pt x="269" y="11"/>
                    <a:pt x="274" y="10"/>
                    <a:pt x="276" y="12"/>
                  </a:cubicBezTo>
                  <a:cubicBezTo>
                    <a:pt x="280" y="13"/>
                    <a:pt x="280" y="10"/>
                    <a:pt x="283" y="10"/>
                  </a:cubicBezTo>
                  <a:cubicBezTo>
                    <a:pt x="282" y="15"/>
                    <a:pt x="289" y="12"/>
                    <a:pt x="291" y="13"/>
                  </a:cubicBezTo>
                  <a:cubicBezTo>
                    <a:pt x="289" y="16"/>
                    <a:pt x="289" y="14"/>
                    <a:pt x="290" y="19"/>
                  </a:cubicBezTo>
                  <a:cubicBezTo>
                    <a:pt x="288" y="17"/>
                    <a:pt x="287" y="18"/>
                    <a:pt x="287" y="20"/>
                  </a:cubicBezTo>
                  <a:cubicBezTo>
                    <a:pt x="272" y="21"/>
                    <a:pt x="254" y="22"/>
                    <a:pt x="244" y="23"/>
                  </a:cubicBezTo>
                  <a:cubicBezTo>
                    <a:pt x="243" y="23"/>
                    <a:pt x="242" y="24"/>
                    <a:pt x="242" y="24"/>
                  </a:cubicBezTo>
                  <a:cubicBezTo>
                    <a:pt x="241" y="24"/>
                    <a:pt x="242" y="23"/>
                    <a:pt x="242" y="23"/>
                  </a:cubicBezTo>
                  <a:cubicBezTo>
                    <a:pt x="243" y="22"/>
                    <a:pt x="240" y="21"/>
                    <a:pt x="239" y="22"/>
                  </a:cubicBezTo>
                  <a:cubicBezTo>
                    <a:pt x="239" y="22"/>
                    <a:pt x="240" y="24"/>
                    <a:pt x="239" y="24"/>
                  </a:cubicBezTo>
                  <a:cubicBezTo>
                    <a:pt x="237" y="25"/>
                    <a:pt x="234" y="24"/>
                    <a:pt x="232" y="26"/>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98" name="Freeform 87"/>
            <p:cNvSpPr>
              <a:spLocks/>
            </p:cNvSpPr>
            <p:nvPr/>
          </p:nvSpPr>
          <p:spPr bwMode="auto">
            <a:xfrm>
              <a:off x="2419350" y="731837"/>
              <a:ext cx="633413" cy="346075"/>
            </a:xfrm>
            <a:custGeom>
              <a:avLst/>
              <a:gdLst>
                <a:gd name="T0" fmla="*/ 158 w 169"/>
                <a:gd name="T1" fmla="*/ 9 h 92"/>
                <a:gd name="T2" fmla="*/ 168 w 169"/>
                <a:gd name="T3" fmla="*/ 15 h 92"/>
                <a:gd name="T4" fmla="*/ 164 w 169"/>
                <a:gd name="T5" fmla="*/ 17 h 92"/>
                <a:gd name="T6" fmla="*/ 157 w 169"/>
                <a:gd name="T7" fmla="*/ 20 h 92"/>
                <a:gd name="T8" fmla="*/ 137 w 169"/>
                <a:gd name="T9" fmla="*/ 24 h 92"/>
                <a:gd name="T10" fmla="*/ 145 w 169"/>
                <a:gd name="T11" fmla="*/ 27 h 92"/>
                <a:gd name="T12" fmla="*/ 128 w 169"/>
                <a:gd name="T13" fmla="*/ 34 h 92"/>
                <a:gd name="T14" fmla="*/ 123 w 169"/>
                <a:gd name="T15" fmla="*/ 37 h 92"/>
                <a:gd name="T16" fmla="*/ 114 w 169"/>
                <a:gd name="T17" fmla="*/ 41 h 92"/>
                <a:gd name="T18" fmla="*/ 100 w 169"/>
                <a:gd name="T19" fmla="*/ 47 h 92"/>
                <a:gd name="T20" fmla="*/ 96 w 169"/>
                <a:gd name="T21" fmla="*/ 51 h 92"/>
                <a:gd name="T22" fmla="*/ 86 w 169"/>
                <a:gd name="T23" fmla="*/ 52 h 92"/>
                <a:gd name="T24" fmla="*/ 92 w 169"/>
                <a:gd name="T25" fmla="*/ 61 h 92"/>
                <a:gd name="T26" fmla="*/ 82 w 169"/>
                <a:gd name="T27" fmla="*/ 68 h 92"/>
                <a:gd name="T28" fmla="*/ 75 w 169"/>
                <a:gd name="T29" fmla="*/ 72 h 92"/>
                <a:gd name="T30" fmla="*/ 63 w 169"/>
                <a:gd name="T31" fmla="*/ 81 h 92"/>
                <a:gd name="T32" fmla="*/ 67 w 169"/>
                <a:gd name="T33" fmla="*/ 88 h 92"/>
                <a:gd name="T34" fmla="*/ 55 w 169"/>
                <a:gd name="T35" fmla="*/ 90 h 92"/>
                <a:gd name="T36" fmla="*/ 34 w 169"/>
                <a:gd name="T37" fmla="*/ 86 h 92"/>
                <a:gd name="T38" fmla="*/ 27 w 169"/>
                <a:gd name="T39" fmla="*/ 88 h 92"/>
                <a:gd name="T40" fmla="*/ 18 w 169"/>
                <a:gd name="T41" fmla="*/ 81 h 92"/>
                <a:gd name="T42" fmla="*/ 27 w 169"/>
                <a:gd name="T43" fmla="*/ 72 h 92"/>
                <a:gd name="T44" fmla="*/ 39 w 169"/>
                <a:gd name="T45" fmla="*/ 72 h 92"/>
                <a:gd name="T46" fmla="*/ 19 w 169"/>
                <a:gd name="T47" fmla="*/ 68 h 92"/>
                <a:gd name="T48" fmla="*/ 30 w 169"/>
                <a:gd name="T49" fmla="*/ 59 h 92"/>
                <a:gd name="T50" fmla="*/ 40 w 169"/>
                <a:gd name="T51" fmla="*/ 59 h 92"/>
                <a:gd name="T52" fmla="*/ 40 w 169"/>
                <a:gd name="T53" fmla="*/ 54 h 92"/>
                <a:gd name="T54" fmla="*/ 37 w 169"/>
                <a:gd name="T55" fmla="*/ 47 h 92"/>
                <a:gd name="T56" fmla="*/ 30 w 169"/>
                <a:gd name="T57" fmla="*/ 44 h 92"/>
                <a:gd name="T58" fmla="*/ 46 w 169"/>
                <a:gd name="T59" fmla="*/ 43 h 92"/>
                <a:gd name="T60" fmla="*/ 51 w 169"/>
                <a:gd name="T61" fmla="*/ 40 h 92"/>
                <a:gd name="T62" fmla="*/ 63 w 169"/>
                <a:gd name="T63" fmla="*/ 31 h 92"/>
                <a:gd name="T64" fmla="*/ 39 w 169"/>
                <a:gd name="T65" fmla="*/ 36 h 92"/>
                <a:gd name="T66" fmla="*/ 22 w 169"/>
                <a:gd name="T67" fmla="*/ 31 h 92"/>
                <a:gd name="T68" fmla="*/ 5 w 169"/>
                <a:gd name="T69" fmla="*/ 27 h 92"/>
                <a:gd name="T70" fmla="*/ 2 w 169"/>
                <a:gd name="T71" fmla="*/ 19 h 92"/>
                <a:gd name="T72" fmla="*/ 30 w 169"/>
                <a:gd name="T73" fmla="*/ 12 h 92"/>
                <a:gd name="T74" fmla="*/ 50 w 169"/>
                <a:gd name="T75" fmla="*/ 8 h 92"/>
                <a:gd name="T76" fmla="*/ 74 w 169"/>
                <a:gd name="T77" fmla="*/ 3 h 92"/>
                <a:gd name="T78" fmla="*/ 98 w 169"/>
                <a:gd name="T79" fmla="*/ 2 h 92"/>
                <a:gd name="T80" fmla="*/ 110 w 169"/>
                <a:gd name="T81" fmla="*/ 2 h 92"/>
                <a:gd name="T82" fmla="*/ 134 w 169"/>
                <a:gd name="T83" fmla="*/ 2 h 92"/>
                <a:gd name="T84" fmla="*/ 158 w 169"/>
                <a:gd name="T85" fmla="*/ 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9" h="92">
                  <a:moveTo>
                    <a:pt x="158" y="3"/>
                  </a:moveTo>
                  <a:cubicBezTo>
                    <a:pt x="156" y="6"/>
                    <a:pt x="158" y="5"/>
                    <a:pt x="158" y="9"/>
                  </a:cubicBezTo>
                  <a:cubicBezTo>
                    <a:pt x="169" y="9"/>
                    <a:pt x="169" y="9"/>
                    <a:pt x="169" y="9"/>
                  </a:cubicBezTo>
                  <a:cubicBezTo>
                    <a:pt x="169" y="11"/>
                    <a:pt x="167" y="12"/>
                    <a:pt x="168" y="15"/>
                  </a:cubicBezTo>
                  <a:cubicBezTo>
                    <a:pt x="167" y="15"/>
                    <a:pt x="164" y="14"/>
                    <a:pt x="164" y="15"/>
                  </a:cubicBezTo>
                  <a:cubicBezTo>
                    <a:pt x="163" y="15"/>
                    <a:pt x="164" y="17"/>
                    <a:pt x="164" y="17"/>
                  </a:cubicBezTo>
                  <a:cubicBezTo>
                    <a:pt x="161" y="18"/>
                    <a:pt x="158" y="19"/>
                    <a:pt x="158" y="17"/>
                  </a:cubicBezTo>
                  <a:cubicBezTo>
                    <a:pt x="156" y="17"/>
                    <a:pt x="157" y="20"/>
                    <a:pt x="157" y="20"/>
                  </a:cubicBezTo>
                  <a:cubicBezTo>
                    <a:pt x="155" y="21"/>
                    <a:pt x="151" y="19"/>
                    <a:pt x="151" y="22"/>
                  </a:cubicBezTo>
                  <a:cubicBezTo>
                    <a:pt x="146" y="21"/>
                    <a:pt x="140" y="20"/>
                    <a:pt x="137" y="24"/>
                  </a:cubicBezTo>
                  <a:cubicBezTo>
                    <a:pt x="138" y="28"/>
                    <a:pt x="144" y="24"/>
                    <a:pt x="145" y="23"/>
                  </a:cubicBezTo>
                  <a:cubicBezTo>
                    <a:pt x="147" y="24"/>
                    <a:pt x="145" y="25"/>
                    <a:pt x="145" y="27"/>
                  </a:cubicBezTo>
                  <a:cubicBezTo>
                    <a:pt x="140" y="27"/>
                    <a:pt x="137" y="29"/>
                    <a:pt x="133" y="30"/>
                  </a:cubicBezTo>
                  <a:cubicBezTo>
                    <a:pt x="131" y="31"/>
                    <a:pt x="129" y="32"/>
                    <a:pt x="128" y="34"/>
                  </a:cubicBezTo>
                  <a:cubicBezTo>
                    <a:pt x="127" y="35"/>
                    <a:pt x="125" y="34"/>
                    <a:pt x="124" y="34"/>
                  </a:cubicBezTo>
                  <a:cubicBezTo>
                    <a:pt x="123" y="35"/>
                    <a:pt x="124" y="36"/>
                    <a:pt x="123" y="37"/>
                  </a:cubicBezTo>
                  <a:cubicBezTo>
                    <a:pt x="121" y="38"/>
                    <a:pt x="119" y="36"/>
                    <a:pt x="119" y="38"/>
                  </a:cubicBezTo>
                  <a:cubicBezTo>
                    <a:pt x="119" y="40"/>
                    <a:pt x="115" y="39"/>
                    <a:pt x="114" y="41"/>
                  </a:cubicBezTo>
                  <a:cubicBezTo>
                    <a:pt x="114" y="44"/>
                    <a:pt x="111" y="42"/>
                    <a:pt x="109" y="44"/>
                  </a:cubicBezTo>
                  <a:cubicBezTo>
                    <a:pt x="107" y="46"/>
                    <a:pt x="104" y="45"/>
                    <a:pt x="100" y="47"/>
                  </a:cubicBezTo>
                  <a:cubicBezTo>
                    <a:pt x="100" y="47"/>
                    <a:pt x="101" y="48"/>
                    <a:pt x="99" y="48"/>
                  </a:cubicBezTo>
                  <a:cubicBezTo>
                    <a:pt x="96" y="48"/>
                    <a:pt x="98" y="49"/>
                    <a:pt x="96" y="51"/>
                  </a:cubicBezTo>
                  <a:cubicBezTo>
                    <a:pt x="96" y="51"/>
                    <a:pt x="95" y="51"/>
                    <a:pt x="95" y="51"/>
                  </a:cubicBezTo>
                  <a:cubicBezTo>
                    <a:pt x="94" y="51"/>
                    <a:pt x="91" y="54"/>
                    <a:pt x="86" y="52"/>
                  </a:cubicBezTo>
                  <a:cubicBezTo>
                    <a:pt x="87" y="54"/>
                    <a:pt x="92" y="55"/>
                    <a:pt x="86" y="55"/>
                  </a:cubicBezTo>
                  <a:cubicBezTo>
                    <a:pt x="87" y="58"/>
                    <a:pt x="93" y="56"/>
                    <a:pt x="92" y="61"/>
                  </a:cubicBezTo>
                  <a:cubicBezTo>
                    <a:pt x="89" y="58"/>
                    <a:pt x="89" y="61"/>
                    <a:pt x="89" y="65"/>
                  </a:cubicBezTo>
                  <a:cubicBezTo>
                    <a:pt x="86" y="61"/>
                    <a:pt x="85" y="66"/>
                    <a:pt x="82" y="68"/>
                  </a:cubicBezTo>
                  <a:cubicBezTo>
                    <a:pt x="79" y="70"/>
                    <a:pt x="76" y="68"/>
                    <a:pt x="74" y="71"/>
                  </a:cubicBezTo>
                  <a:cubicBezTo>
                    <a:pt x="73" y="72"/>
                    <a:pt x="75" y="72"/>
                    <a:pt x="75" y="72"/>
                  </a:cubicBezTo>
                  <a:cubicBezTo>
                    <a:pt x="75" y="73"/>
                    <a:pt x="70" y="74"/>
                    <a:pt x="74" y="75"/>
                  </a:cubicBezTo>
                  <a:cubicBezTo>
                    <a:pt x="72" y="79"/>
                    <a:pt x="64" y="76"/>
                    <a:pt x="63" y="81"/>
                  </a:cubicBezTo>
                  <a:cubicBezTo>
                    <a:pt x="65" y="83"/>
                    <a:pt x="69" y="84"/>
                    <a:pt x="74" y="83"/>
                  </a:cubicBezTo>
                  <a:cubicBezTo>
                    <a:pt x="75" y="88"/>
                    <a:pt x="67" y="84"/>
                    <a:pt x="67" y="88"/>
                  </a:cubicBezTo>
                  <a:cubicBezTo>
                    <a:pt x="67" y="90"/>
                    <a:pt x="65" y="87"/>
                    <a:pt x="64" y="88"/>
                  </a:cubicBezTo>
                  <a:cubicBezTo>
                    <a:pt x="61" y="88"/>
                    <a:pt x="59" y="92"/>
                    <a:pt x="55" y="90"/>
                  </a:cubicBezTo>
                  <a:cubicBezTo>
                    <a:pt x="55" y="89"/>
                    <a:pt x="52" y="89"/>
                    <a:pt x="53" y="86"/>
                  </a:cubicBezTo>
                  <a:cubicBezTo>
                    <a:pt x="46" y="85"/>
                    <a:pt x="41" y="88"/>
                    <a:pt x="34" y="86"/>
                  </a:cubicBezTo>
                  <a:cubicBezTo>
                    <a:pt x="34" y="86"/>
                    <a:pt x="33" y="85"/>
                    <a:pt x="33" y="85"/>
                  </a:cubicBezTo>
                  <a:cubicBezTo>
                    <a:pt x="31" y="85"/>
                    <a:pt x="30" y="87"/>
                    <a:pt x="27" y="88"/>
                  </a:cubicBezTo>
                  <a:cubicBezTo>
                    <a:pt x="21" y="89"/>
                    <a:pt x="15" y="86"/>
                    <a:pt x="8" y="85"/>
                  </a:cubicBezTo>
                  <a:cubicBezTo>
                    <a:pt x="10" y="82"/>
                    <a:pt x="13" y="80"/>
                    <a:pt x="18" y="81"/>
                  </a:cubicBezTo>
                  <a:cubicBezTo>
                    <a:pt x="21" y="80"/>
                    <a:pt x="18" y="74"/>
                    <a:pt x="20" y="73"/>
                  </a:cubicBezTo>
                  <a:cubicBezTo>
                    <a:pt x="24" y="75"/>
                    <a:pt x="24" y="72"/>
                    <a:pt x="27" y="72"/>
                  </a:cubicBezTo>
                  <a:cubicBezTo>
                    <a:pt x="27" y="77"/>
                    <a:pt x="33" y="76"/>
                    <a:pt x="37" y="76"/>
                  </a:cubicBezTo>
                  <a:cubicBezTo>
                    <a:pt x="40" y="76"/>
                    <a:pt x="36" y="74"/>
                    <a:pt x="39" y="72"/>
                  </a:cubicBezTo>
                  <a:cubicBezTo>
                    <a:pt x="38" y="69"/>
                    <a:pt x="30" y="73"/>
                    <a:pt x="33" y="67"/>
                  </a:cubicBezTo>
                  <a:cubicBezTo>
                    <a:pt x="27" y="68"/>
                    <a:pt x="25" y="70"/>
                    <a:pt x="19" y="68"/>
                  </a:cubicBezTo>
                  <a:cubicBezTo>
                    <a:pt x="20" y="65"/>
                    <a:pt x="23" y="64"/>
                    <a:pt x="26" y="64"/>
                  </a:cubicBezTo>
                  <a:cubicBezTo>
                    <a:pt x="27" y="62"/>
                    <a:pt x="29" y="61"/>
                    <a:pt x="30" y="59"/>
                  </a:cubicBezTo>
                  <a:cubicBezTo>
                    <a:pt x="32" y="60"/>
                    <a:pt x="33" y="59"/>
                    <a:pt x="33" y="58"/>
                  </a:cubicBezTo>
                  <a:cubicBezTo>
                    <a:pt x="36" y="58"/>
                    <a:pt x="38" y="58"/>
                    <a:pt x="40" y="59"/>
                  </a:cubicBezTo>
                  <a:cubicBezTo>
                    <a:pt x="42" y="59"/>
                    <a:pt x="44" y="57"/>
                    <a:pt x="44" y="55"/>
                  </a:cubicBezTo>
                  <a:cubicBezTo>
                    <a:pt x="44" y="53"/>
                    <a:pt x="41" y="55"/>
                    <a:pt x="40" y="54"/>
                  </a:cubicBezTo>
                  <a:cubicBezTo>
                    <a:pt x="40" y="53"/>
                    <a:pt x="39" y="50"/>
                    <a:pt x="39" y="50"/>
                  </a:cubicBezTo>
                  <a:cubicBezTo>
                    <a:pt x="38" y="49"/>
                    <a:pt x="37" y="48"/>
                    <a:pt x="37" y="47"/>
                  </a:cubicBezTo>
                  <a:cubicBezTo>
                    <a:pt x="36" y="48"/>
                    <a:pt x="35" y="48"/>
                    <a:pt x="33" y="48"/>
                  </a:cubicBezTo>
                  <a:cubicBezTo>
                    <a:pt x="34" y="45"/>
                    <a:pt x="33" y="44"/>
                    <a:pt x="30" y="44"/>
                  </a:cubicBezTo>
                  <a:cubicBezTo>
                    <a:pt x="32" y="42"/>
                    <a:pt x="33" y="39"/>
                    <a:pt x="37" y="40"/>
                  </a:cubicBezTo>
                  <a:cubicBezTo>
                    <a:pt x="41" y="40"/>
                    <a:pt x="40" y="45"/>
                    <a:pt x="46" y="43"/>
                  </a:cubicBezTo>
                  <a:cubicBezTo>
                    <a:pt x="45" y="44"/>
                    <a:pt x="46" y="45"/>
                    <a:pt x="47" y="45"/>
                  </a:cubicBezTo>
                  <a:cubicBezTo>
                    <a:pt x="52" y="47"/>
                    <a:pt x="49" y="41"/>
                    <a:pt x="51" y="40"/>
                  </a:cubicBezTo>
                  <a:cubicBezTo>
                    <a:pt x="58" y="38"/>
                    <a:pt x="65" y="36"/>
                    <a:pt x="68" y="31"/>
                  </a:cubicBezTo>
                  <a:cubicBezTo>
                    <a:pt x="68" y="28"/>
                    <a:pt x="66" y="33"/>
                    <a:pt x="63" y="31"/>
                  </a:cubicBezTo>
                  <a:cubicBezTo>
                    <a:pt x="60" y="33"/>
                    <a:pt x="57" y="33"/>
                    <a:pt x="55" y="36"/>
                  </a:cubicBezTo>
                  <a:cubicBezTo>
                    <a:pt x="52" y="34"/>
                    <a:pt x="45" y="36"/>
                    <a:pt x="39" y="36"/>
                  </a:cubicBezTo>
                  <a:cubicBezTo>
                    <a:pt x="35" y="35"/>
                    <a:pt x="33" y="33"/>
                    <a:pt x="29" y="36"/>
                  </a:cubicBezTo>
                  <a:cubicBezTo>
                    <a:pt x="28" y="31"/>
                    <a:pt x="24" y="36"/>
                    <a:pt x="22" y="31"/>
                  </a:cubicBezTo>
                  <a:cubicBezTo>
                    <a:pt x="20" y="34"/>
                    <a:pt x="16" y="30"/>
                    <a:pt x="11" y="31"/>
                  </a:cubicBezTo>
                  <a:cubicBezTo>
                    <a:pt x="12" y="27"/>
                    <a:pt x="6" y="29"/>
                    <a:pt x="5" y="27"/>
                  </a:cubicBezTo>
                  <a:cubicBezTo>
                    <a:pt x="4" y="23"/>
                    <a:pt x="8" y="25"/>
                    <a:pt x="9" y="23"/>
                  </a:cubicBezTo>
                  <a:cubicBezTo>
                    <a:pt x="9" y="19"/>
                    <a:pt x="0" y="25"/>
                    <a:pt x="2" y="19"/>
                  </a:cubicBezTo>
                  <a:cubicBezTo>
                    <a:pt x="8" y="17"/>
                    <a:pt x="19" y="16"/>
                    <a:pt x="29" y="15"/>
                  </a:cubicBezTo>
                  <a:cubicBezTo>
                    <a:pt x="30" y="15"/>
                    <a:pt x="30" y="13"/>
                    <a:pt x="30" y="12"/>
                  </a:cubicBezTo>
                  <a:cubicBezTo>
                    <a:pt x="38" y="13"/>
                    <a:pt x="43" y="10"/>
                    <a:pt x="47" y="12"/>
                  </a:cubicBezTo>
                  <a:cubicBezTo>
                    <a:pt x="48" y="11"/>
                    <a:pt x="49" y="9"/>
                    <a:pt x="50" y="8"/>
                  </a:cubicBezTo>
                  <a:cubicBezTo>
                    <a:pt x="58" y="7"/>
                    <a:pt x="66" y="5"/>
                    <a:pt x="72" y="6"/>
                  </a:cubicBezTo>
                  <a:cubicBezTo>
                    <a:pt x="74" y="6"/>
                    <a:pt x="73" y="4"/>
                    <a:pt x="74" y="3"/>
                  </a:cubicBezTo>
                  <a:cubicBezTo>
                    <a:pt x="79" y="4"/>
                    <a:pt x="87" y="2"/>
                    <a:pt x="91" y="5"/>
                  </a:cubicBezTo>
                  <a:cubicBezTo>
                    <a:pt x="91" y="2"/>
                    <a:pt x="97" y="5"/>
                    <a:pt x="98" y="2"/>
                  </a:cubicBezTo>
                  <a:cubicBezTo>
                    <a:pt x="101" y="3"/>
                    <a:pt x="106" y="4"/>
                    <a:pt x="112" y="3"/>
                  </a:cubicBezTo>
                  <a:cubicBezTo>
                    <a:pt x="112" y="2"/>
                    <a:pt x="111" y="2"/>
                    <a:pt x="110" y="2"/>
                  </a:cubicBezTo>
                  <a:cubicBezTo>
                    <a:pt x="110" y="0"/>
                    <a:pt x="112" y="1"/>
                    <a:pt x="112" y="2"/>
                  </a:cubicBezTo>
                  <a:cubicBezTo>
                    <a:pt x="118" y="3"/>
                    <a:pt x="128" y="1"/>
                    <a:pt x="134" y="2"/>
                  </a:cubicBezTo>
                  <a:cubicBezTo>
                    <a:pt x="134" y="2"/>
                    <a:pt x="134" y="5"/>
                    <a:pt x="134" y="5"/>
                  </a:cubicBezTo>
                  <a:cubicBezTo>
                    <a:pt x="145" y="5"/>
                    <a:pt x="146" y="3"/>
                    <a:pt x="158" y="3"/>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99" name="Freeform 88"/>
            <p:cNvSpPr>
              <a:spLocks/>
            </p:cNvSpPr>
            <p:nvPr/>
          </p:nvSpPr>
          <p:spPr bwMode="auto">
            <a:xfrm>
              <a:off x="4767262" y="863600"/>
              <a:ext cx="184150" cy="63500"/>
            </a:xfrm>
            <a:custGeom>
              <a:avLst/>
              <a:gdLst>
                <a:gd name="T0" fmla="*/ 13 w 49"/>
                <a:gd name="T1" fmla="*/ 2 h 17"/>
                <a:gd name="T2" fmla="*/ 13 w 49"/>
                <a:gd name="T3" fmla="*/ 3 h 17"/>
                <a:gd name="T4" fmla="*/ 17 w 49"/>
                <a:gd name="T5" fmla="*/ 8 h 17"/>
                <a:gd name="T6" fmla="*/ 22 w 49"/>
                <a:gd name="T7" fmla="*/ 5 h 17"/>
                <a:gd name="T8" fmla="*/ 29 w 49"/>
                <a:gd name="T9" fmla="*/ 8 h 17"/>
                <a:gd name="T10" fmla="*/ 41 w 49"/>
                <a:gd name="T11" fmla="*/ 5 h 17"/>
                <a:gd name="T12" fmla="*/ 47 w 49"/>
                <a:gd name="T13" fmla="*/ 8 h 17"/>
                <a:gd name="T14" fmla="*/ 44 w 49"/>
                <a:gd name="T15" fmla="*/ 13 h 17"/>
                <a:gd name="T16" fmla="*/ 31 w 49"/>
                <a:gd name="T17" fmla="*/ 15 h 17"/>
                <a:gd name="T18" fmla="*/ 23 w 49"/>
                <a:gd name="T19" fmla="*/ 17 h 17"/>
                <a:gd name="T20" fmla="*/ 9 w 49"/>
                <a:gd name="T21" fmla="*/ 8 h 17"/>
                <a:gd name="T22" fmla="*/ 2 w 49"/>
                <a:gd name="T23" fmla="*/ 6 h 17"/>
                <a:gd name="T24" fmla="*/ 13 w 49"/>
                <a:gd name="T25"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 h="17">
                  <a:moveTo>
                    <a:pt x="13" y="2"/>
                  </a:moveTo>
                  <a:cubicBezTo>
                    <a:pt x="15" y="2"/>
                    <a:pt x="14" y="3"/>
                    <a:pt x="13" y="3"/>
                  </a:cubicBezTo>
                  <a:cubicBezTo>
                    <a:pt x="13" y="7"/>
                    <a:pt x="19" y="3"/>
                    <a:pt x="17" y="8"/>
                  </a:cubicBezTo>
                  <a:cubicBezTo>
                    <a:pt x="20" y="8"/>
                    <a:pt x="19" y="5"/>
                    <a:pt x="22" y="5"/>
                  </a:cubicBezTo>
                  <a:cubicBezTo>
                    <a:pt x="25" y="8"/>
                    <a:pt x="28" y="2"/>
                    <a:pt x="29" y="8"/>
                  </a:cubicBezTo>
                  <a:cubicBezTo>
                    <a:pt x="32" y="6"/>
                    <a:pt x="37" y="6"/>
                    <a:pt x="41" y="5"/>
                  </a:cubicBezTo>
                  <a:cubicBezTo>
                    <a:pt x="40" y="9"/>
                    <a:pt x="48" y="4"/>
                    <a:pt x="47" y="8"/>
                  </a:cubicBezTo>
                  <a:cubicBezTo>
                    <a:pt x="49" y="12"/>
                    <a:pt x="38" y="10"/>
                    <a:pt x="44" y="13"/>
                  </a:cubicBezTo>
                  <a:cubicBezTo>
                    <a:pt x="42" y="16"/>
                    <a:pt x="35" y="14"/>
                    <a:pt x="31" y="15"/>
                  </a:cubicBezTo>
                  <a:cubicBezTo>
                    <a:pt x="28" y="15"/>
                    <a:pt x="26" y="16"/>
                    <a:pt x="23" y="17"/>
                  </a:cubicBezTo>
                  <a:cubicBezTo>
                    <a:pt x="17" y="15"/>
                    <a:pt x="12" y="13"/>
                    <a:pt x="9" y="8"/>
                  </a:cubicBezTo>
                  <a:cubicBezTo>
                    <a:pt x="7" y="7"/>
                    <a:pt x="2" y="9"/>
                    <a:pt x="2" y="6"/>
                  </a:cubicBezTo>
                  <a:cubicBezTo>
                    <a:pt x="0" y="0"/>
                    <a:pt x="12" y="6"/>
                    <a:pt x="13"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00" name="Freeform 89"/>
            <p:cNvSpPr>
              <a:spLocks/>
            </p:cNvSpPr>
            <p:nvPr/>
          </p:nvSpPr>
          <p:spPr bwMode="auto">
            <a:xfrm>
              <a:off x="1931987" y="954087"/>
              <a:ext cx="82550" cy="22225"/>
            </a:xfrm>
            <a:custGeom>
              <a:avLst/>
              <a:gdLst>
                <a:gd name="T0" fmla="*/ 21 w 22"/>
                <a:gd name="T1" fmla="*/ 0 h 6"/>
                <a:gd name="T2" fmla="*/ 13 w 22"/>
                <a:gd name="T3" fmla="*/ 5 h 6"/>
                <a:gd name="T4" fmla="*/ 10 w 22"/>
                <a:gd name="T5" fmla="*/ 6 h 6"/>
                <a:gd name="T6" fmla="*/ 5 w 22"/>
                <a:gd name="T7" fmla="*/ 6 h 6"/>
                <a:gd name="T8" fmla="*/ 7 w 22"/>
                <a:gd name="T9" fmla="*/ 2 h 6"/>
                <a:gd name="T10" fmla="*/ 21 w 22"/>
                <a:gd name="T11" fmla="*/ 0 h 6"/>
              </a:gdLst>
              <a:ahLst/>
              <a:cxnLst>
                <a:cxn ang="0">
                  <a:pos x="T0" y="T1"/>
                </a:cxn>
                <a:cxn ang="0">
                  <a:pos x="T2" y="T3"/>
                </a:cxn>
                <a:cxn ang="0">
                  <a:pos x="T4" y="T5"/>
                </a:cxn>
                <a:cxn ang="0">
                  <a:pos x="T6" y="T7"/>
                </a:cxn>
                <a:cxn ang="0">
                  <a:pos x="T8" y="T9"/>
                </a:cxn>
                <a:cxn ang="0">
                  <a:pos x="T10" y="T11"/>
                </a:cxn>
              </a:cxnLst>
              <a:rect l="0" t="0" r="r" b="b"/>
              <a:pathLst>
                <a:path w="22" h="6">
                  <a:moveTo>
                    <a:pt x="21" y="0"/>
                  </a:moveTo>
                  <a:cubicBezTo>
                    <a:pt x="22" y="5"/>
                    <a:pt x="16" y="4"/>
                    <a:pt x="13" y="5"/>
                  </a:cubicBezTo>
                  <a:cubicBezTo>
                    <a:pt x="12" y="5"/>
                    <a:pt x="12" y="6"/>
                    <a:pt x="10" y="6"/>
                  </a:cubicBezTo>
                  <a:cubicBezTo>
                    <a:pt x="8" y="6"/>
                    <a:pt x="5" y="4"/>
                    <a:pt x="5" y="6"/>
                  </a:cubicBezTo>
                  <a:cubicBezTo>
                    <a:pt x="0" y="6"/>
                    <a:pt x="7" y="2"/>
                    <a:pt x="7" y="2"/>
                  </a:cubicBezTo>
                  <a:cubicBezTo>
                    <a:pt x="10" y="5"/>
                    <a:pt x="16" y="0"/>
                    <a:pt x="21"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01" name="Freeform 90"/>
            <p:cNvSpPr>
              <a:spLocks/>
            </p:cNvSpPr>
            <p:nvPr/>
          </p:nvSpPr>
          <p:spPr bwMode="auto">
            <a:xfrm>
              <a:off x="2265362" y="954087"/>
              <a:ext cx="76200" cy="47625"/>
            </a:xfrm>
            <a:custGeom>
              <a:avLst/>
              <a:gdLst>
                <a:gd name="T0" fmla="*/ 10 w 20"/>
                <a:gd name="T1" fmla="*/ 0 h 13"/>
                <a:gd name="T2" fmla="*/ 7 w 20"/>
                <a:gd name="T3" fmla="*/ 2 h 13"/>
                <a:gd name="T4" fmla="*/ 14 w 20"/>
                <a:gd name="T5" fmla="*/ 6 h 13"/>
                <a:gd name="T6" fmla="*/ 17 w 20"/>
                <a:gd name="T7" fmla="*/ 5 h 13"/>
                <a:gd name="T8" fmla="*/ 8 w 20"/>
                <a:gd name="T9" fmla="*/ 13 h 13"/>
                <a:gd name="T10" fmla="*/ 0 w 20"/>
                <a:gd name="T11" fmla="*/ 3 h 13"/>
                <a:gd name="T12" fmla="*/ 10 w 20"/>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20" h="13">
                  <a:moveTo>
                    <a:pt x="10" y="0"/>
                  </a:moveTo>
                  <a:cubicBezTo>
                    <a:pt x="9" y="2"/>
                    <a:pt x="8" y="2"/>
                    <a:pt x="7" y="2"/>
                  </a:cubicBezTo>
                  <a:cubicBezTo>
                    <a:pt x="6" y="6"/>
                    <a:pt x="16" y="0"/>
                    <a:pt x="14" y="6"/>
                  </a:cubicBezTo>
                  <a:cubicBezTo>
                    <a:pt x="15" y="6"/>
                    <a:pt x="16" y="6"/>
                    <a:pt x="17" y="5"/>
                  </a:cubicBezTo>
                  <a:cubicBezTo>
                    <a:pt x="20" y="9"/>
                    <a:pt x="9" y="9"/>
                    <a:pt x="8" y="13"/>
                  </a:cubicBezTo>
                  <a:cubicBezTo>
                    <a:pt x="5" y="11"/>
                    <a:pt x="5" y="4"/>
                    <a:pt x="0" y="3"/>
                  </a:cubicBezTo>
                  <a:cubicBezTo>
                    <a:pt x="1" y="1"/>
                    <a:pt x="7" y="2"/>
                    <a:pt x="10"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02" name="Freeform 91"/>
            <p:cNvSpPr>
              <a:spLocks noEditPoints="1"/>
            </p:cNvSpPr>
            <p:nvPr/>
          </p:nvSpPr>
          <p:spPr bwMode="auto">
            <a:xfrm>
              <a:off x="3990975" y="1009650"/>
              <a:ext cx="4443413" cy="2914651"/>
            </a:xfrm>
            <a:custGeom>
              <a:avLst/>
              <a:gdLst>
                <a:gd name="T0" fmla="*/ 704 w 1185"/>
                <a:gd name="T1" fmla="*/ 54 h 777"/>
                <a:gd name="T2" fmla="*/ 832 w 1185"/>
                <a:gd name="T3" fmla="*/ 54 h 777"/>
                <a:gd name="T4" fmla="*/ 938 w 1185"/>
                <a:gd name="T5" fmla="*/ 64 h 777"/>
                <a:gd name="T6" fmla="*/ 1077 w 1185"/>
                <a:gd name="T7" fmla="*/ 86 h 777"/>
                <a:gd name="T8" fmla="*/ 1185 w 1185"/>
                <a:gd name="T9" fmla="*/ 122 h 777"/>
                <a:gd name="T10" fmla="*/ 1117 w 1185"/>
                <a:gd name="T11" fmla="*/ 138 h 777"/>
                <a:gd name="T12" fmla="*/ 1028 w 1185"/>
                <a:gd name="T13" fmla="*/ 206 h 777"/>
                <a:gd name="T14" fmla="*/ 993 w 1185"/>
                <a:gd name="T15" fmla="*/ 227 h 777"/>
                <a:gd name="T16" fmla="*/ 1039 w 1185"/>
                <a:gd name="T17" fmla="*/ 157 h 777"/>
                <a:gd name="T18" fmla="*/ 938 w 1185"/>
                <a:gd name="T19" fmla="*/ 186 h 777"/>
                <a:gd name="T20" fmla="*/ 906 w 1185"/>
                <a:gd name="T21" fmla="*/ 235 h 777"/>
                <a:gd name="T22" fmla="*/ 850 w 1185"/>
                <a:gd name="T23" fmla="*/ 312 h 777"/>
                <a:gd name="T24" fmla="*/ 814 w 1185"/>
                <a:gd name="T25" fmla="*/ 331 h 777"/>
                <a:gd name="T26" fmla="*/ 798 w 1185"/>
                <a:gd name="T27" fmla="*/ 349 h 777"/>
                <a:gd name="T28" fmla="*/ 748 w 1185"/>
                <a:gd name="T29" fmla="*/ 441 h 777"/>
                <a:gd name="T30" fmla="*/ 720 w 1185"/>
                <a:gd name="T31" fmla="*/ 507 h 777"/>
                <a:gd name="T32" fmla="*/ 673 w 1185"/>
                <a:gd name="T33" fmla="*/ 516 h 777"/>
                <a:gd name="T34" fmla="*/ 663 w 1185"/>
                <a:gd name="T35" fmla="*/ 519 h 777"/>
                <a:gd name="T36" fmla="*/ 638 w 1185"/>
                <a:gd name="T37" fmla="*/ 453 h 777"/>
                <a:gd name="T38" fmla="*/ 558 w 1185"/>
                <a:gd name="T39" fmla="*/ 495 h 777"/>
                <a:gd name="T40" fmla="*/ 501 w 1185"/>
                <a:gd name="T41" fmla="*/ 436 h 777"/>
                <a:gd name="T42" fmla="*/ 394 w 1185"/>
                <a:gd name="T43" fmla="*/ 419 h 777"/>
                <a:gd name="T44" fmla="*/ 419 w 1185"/>
                <a:gd name="T45" fmla="*/ 464 h 777"/>
                <a:gd name="T46" fmla="*/ 341 w 1185"/>
                <a:gd name="T47" fmla="*/ 468 h 777"/>
                <a:gd name="T48" fmla="*/ 294 w 1185"/>
                <a:gd name="T49" fmla="*/ 411 h 777"/>
                <a:gd name="T50" fmla="*/ 331 w 1185"/>
                <a:gd name="T51" fmla="*/ 486 h 777"/>
                <a:gd name="T52" fmla="*/ 353 w 1185"/>
                <a:gd name="T53" fmla="*/ 563 h 777"/>
                <a:gd name="T54" fmla="*/ 310 w 1185"/>
                <a:gd name="T55" fmla="*/ 676 h 777"/>
                <a:gd name="T56" fmla="*/ 265 w 1185"/>
                <a:gd name="T57" fmla="*/ 763 h 777"/>
                <a:gd name="T58" fmla="*/ 178 w 1185"/>
                <a:gd name="T59" fmla="*/ 695 h 777"/>
                <a:gd name="T60" fmla="*/ 168 w 1185"/>
                <a:gd name="T61" fmla="*/ 593 h 777"/>
                <a:gd name="T62" fmla="*/ 35 w 1185"/>
                <a:gd name="T63" fmla="*/ 528 h 777"/>
                <a:gd name="T64" fmla="*/ 4 w 1185"/>
                <a:gd name="T65" fmla="*/ 443 h 777"/>
                <a:gd name="T66" fmla="*/ 122 w 1185"/>
                <a:gd name="T67" fmla="*/ 350 h 777"/>
                <a:gd name="T68" fmla="*/ 198 w 1185"/>
                <a:gd name="T69" fmla="*/ 385 h 777"/>
                <a:gd name="T70" fmla="*/ 285 w 1185"/>
                <a:gd name="T71" fmla="*/ 385 h 777"/>
                <a:gd name="T72" fmla="*/ 233 w 1185"/>
                <a:gd name="T73" fmla="*/ 328 h 777"/>
                <a:gd name="T74" fmla="*/ 192 w 1185"/>
                <a:gd name="T75" fmla="*/ 303 h 777"/>
                <a:gd name="T76" fmla="*/ 195 w 1185"/>
                <a:gd name="T77" fmla="*/ 325 h 777"/>
                <a:gd name="T78" fmla="*/ 119 w 1185"/>
                <a:gd name="T79" fmla="*/ 307 h 777"/>
                <a:gd name="T80" fmla="*/ 87 w 1185"/>
                <a:gd name="T81" fmla="*/ 305 h 777"/>
                <a:gd name="T82" fmla="*/ 119 w 1185"/>
                <a:gd name="T83" fmla="*/ 248 h 777"/>
                <a:gd name="T84" fmla="*/ 161 w 1185"/>
                <a:gd name="T85" fmla="*/ 220 h 777"/>
                <a:gd name="T86" fmla="*/ 238 w 1185"/>
                <a:gd name="T87" fmla="*/ 186 h 777"/>
                <a:gd name="T88" fmla="*/ 236 w 1185"/>
                <a:gd name="T89" fmla="*/ 148 h 777"/>
                <a:gd name="T90" fmla="*/ 209 w 1185"/>
                <a:gd name="T91" fmla="*/ 179 h 777"/>
                <a:gd name="T92" fmla="*/ 137 w 1185"/>
                <a:gd name="T93" fmla="*/ 189 h 777"/>
                <a:gd name="T94" fmla="*/ 171 w 1185"/>
                <a:gd name="T95" fmla="*/ 126 h 777"/>
                <a:gd name="T96" fmla="*/ 266 w 1185"/>
                <a:gd name="T97" fmla="*/ 79 h 777"/>
                <a:gd name="T98" fmla="*/ 299 w 1185"/>
                <a:gd name="T99" fmla="*/ 116 h 777"/>
                <a:gd name="T100" fmla="*/ 353 w 1185"/>
                <a:gd name="T101" fmla="*/ 101 h 777"/>
                <a:gd name="T102" fmla="*/ 449 w 1185"/>
                <a:gd name="T103" fmla="*/ 95 h 777"/>
                <a:gd name="T104" fmla="*/ 496 w 1185"/>
                <a:gd name="T105" fmla="*/ 63 h 777"/>
                <a:gd name="T106" fmla="*/ 530 w 1185"/>
                <a:gd name="T107" fmla="*/ 98 h 777"/>
                <a:gd name="T108" fmla="*/ 553 w 1185"/>
                <a:gd name="T109" fmla="*/ 61 h 777"/>
                <a:gd name="T110" fmla="*/ 669 w 1185"/>
                <a:gd name="T111" fmla="*/ 14 h 777"/>
                <a:gd name="T112" fmla="*/ 280 w 1185"/>
                <a:gd name="T113" fmla="*/ 281 h 777"/>
                <a:gd name="T114" fmla="*/ 338 w 1185"/>
                <a:gd name="T115" fmla="*/ 319 h 777"/>
                <a:gd name="T116" fmla="*/ 400 w 1185"/>
                <a:gd name="T117" fmla="*/ 310 h 777"/>
                <a:gd name="T118" fmla="*/ 380 w 1185"/>
                <a:gd name="T119" fmla="*/ 339 h 777"/>
                <a:gd name="T120" fmla="*/ 282 w 1185"/>
                <a:gd name="T121" fmla="*/ 573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85" h="777">
                  <a:moveTo>
                    <a:pt x="714" y="8"/>
                  </a:moveTo>
                  <a:cubicBezTo>
                    <a:pt x="714" y="10"/>
                    <a:pt x="716" y="9"/>
                    <a:pt x="718" y="9"/>
                  </a:cubicBezTo>
                  <a:cubicBezTo>
                    <a:pt x="718" y="11"/>
                    <a:pt x="716" y="11"/>
                    <a:pt x="714" y="11"/>
                  </a:cubicBezTo>
                  <a:cubicBezTo>
                    <a:pt x="720" y="17"/>
                    <a:pt x="726" y="8"/>
                    <a:pt x="736" y="11"/>
                  </a:cubicBezTo>
                  <a:cubicBezTo>
                    <a:pt x="739" y="14"/>
                    <a:pt x="743" y="17"/>
                    <a:pt x="748" y="18"/>
                  </a:cubicBezTo>
                  <a:cubicBezTo>
                    <a:pt x="748" y="20"/>
                    <a:pt x="747" y="22"/>
                    <a:pt x="748" y="23"/>
                  </a:cubicBezTo>
                  <a:cubicBezTo>
                    <a:pt x="748" y="25"/>
                    <a:pt x="751" y="25"/>
                    <a:pt x="750" y="28"/>
                  </a:cubicBezTo>
                  <a:cubicBezTo>
                    <a:pt x="747" y="27"/>
                    <a:pt x="748" y="30"/>
                    <a:pt x="748" y="32"/>
                  </a:cubicBezTo>
                  <a:cubicBezTo>
                    <a:pt x="746" y="31"/>
                    <a:pt x="744" y="30"/>
                    <a:pt x="742" y="30"/>
                  </a:cubicBezTo>
                  <a:cubicBezTo>
                    <a:pt x="740" y="31"/>
                    <a:pt x="742" y="33"/>
                    <a:pt x="741" y="33"/>
                  </a:cubicBezTo>
                  <a:cubicBezTo>
                    <a:pt x="740" y="33"/>
                    <a:pt x="739" y="32"/>
                    <a:pt x="738" y="32"/>
                  </a:cubicBezTo>
                  <a:cubicBezTo>
                    <a:pt x="737" y="32"/>
                    <a:pt x="734" y="34"/>
                    <a:pt x="729" y="33"/>
                  </a:cubicBezTo>
                  <a:cubicBezTo>
                    <a:pt x="728" y="33"/>
                    <a:pt x="729" y="35"/>
                    <a:pt x="728" y="36"/>
                  </a:cubicBezTo>
                  <a:cubicBezTo>
                    <a:pt x="728" y="36"/>
                    <a:pt x="725" y="36"/>
                    <a:pt x="725" y="36"/>
                  </a:cubicBezTo>
                  <a:cubicBezTo>
                    <a:pt x="724" y="37"/>
                    <a:pt x="727" y="38"/>
                    <a:pt x="725" y="42"/>
                  </a:cubicBezTo>
                  <a:cubicBezTo>
                    <a:pt x="724" y="39"/>
                    <a:pt x="718" y="42"/>
                    <a:pt x="721" y="43"/>
                  </a:cubicBezTo>
                  <a:cubicBezTo>
                    <a:pt x="718" y="46"/>
                    <a:pt x="713" y="44"/>
                    <a:pt x="710" y="46"/>
                  </a:cubicBezTo>
                  <a:cubicBezTo>
                    <a:pt x="707" y="47"/>
                    <a:pt x="706" y="51"/>
                    <a:pt x="703" y="50"/>
                  </a:cubicBezTo>
                  <a:cubicBezTo>
                    <a:pt x="703" y="52"/>
                    <a:pt x="703" y="54"/>
                    <a:pt x="701" y="54"/>
                  </a:cubicBezTo>
                  <a:cubicBezTo>
                    <a:pt x="702" y="56"/>
                    <a:pt x="703" y="54"/>
                    <a:pt x="704" y="54"/>
                  </a:cubicBezTo>
                  <a:cubicBezTo>
                    <a:pt x="708" y="54"/>
                    <a:pt x="710" y="51"/>
                    <a:pt x="712" y="50"/>
                  </a:cubicBezTo>
                  <a:cubicBezTo>
                    <a:pt x="715" y="49"/>
                    <a:pt x="715" y="52"/>
                    <a:pt x="717" y="51"/>
                  </a:cubicBezTo>
                  <a:cubicBezTo>
                    <a:pt x="718" y="51"/>
                    <a:pt x="718" y="49"/>
                    <a:pt x="720" y="49"/>
                  </a:cubicBezTo>
                  <a:cubicBezTo>
                    <a:pt x="722" y="47"/>
                    <a:pt x="726" y="49"/>
                    <a:pt x="729" y="47"/>
                  </a:cubicBezTo>
                  <a:cubicBezTo>
                    <a:pt x="731" y="46"/>
                    <a:pt x="728" y="45"/>
                    <a:pt x="731" y="44"/>
                  </a:cubicBezTo>
                  <a:cubicBezTo>
                    <a:pt x="731" y="44"/>
                    <a:pt x="733" y="45"/>
                    <a:pt x="734" y="44"/>
                  </a:cubicBezTo>
                  <a:cubicBezTo>
                    <a:pt x="734" y="44"/>
                    <a:pt x="735" y="42"/>
                    <a:pt x="735" y="42"/>
                  </a:cubicBezTo>
                  <a:cubicBezTo>
                    <a:pt x="735" y="41"/>
                    <a:pt x="739" y="43"/>
                    <a:pt x="741" y="43"/>
                  </a:cubicBezTo>
                  <a:cubicBezTo>
                    <a:pt x="744" y="43"/>
                    <a:pt x="744" y="42"/>
                    <a:pt x="748" y="42"/>
                  </a:cubicBezTo>
                  <a:cubicBezTo>
                    <a:pt x="748" y="46"/>
                    <a:pt x="748" y="46"/>
                    <a:pt x="748" y="46"/>
                  </a:cubicBezTo>
                  <a:cubicBezTo>
                    <a:pt x="749" y="44"/>
                    <a:pt x="750" y="45"/>
                    <a:pt x="750" y="47"/>
                  </a:cubicBezTo>
                  <a:cubicBezTo>
                    <a:pt x="758" y="46"/>
                    <a:pt x="770" y="48"/>
                    <a:pt x="781" y="47"/>
                  </a:cubicBezTo>
                  <a:cubicBezTo>
                    <a:pt x="781" y="53"/>
                    <a:pt x="791" y="49"/>
                    <a:pt x="790" y="56"/>
                  </a:cubicBezTo>
                  <a:cubicBezTo>
                    <a:pt x="791" y="53"/>
                    <a:pt x="793" y="56"/>
                    <a:pt x="795" y="56"/>
                  </a:cubicBezTo>
                  <a:cubicBezTo>
                    <a:pt x="799" y="56"/>
                    <a:pt x="805" y="54"/>
                    <a:pt x="806" y="56"/>
                  </a:cubicBezTo>
                  <a:cubicBezTo>
                    <a:pt x="809" y="55"/>
                    <a:pt x="807" y="49"/>
                    <a:pt x="809" y="49"/>
                  </a:cubicBezTo>
                  <a:cubicBezTo>
                    <a:pt x="814" y="50"/>
                    <a:pt x="819" y="49"/>
                    <a:pt x="823" y="50"/>
                  </a:cubicBezTo>
                  <a:cubicBezTo>
                    <a:pt x="823" y="50"/>
                    <a:pt x="823" y="51"/>
                    <a:pt x="823" y="51"/>
                  </a:cubicBezTo>
                  <a:cubicBezTo>
                    <a:pt x="826" y="52"/>
                    <a:pt x="828" y="51"/>
                    <a:pt x="830" y="51"/>
                  </a:cubicBezTo>
                  <a:cubicBezTo>
                    <a:pt x="831" y="52"/>
                    <a:pt x="831" y="54"/>
                    <a:pt x="832" y="54"/>
                  </a:cubicBezTo>
                  <a:cubicBezTo>
                    <a:pt x="834" y="55"/>
                    <a:pt x="838" y="53"/>
                    <a:pt x="839" y="56"/>
                  </a:cubicBezTo>
                  <a:cubicBezTo>
                    <a:pt x="838" y="58"/>
                    <a:pt x="838" y="62"/>
                    <a:pt x="835" y="61"/>
                  </a:cubicBezTo>
                  <a:cubicBezTo>
                    <a:pt x="835" y="64"/>
                    <a:pt x="837" y="64"/>
                    <a:pt x="840" y="64"/>
                  </a:cubicBezTo>
                  <a:cubicBezTo>
                    <a:pt x="839" y="72"/>
                    <a:pt x="845" y="73"/>
                    <a:pt x="849" y="77"/>
                  </a:cubicBezTo>
                  <a:cubicBezTo>
                    <a:pt x="851" y="75"/>
                    <a:pt x="854" y="74"/>
                    <a:pt x="856" y="72"/>
                  </a:cubicBezTo>
                  <a:cubicBezTo>
                    <a:pt x="857" y="72"/>
                    <a:pt x="856" y="69"/>
                    <a:pt x="857" y="68"/>
                  </a:cubicBezTo>
                  <a:cubicBezTo>
                    <a:pt x="858" y="68"/>
                    <a:pt x="860" y="69"/>
                    <a:pt x="860" y="67"/>
                  </a:cubicBezTo>
                  <a:cubicBezTo>
                    <a:pt x="864" y="66"/>
                    <a:pt x="862" y="70"/>
                    <a:pt x="864" y="71"/>
                  </a:cubicBezTo>
                  <a:cubicBezTo>
                    <a:pt x="874" y="71"/>
                    <a:pt x="874" y="71"/>
                    <a:pt x="874" y="71"/>
                  </a:cubicBezTo>
                  <a:cubicBezTo>
                    <a:pt x="875" y="70"/>
                    <a:pt x="879" y="71"/>
                    <a:pt x="878" y="67"/>
                  </a:cubicBezTo>
                  <a:cubicBezTo>
                    <a:pt x="883" y="68"/>
                    <a:pt x="893" y="64"/>
                    <a:pt x="893" y="70"/>
                  </a:cubicBezTo>
                  <a:cubicBezTo>
                    <a:pt x="897" y="70"/>
                    <a:pt x="896" y="65"/>
                    <a:pt x="902" y="67"/>
                  </a:cubicBezTo>
                  <a:cubicBezTo>
                    <a:pt x="902" y="65"/>
                    <a:pt x="900" y="66"/>
                    <a:pt x="899" y="65"/>
                  </a:cubicBezTo>
                  <a:cubicBezTo>
                    <a:pt x="900" y="64"/>
                    <a:pt x="900" y="62"/>
                    <a:pt x="902" y="61"/>
                  </a:cubicBezTo>
                  <a:cubicBezTo>
                    <a:pt x="906" y="61"/>
                    <a:pt x="905" y="56"/>
                    <a:pt x="910" y="58"/>
                  </a:cubicBezTo>
                  <a:cubicBezTo>
                    <a:pt x="912" y="58"/>
                    <a:pt x="911" y="57"/>
                    <a:pt x="910" y="57"/>
                  </a:cubicBezTo>
                  <a:cubicBezTo>
                    <a:pt x="913" y="54"/>
                    <a:pt x="917" y="56"/>
                    <a:pt x="922" y="56"/>
                  </a:cubicBezTo>
                  <a:cubicBezTo>
                    <a:pt x="920" y="63"/>
                    <a:pt x="929" y="53"/>
                    <a:pt x="927" y="60"/>
                  </a:cubicBezTo>
                  <a:cubicBezTo>
                    <a:pt x="933" y="61"/>
                    <a:pt x="938" y="59"/>
                    <a:pt x="943" y="58"/>
                  </a:cubicBezTo>
                  <a:cubicBezTo>
                    <a:pt x="943" y="62"/>
                    <a:pt x="937" y="60"/>
                    <a:pt x="938" y="64"/>
                  </a:cubicBezTo>
                  <a:cubicBezTo>
                    <a:pt x="939" y="67"/>
                    <a:pt x="944" y="65"/>
                    <a:pt x="947" y="65"/>
                  </a:cubicBezTo>
                  <a:cubicBezTo>
                    <a:pt x="952" y="66"/>
                    <a:pt x="956" y="66"/>
                    <a:pt x="961" y="64"/>
                  </a:cubicBezTo>
                  <a:cubicBezTo>
                    <a:pt x="962" y="69"/>
                    <a:pt x="969" y="69"/>
                    <a:pt x="971" y="74"/>
                  </a:cubicBezTo>
                  <a:cubicBezTo>
                    <a:pt x="973" y="73"/>
                    <a:pt x="975" y="75"/>
                    <a:pt x="978" y="75"/>
                  </a:cubicBezTo>
                  <a:cubicBezTo>
                    <a:pt x="986" y="76"/>
                    <a:pt x="996" y="74"/>
                    <a:pt x="1004" y="75"/>
                  </a:cubicBezTo>
                  <a:cubicBezTo>
                    <a:pt x="1008" y="76"/>
                    <a:pt x="1011" y="80"/>
                    <a:pt x="1014" y="78"/>
                  </a:cubicBezTo>
                  <a:cubicBezTo>
                    <a:pt x="1014" y="80"/>
                    <a:pt x="1015" y="81"/>
                    <a:pt x="1017" y="81"/>
                  </a:cubicBezTo>
                  <a:cubicBezTo>
                    <a:pt x="1017" y="86"/>
                    <a:pt x="1017" y="86"/>
                    <a:pt x="1017" y="86"/>
                  </a:cubicBezTo>
                  <a:cubicBezTo>
                    <a:pt x="1016" y="89"/>
                    <a:pt x="1022" y="87"/>
                    <a:pt x="1023" y="88"/>
                  </a:cubicBezTo>
                  <a:cubicBezTo>
                    <a:pt x="1024" y="90"/>
                    <a:pt x="1023" y="87"/>
                    <a:pt x="1025" y="88"/>
                  </a:cubicBezTo>
                  <a:cubicBezTo>
                    <a:pt x="1026" y="88"/>
                    <a:pt x="1025" y="89"/>
                    <a:pt x="1027" y="89"/>
                  </a:cubicBezTo>
                  <a:cubicBezTo>
                    <a:pt x="1029" y="89"/>
                    <a:pt x="1044" y="91"/>
                    <a:pt x="1045" y="89"/>
                  </a:cubicBezTo>
                  <a:cubicBezTo>
                    <a:pt x="1045" y="89"/>
                    <a:pt x="1045" y="88"/>
                    <a:pt x="1045" y="88"/>
                  </a:cubicBezTo>
                  <a:cubicBezTo>
                    <a:pt x="1046" y="88"/>
                    <a:pt x="1049" y="90"/>
                    <a:pt x="1049" y="89"/>
                  </a:cubicBezTo>
                  <a:cubicBezTo>
                    <a:pt x="1050" y="88"/>
                    <a:pt x="1053" y="87"/>
                    <a:pt x="1053" y="89"/>
                  </a:cubicBezTo>
                  <a:cubicBezTo>
                    <a:pt x="1056" y="87"/>
                    <a:pt x="1060" y="86"/>
                    <a:pt x="1065" y="85"/>
                  </a:cubicBezTo>
                  <a:cubicBezTo>
                    <a:pt x="1064" y="90"/>
                    <a:pt x="1066" y="92"/>
                    <a:pt x="1066" y="95"/>
                  </a:cubicBezTo>
                  <a:cubicBezTo>
                    <a:pt x="1072" y="95"/>
                    <a:pt x="1074" y="97"/>
                    <a:pt x="1079" y="95"/>
                  </a:cubicBezTo>
                  <a:cubicBezTo>
                    <a:pt x="1079" y="93"/>
                    <a:pt x="1078" y="92"/>
                    <a:pt x="1076" y="92"/>
                  </a:cubicBezTo>
                  <a:cubicBezTo>
                    <a:pt x="1077" y="91"/>
                    <a:pt x="1077" y="89"/>
                    <a:pt x="1077" y="86"/>
                  </a:cubicBezTo>
                  <a:cubicBezTo>
                    <a:pt x="1081" y="84"/>
                    <a:pt x="1089" y="85"/>
                    <a:pt x="1091" y="88"/>
                  </a:cubicBezTo>
                  <a:cubicBezTo>
                    <a:pt x="1097" y="88"/>
                    <a:pt x="1103" y="87"/>
                    <a:pt x="1109" y="88"/>
                  </a:cubicBezTo>
                  <a:cubicBezTo>
                    <a:pt x="1112" y="88"/>
                    <a:pt x="1116" y="91"/>
                    <a:pt x="1117" y="88"/>
                  </a:cubicBezTo>
                  <a:cubicBezTo>
                    <a:pt x="1119" y="89"/>
                    <a:pt x="1119" y="91"/>
                    <a:pt x="1124" y="92"/>
                  </a:cubicBezTo>
                  <a:cubicBezTo>
                    <a:pt x="1125" y="92"/>
                    <a:pt x="1126" y="95"/>
                    <a:pt x="1126" y="95"/>
                  </a:cubicBezTo>
                  <a:cubicBezTo>
                    <a:pt x="1127" y="95"/>
                    <a:pt x="1128" y="94"/>
                    <a:pt x="1128" y="94"/>
                  </a:cubicBezTo>
                  <a:cubicBezTo>
                    <a:pt x="1129" y="94"/>
                    <a:pt x="1128" y="95"/>
                    <a:pt x="1129" y="96"/>
                  </a:cubicBezTo>
                  <a:cubicBezTo>
                    <a:pt x="1130" y="97"/>
                    <a:pt x="1132" y="96"/>
                    <a:pt x="1132" y="96"/>
                  </a:cubicBezTo>
                  <a:cubicBezTo>
                    <a:pt x="1133" y="97"/>
                    <a:pt x="1135" y="98"/>
                    <a:pt x="1139" y="99"/>
                  </a:cubicBezTo>
                  <a:cubicBezTo>
                    <a:pt x="1141" y="100"/>
                    <a:pt x="1145" y="101"/>
                    <a:pt x="1147" y="102"/>
                  </a:cubicBezTo>
                  <a:cubicBezTo>
                    <a:pt x="1148" y="102"/>
                    <a:pt x="1148" y="104"/>
                    <a:pt x="1149" y="105"/>
                  </a:cubicBezTo>
                  <a:cubicBezTo>
                    <a:pt x="1149" y="105"/>
                    <a:pt x="1151" y="104"/>
                    <a:pt x="1152" y="105"/>
                  </a:cubicBezTo>
                  <a:cubicBezTo>
                    <a:pt x="1152" y="105"/>
                    <a:pt x="1151" y="107"/>
                    <a:pt x="1152" y="108"/>
                  </a:cubicBezTo>
                  <a:cubicBezTo>
                    <a:pt x="1152" y="108"/>
                    <a:pt x="1154" y="107"/>
                    <a:pt x="1154" y="108"/>
                  </a:cubicBezTo>
                  <a:cubicBezTo>
                    <a:pt x="1155" y="109"/>
                    <a:pt x="1153" y="114"/>
                    <a:pt x="1159" y="112"/>
                  </a:cubicBezTo>
                  <a:cubicBezTo>
                    <a:pt x="1159" y="122"/>
                    <a:pt x="1159" y="122"/>
                    <a:pt x="1159" y="122"/>
                  </a:cubicBezTo>
                  <a:cubicBezTo>
                    <a:pt x="1164" y="121"/>
                    <a:pt x="1168" y="120"/>
                    <a:pt x="1168" y="116"/>
                  </a:cubicBezTo>
                  <a:cubicBezTo>
                    <a:pt x="1173" y="118"/>
                    <a:pt x="1178" y="117"/>
                    <a:pt x="1181" y="119"/>
                  </a:cubicBezTo>
                  <a:cubicBezTo>
                    <a:pt x="1181" y="119"/>
                    <a:pt x="1181" y="121"/>
                    <a:pt x="1181" y="122"/>
                  </a:cubicBezTo>
                  <a:cubicBezTo>
                    <a:pt x="1182" y="122"/>
                    <a:pt x="1184" y="121"/>
                    <a:pt x="1185" y="122"/>
                  </a:cubicBezTo>
                  <a:cubicBezTo>
                    <a:pt x="1184" y="123"/>
                    <a:pt x="1182" y="123"/>
                    <a:pt x="1182" y="126"/>
                  </a:cubicBezTo>
                  <a:cubicBezTo>
                    <a:pt x="1180" y="126"/>
                    <a:pt x="1180" y="124"/>
                    <a:pt x="1178" y="124"/>
                  </a:cubicBezTo>
                  <a:cubicBezTo>
                    <a:pt x="1177" y="125"/>
                    <a:pt x="1177" y="128"/>
                    <a:pt x="1174" y="127"/>
                  </a:cubicBezTo>
                  <a:cubicBezTo>
                    <a:pt x="1175" y="129"/>
                    <a:pt x="1178" y="128"/>
                    <a:pt x="1177" y="133"/>
                  </a:cubicBezTo>
                  <a:cubicBezTo>
                    <a:pt x="1172" y="128"/>
                    <a:pt x="1176" y="135"/>
                    <a:pt x="1173" y="136"/>
                  </a:cubicBezTo>
                  <a:cubicBezTo>
                    <a:pt x="1171" y="136"/>
                    <a:pt x="1170" y="137"/>
                    <a:pt x="1170" y="138"/>
                  </a:cubicBezTo>
                  <a:cubicBezTo>
                    <a:pt x="1168" y="138"/>
                    <a:pt x="1167" y="138"/>
                    <a:pt x="1166" y="137"/>
                  </a:cubicBezTo>
                  <a:cubicBezTo>
                    <a:pt x="1165" y="136"/>
                    <a:pt x="1164" y="135"/>
                    <a:pt x="1163" y="134"/>
                  </a:cubicBezTo>
                  <a:cubicBezTo>
                    <a:pt x="1161" y="133"/>
                    <a:pt x="1159" y="134"/>
                    <a:pt x="1157" y="133"/>
                  </a:cubicBezTo>
                  <a:cubicBezTo>
                    <a:pt x="1156" y="132"/>
                    <a:pt x="1155" y="130"/>
                    <a:pt x="1154" y="130"/>
                  </a:cubicBezTo>
                  <a:cubicBezTo>
                    <a:pt x="1153" y="129"/>
                    <a:pt x="1150" y="130"/>
                    <a:pt x="1149" y="130"/>
                  </a:cubicBezTo>
                  <a:cubicBezTo>
                    <a:pt x="1148" y="130"/>
                    <a:pt x="1149" y="129"/>
                    <a:pt x="1147" y="129"/>
                  </a:cubicBezTo>
                  <a:cubicBezTo>
                    <a:pt x="1146" y="128"/>
                    <a:pt x="1144" y="123"/>
                    <a:pt x="1142" y="127"/>
                  </a:cubicBezTo>
                  <a:cubicBezTo>
                    <a:pt x="1140" y="127"/>
                    <a:pt x="1141" y="125"/>
                    <a:pt x="1140" y="123"/>
                  </a:cubicBezTo>
                  <a:cubicBezTo>
                    <a:pt x="1132" y="123"/>
                    <a:pt x="1132" y="123"/>
                    <a:pt x="1132" y="123"/>
                  </a:cubicBezTo>
                  <a:cubicBezTo>
                    <a:pt x="1129" y="123"/>
                    <a:pt x="1132" y="126"/>
                    <a:pt x="1132" y="126"/>
                  </a:cubicBezTo>
                  <a:cubicBezTo>
                    <a:pt x="1132" y="128"/>
                    <a:pt x="1129" y="128"/>
                    <a:pt x="1129" y="131"/>
                  </a:cubicBezTo>
                  <a:cubicBezTo>
                    <a:pt x="1123" y="131"/>
                    <a:pt x="1122" y="136"/>
                    <a:pt x="1115" y="134"/>
                  </a:cubicBezTo>
                  <a:cubicBezTo>
                    <a:pt x="1114" y="135"/>
                    <a:pt x="1114" y="137"/>
                    <a:pt x="1111" y="137"/>
                  </a:cubicBezTo>
                  <a:cubicBezTo>
                    <a:pt x="1111" y="139"/>
                    <a:pt x="1114" y="138"/>
                    <a:pt x="1117" y="138"/>
                  </a:cubicBezTo>
                  <a:cubicBezTo>
                    <a:pt x="1118" y="139"/>
                    <a:pt x="1119" y="141"/>
                    <a:pt x="1121" y="141"/>
                  </a:cubicBezTo>
                  <a:cubicBezTo>
                    <a:pt x="1120" y="146"/>
                    <a:pt x="1120" y="144"/>
                    <a:pt x="1122" y="147"/>
                  </a:cubicBezTo>
                  <a:cubicBezTo>
                    <a:pt x="1123" y="150"/>
                    <a:pt x="1127" y="150"/>
                    <a:pt x="1129" y="152"/>
                  </a:cubicBezTo>
                  <a:cubicBezTo>
                    <a:pt x="1129" y="152"/>
                    <a:pt x="1125" y="157"/>
                    <a:pt x="1125" y="157"/>
                  </a:cubicBezTo>
                  <a:cubicBezTo>
                    <a:pt x="1121" y="157"/>
                    <a:pt x="1121" y="153"/>
                    <a:pt x="1119" y="154"/>
                  </a:cubicBezTo>
                  <a:cubicBezTo>
                    <a:pt x="1120" y="154"/>
                    <a:pt x="1121" y="157"/>
                    <a:pt x="1119" y="157"/>
                  </a:cubicBezTo>
                  <a:cubicBezTo>
                    <a:pt x="1115" y="157"/>
                    <a:pt x="1108" y="156"/>
                    <a:pt x="1104" y="158"/>
                  </a:cubicBezTo>
                  <a:cubicBezTo>
                    <a:pt x="1101" y="159"/>
                    <a:pt x="1096" y="161"/>
                    <a:pt x="1097" y="164"/>
                  </a:cubicBezTo>
                  <a:cubicBezTo>
                    <a:pt x="1091" y="162"/>
                    <a:pt x="1090" y="167"/>
                    <a:pt x="1086" y="168"/>
                  </a:cubicBezTo>
                  <a:cubicBezTo>
                    <a:pt x="1085" y="169"/>
                    <a:pt x="1084" y="170"/>
                    <a:pt x="1083" y="171"/>
                  </a:cubicBezTo>
                  <a:cubicBezTo>
                    <a:pt x="1082" y="171"/>
                    <a:pt x="1080" y="173"/>
                    <a:pt x="1079" y="173"/>
                  </a:cubicBezTo>
                  <a:cubicBezTo>
                    <a:pt x="1077" y="174"/>
                    <a:pt x="1076" y="175"/>
                    <a:pt x="1076" y="176"/>
                  </a:cubicBezTo>
                  <a:cubicBezTo>
                    <a:pt x="1072" y="175"/>
                    <a:pt x="1064" y="178"/>
                    <a:pt x="1062" y="175"/>
                  </a:cubicBezTo>
                  <a:cubicBezTo>
                    <a:pt x="1060" y="176"/>
                    <a:pt x="1057" y="175"/>
                    <a:pt x="1058" y="179"/>
                  </a:cubicBezTo>
                  <a:cubicBezTo>
                    <a:pt x="1050" y="180"/>
                    <a:pt x="1049" y="180"/>
                    <a:pt x="1041" y="179"/>
                  </a:cubicBezTo>
                  <a:cubicBezTo>
                    <a:pt x="1040" y="179"/>
                    <a:pt x="1039" y="180"/>
                    <a:pt x="1038" y="180"/>
                  </a:cubicBezTo>
                  <a:cubicBezTo>
                    <a:pt x="1037" y="181"/>
                    <a:pt x="1034" y="182"/>
                    <a:pt x="1034" y="185"/>
                  </a:cubicBezTo>
                  <a:cubicBezTo>
                    <a:pt x="1034" y="189"/>
                    <a:pt x="1027" y="187"/>
                    <a:pt x="1028" y="193"/>
                  </a:cubicBezTo>
                  <a:cubicBezTo>
                    <a:pt x="1027" y="198"/>
                    <a:pt x="1032" y="197"/>
                    <a:pt x="1034" y="199"/>
                  </a:cubicBezTo>
                  <a:cubicBezTo>
                    <a:pt x="1033" y="202"/>
                    <a:pt x="1033" y="206"/>
                    <a:pt x="1028" y="206"/>
                  </a:cubicBezTo>
                  <a:cubicBezTo>
                    <a:pt x="1029" y="209"/>
                    <a:pt x="1028" y="210"/>
                    <a:pt x="1025" y="210"/>
                  </a:cubicBezTo>
                  <a:cubicBezTo>
                    <a:pt x="1025" y="216"/>
                    <a:pt x="1025" y="216"/>
                    <a:pt x="1025" y="216"/>
                  </a:cubicBezTo>
                  <a:cubicBezTo>
                    <a:pt x="1026" y="218"/>
                    <a:pt x="1028" y="214"/>
                    <a:pt x="1028" y="217"/>
                  </a:cubicBezTo>
                  <a:cubicBezTo>
                    <a:pt x="1029" y="220"/>
                    <a:pt x="1026" y="219"/>
                    <a:pt x="1025" y="220"/>
                  </a:cubicBezTo>
                  <a:cubicBezTo>
                    <a:pt x="1025" y="220"/>
                    <a:pt x="1024" y="224"/>
                    <a:pt x="1024" y="224"/>
                  </a:cubicBezTo>
                  <a:cubicBezTo>
                    <a:pt x="1022" y="225"/>
                    <a:pt x="1019" y="224"/>
                    <a:pt x="1017" y="225"/>
                  </a:cubicBezTo>
                  <a:cubicBezTo>
                    <a:pt x="1016" y="226"/>
                    <a:pt x="1018" y="230"/>
                    <a:pt x="1017" y="231"/>
                  </a:cubicBezTo>
                  <a:cubicBezTo>
                    <a:pt x="1016" y="232"/>
                    <a:pt x="1016" y="228"/>
                    <a:pt x="1015" y="228"/>
                  </a:cubicBezTo>
                  <a:cubicBezTo>
                    <a:pt x="1014" y="228"/>
                    <a:pt x="1011" y="229"/>
                    <a:pt x="1014" y="235"/>
                  </a:cubicBezTo>
                  <a:cubicBezTo>
                    <a:pt x="1011" y="234"/>
                    <a:pt x="1012" y="237"/>
                    <a:pt x="1011" y="238"/>
                  </a:cubicBezTo>
                  <a:cubicBezTo>
                    <a:pt x="1011" y="238"/>
                    <a:pt x="1009" y="238"/>
                    <a:pt x="1009" y="238"/>
                  </a:cubicBezTo>
                  <a:cubicBezTo>
                    <a:pt x="1008" y="239"/>
                    <a:pt x="1008" y="242"/>
                    <a:pt x="1006" y="241"/>
                  </a:cubicBezTo>
                  <a:cubicBezTo>
                    <a:pt x="1006" y="243"/>
                    <a:pt x="1004" y="244"/>
                    <a:pt x="1004" y="246"/>
                  </a:cubicBezTo>
                  <a:cubicBezTo>
                    <a:pt x="1002" y="247"/>
                    <a:pt x="999" y="246"/>
                    <a:pt x="999" y="248"/>
                  </a:cubicBezTo>
                  <a:cubicBezTo>
                    <a:pt x="997" y="247"/>
                    <a:pt x="999" y="246"/>
                    <a:pt x="999" y="244"/>
                  </a:cubicBezTo>
                  <a:cubicBezTo>
                    <a:pt x="999" y="244"/>
                    <a:pt x="997" y="243"/>
                    <a:pt x="997" y="242"/>
                  </a:cubicBezTo>
                  <a:cubicBezTo>
                    <a:pt x="997" y="241"/>
                    <a:pt x="997" y="240"/>
                    <a:pt x="997" y="239"/>
                  </a:cubicBezTo>
                  <a:cubicBezTo>
                    <a:pt x="996" y="239"/>
                    <a:pt x="995" y="237"/>
                    <a:pt x="994" y="237"/>
                  </a:cubicBezTo>
                  <a:cubicBezTo>
                    <a:pt x="994" y="236"/>
                    <a:pt x="993" y="235"/>
                    <a:pt x="992" y="235"/>
                  </a:cubicBezTo>
                  <a:cubicBezTo>
                    <a:pt x="993" y="233"/>
                    <a:pt x="993" y="230"/>
                    <a:pt x="993" y="227"/>
                  </a:cubicBezTo>
                  <a:cubicBezTo>
                    <a:pt x="993" y="224"/>
                    <a:pt x="992" y="224"/>
                    <a:pt x="992" y="223"/>
                  </a:cubicBezTo>
                  <a:cubicBezTo>
                    <a:pt x="991" y="217"/>
                    <a:pt x="993" y="211"/>
                    <a:pt x="992" y="207"/>
                  </a:cubicBezTo>
                  <a:cubicBezTo>
                    <a:pt x="997" y="211"/>
                    <a:pt x="992" y="205"/>
                    <a:pt x="994" y="202"/>
                  </a:cubicBezTo>
                  <a:cubicBezTo>
                    <a:pt x="995" y="201"/>
                    <a:pt x="996" y="206"/>
                    <a:pt x="997" y="203"/>
                  </a:cubicBezTo>
                  <a:cubicBezTo>
                    <a:pt x="997" y="202"/>
                    <a:pt x="997" y="201"/>
                    <a:pt x="997" y="200"/>
                  </a:cubicBezTo>
                  <a:cubicBezTo>
                    <a:pt x="999" y="198"/>
                    <a:pt x="1004" y="194"/>
                    <a:pt x="1006" y="193"/>
                  </a:cubicBezTo>
                  <a:cubicBezTo>
                    <a:pt x="1006" y="193"/>
                    <a:pt x="1008" y="193"/>
                    <a:pt x="1007" y="192"/>
                  </a:cubicBezTo>
                  <a:cubicBezTo>
                    <a:pt x="1005" y="190"/>
                    <a:pt x="1008" y="191"/>
                    <a:pt x="1010" y="190"/>
                  </a:cubicBezTo>
                  <a:cubicBezTo>
                    <a:pt x="1012" y="189"/>
                    <a:pt x="1013" y="187"/>
                    <a:pt x="1013" y="183"/>
                  </a:cubicBezTo>
                  <a:cubicBezTo>
                    <a:pt x="1013" y="183"/>
                    <a:pt x="1018" y="181"/>
                    <a:pt x="1017" y="180"/>
                  </a:cubicBezTo>
                  <a:cubicBezTo>
                    <a:pt x="1017" y="180"/>
                    <a:pt x="1016" y="180"/>
                    <a:pt x="1015" y="180"/>
                  </a:cubicBezTo>
                  <a:cubicBezTo>
                    <a:pt x="1016" y="180"/>
                    <a:pt x="1017" y="178"/>
                    <a:pt x="1017" y="178"/>
                  </a:cubicBezTo>
                  <a:cubicBezTo>
                    <a:pt x="1018" y="177"/>
                    <a:pt x="1020" y="181"/>
                    <a:pt x="1020" y="175"/>
                  </a:cubicBezTo>
                  <a:cubicBezTo>
                    <a:pt x="1022" y="175"/>
                    <a:pt x="1025" y="174"/>
                    <a:pt x="1027" y="173"/>
                  </a:cubicBezTo>
                  <a:cubicBezTo>
                    <a:pt x="1027" y="173"/>
                    <a:pt x="1028" y="171"/>
                    <a:pt x="1028" y="171"/>
                  </a:cubicBezTo>
                  <a:cubicBezTo>
                    <a:pt x="1029" y="170"/>
                    <a:pt x="1030" y="171"/>
                    <a:pt x="1031" y="171"/>
                  </a:cubicBezTo>
                  <a:cubicBezTo>
                    <a:pt x="1032" y="170"/>
                    <a:pt x="1033" y="169"/>
                    <a:pt x="1034" y="168"/>
                  </a:cubicBezTo>
                  <a:cubicBezTo>
                    <a:pt x="1034" y="167"/>
                    <a:pt x="1035" y="168"/>
                    <a:pt x="1035" y="166"/>
                  </a:cubicBezTo>
                  <a:cubicBezTo>
                    <a:pt x="1035" y="165"/>
                    <a:pt x="1037" y="161"/>
                    <a:pt x="1039" y="164"/>
                  </a:cubicBezTo>
                  <a:cubicBezTo>
                    <a:pt x="1039" y="157"/>
                    <a:pt x="1039" y="157"/>
                    <a:pt x="1039" y="157"/>
                  </a:cubicBezTo>
                  <a:cubicBezTo>
                    <a:pt x="1036" y="156"/>
                    <a:pt x="1034" y="157"/>
                    <a:pt x="1032" y="158"/>
                  </a:cubicBezTo>
                  <a:cubicBezTo>
                    <a:pt x="1032" y="159"/>
                    <a:pt x="1030" y="160"/>
                    <a:pt x="1030" y="161"/>
                  </a:cubicBezTo>
                  <a:cubicBezTo>
                    <a:pt x="1029" y="162"/>
                    <a:pt x="1028" y="161"/>
                    <a:pt x="1028" y="162"/>
                  </a:cubicBezTo>
                  <a:cubicBezTo>
                    <a:pt x="1028" y="165"/>
                    <a:pt x="1023" y="164"/>
                    <a:pt x="1023" y="168"/>
                  </a:cubicBezTo>
                  <a:cubicBezTo>
                    <a:pt x="1020" y="167"/>
                    <a:pt x="1018" y="168"/>
                    <a:pt x="1018" y="171"/>
                  </a:cubicBezTo>
                  <a:cubicBezTo>
                    <a:pt x="1017" y="171"/>
                    <a:pt x="1018" y="168"/>
                    <a:pt x="1017" y="168"/>
                  </a:cubicBezTo>
                  <a:cubicBezTo>
                    <a:pt x="1017" y="168"/>
                    <a:pt x="1014" y="168"/>
                    <a:pt x="1014" y="168"/>
                  </a:cubicBezTo>
                  <a:cubicBezTo>
                    <a:pt x="1014" y="167"/>
                    <a:pt x="1015" y="165"/>
                    <a:pt x="1014" y="164"/>
                  </a:cubicBezTo>
                  <a:cubicBezTo>
                    <a:pt x="1008" y="164"/>
                    <a:pt x="1004" y="163"/>
                    <a:pt x="1000" y="164"/>
                  </a:cubicBezTo>
                  <a:cubicBezTo>
                    <a:pt x="998" y="164"/>
                    <a:pt x="1000" y="166"/>
                    <a:pt x="999" y="166"/>
                  </a:cubicBezTo>
                  <a:cubicBezTo>
                    <a:pt x="997" y="168"/>
                    <a:pt x="995" y="167"/>
                    <a:pt x="993" y="168"/>
                  </a:cubicBezTo>
                  <a:cubicBezTo>
                    <a:pt x="991" y="169"/>
                    <a:pt x="991" y="170"/>
                    <a:pt x="989" y="172"/>
                  </a:cubicBezTo>
                  <a:cubicBezTo>
                    <a:pt x="988" y="173"/>
                    <a:pt x="987" y="175"/>
                    <a:pt x="985" y="175"/>
                  </a:cubicBezTo>
                  <a:cubicBezTo>
                    <a:pt x="983" y="179"/>
                    <a:pt x="987" y="178"/>
                    <a:pt x="986" y="182"/>
                  </a:cubicBezTo>
                  <a:cubicBezTo>
                    <a:pt x="984" y="182"/>
                    <a:pt x="983" y="184"/>
                    <a:pt x="983" y="186"/>
                  </a:cubicBezTo>
                  <a:cubicBezTo>
                    <a:pt x="977" y="185"/>
                    <a:pt x="976" y="188"/>
                    <a:pt x="971" y="187"/>
                  </a:cubicBezTo>
                  <a:cubicBezTo>
                    <a:pt x="969" y="186"/>
                    <a:pt x="970" y="185"/>
                    <a:pt x="971" y="183"/>
                  </a:cubicBezTo>
                  <a:cubicBezTo>
                    <a:pt x="968" y="184"/>
                    <a:pt x="968" y="182"/>
                    <a:pt x="968" y="180"/>
                  </a:cubicBezTo>
                  <a:cubicBezTo>
                    <a:pt x="966" y="180"/>
                    <a:pt x="962" y="181"/>
                    <a:pt x="962" y="179"/>
                  </a:cubicBezTo>
                  <a:cubicBezTo>
                    <a:pt x="956" y="183"/>
                    <a:pt x="947" y="185"/>
                    <a:pt x="938" y="186"/>
                  </a:cubicBezTo>
                  <a:cubicBezTo>
                    <a:pt x="938" y="184"/>
                    <a:pt x="934" y="185"/>
                    <a:pt x="936" y="180"/>
                  </a:cubicBezTo>
                  <a:cubicBezTo>
                    <a:pt x="930" y="180"/>
                    <a:pt x="930" y="180"/>
                    <a:pt x="930" y="180"/>
                  </a:cubicBezTo>
                  <a:cubicBezTo>
                    <a:pt x="924" y="182"/>
                    <a:pt x="919" y="184"/>
                    <a:pt x="915" y="186"/>
                  </a:cubicBezTo>
                  <a:cubicBezTo>
                    <a:pt x="911" y="188"/>
                    <a:pt x="908" y="192"/>
                    <a:pt x="903" y="193"/>
                  </a:cubicBezTo>
                  <a:cubicBezTo>
                    <a:pt x="904" y="196"/>
                    <a:pt x="903" y="197"/>
                    <a:pt x="900" y="197"/>
                  </a:cubicBezTo>
                  <a:cubicBezTo>
                    <a:pt x="902" y="201"/>
                    <a:pt x="898" y="201"/>
                    <a:pt x="899" y="204"/>
                  </a:cubicBezTo>
                  <a:cubicBezTo>
                    <a:pt x="896" y="202"/>
                    <a:pt x="894" y="210"/>
                    <a:pt x="892" y="209"/>
                  </a:cubicBezTo>
                  <a:cubicBezTo>
                    <a:pt x="889" y="206"/>
                    <a:pt x="892" y="210"/>
                    <a:pt x="888" y="210"/>
                  </a:cubicBezTo>
                  <a:cubicBezTo>
                    <a:pt x="885" y="210"/>
                    <a:pt x="885" y="211"/>
                    <a:pt x="885" y="213"/>
                  </a:cubicBezTo>
                  <a:cubicBezTo>
                    <a:pt x="878" y="210"/>
                    <a:pt x="881" y="218"/>
                    <a:pt x="875" y="217"/>
                  </a:cubicBezTo>
                  <a:cubicBezTo>
                    <a:pt x="876" y="218"/>
                    <a:pt x="880" y="224"/>
                    <a:pt x="881" y="221"/>
                  </a:cubicBezTo>
                  <a:cubicBezTo>
                    <a:pt x="883" y="222"/>
                    <a:pt x="882" y="225"/>
                    <a:pt x="882" y="227"/>
                  </a:cubicBezTo>
                  <a:cubicBezTo>
                    <a:pt x="884" y="225"/>
                    <a:pt x="886" y="228"/>
                    <a:pt x="886" y="228"/>
                  </a:cubicBezTo>
                  <a:cubicBezTo>
                    <a:pt x="888" y="228"/>
                    <a:pt x="889" y="226"/>
                    <a:pt x="892" y="227"/>
                  </a:cubicBezTo>
                  <a:cubicBezTo>
                    <a:pt x="892" y="227"/>
                    <a:pt x="894" y="228"/>
                    <a:pt x="893" y="228"/>
                  </a:cubicBezTo>
                  <a:cubicBezTo>
                    <a:pt x="895" y="228"/>
                    <a:pt x="897" y="224"/>
                    <a:pt x="898" y="227"/>
                  </a:cubicBezTo>
                  <a:cubicBezTo>
                    <a:pt x="899" y="227"/>
                    <a:pt x="899" y="225"/>
                    <a:pt x="899" y="224"/>
                  </a:cubicBezTo>
                  <a:cubicBezTo>
                    <a:pt x="901" y="225"/>
                    <a:pt x="901" y="235"/>
                    <a:pt x="905" y="230"/>
                  </a:cubicBezTo>
                  <a:cubicBezTo>
                    <a:pt x="908" y="229"/>
                    <a:pt x="904" y="236"/>
                    <a:pt x="909" y="234"/>
                  </a:cubicBezTo>
                  <a:cubicBezTo>
                    <a:pt x="909" y="235"/>
                    <a:pt x="906" y="234"/>
                    <a:pt x="906" y="235"/>
                  </a:cubicBezTo>
                  <a:cubicBezTo>
                    <a:pt x="906" y="235"/>
                    <a:pt x="908" y="239"/>
                    <a:pt x="907" y="241"/>
                  </a:cubicBezTo>
                  <a:cubicBezTo>
                    <a:pt x="907" y="241"/>
                    <a:pt x="906" y="241"/>
                    <a:pt x="906" y="242"/>
                  </a:cubicBezTo>
                  <a:cubicBezTo>
                    <a:pt x="906" y="243"/>
                    <a:pt x="905" y="244"/>
                    <a:pt x="905" y="245"/>
                  </a:cubicBezTo>
                  <a:cubicBezTo>
                    <a:pt x="904" y="249"/>
                    <a:pt x="907" y="258"/>
                    <a:pt x="902" y="253"/>
                  </a:cubicBezTo>
                  <a:cubicBezTo>
                    <a:pt x="903" y="266"/>
                    <a:pt x="897" y="271"/>
                    <a:pt x="895" y="280"/>
                  </a:cubicBezTo>
                  <a:cubicBezTo>
                    <a:pt x="893" y="282"/>
                    <a:pt x="893" y="281"/>
                    <a:pt x="891" y="280"/>
                  </a:cubicBezTo>
                  <a:cubicBezTo>
                    <a:pt x="890" y="281"/>
                    <a:pt x="891" y="283"/>
                    <a:pt x="891" y="284"/>
                  </a:cubicBezTo>
                  <a:cubicBezTo>
                    <a:pt x="890" y="286"/>
                    <a:pt x="888" y="285"/>
                    <a:pt x="886" y="286"/>
                  </a:cubicBezTo>
                  <a:cubicBezTo>
                    <a:pt x="886" y="286"/>
                    <a:pt x="887" y="288"/>
                    <a:pt x="886" y="288"/>
                  </a:cubicBezTo>
                  <a:cubicBezTo>
                    <a:pt x="886" y="289"/>
                    <a:pt x="884" y="288"/>
                    <a:pt x="884" y="288"/>
                  </a:cubicBezTo>
                  <a:cubicBezTo>
                    <a:pt x="883" y="289"/>
                    <a:pt x="885" y="290"/>
                    <a:pt x="885" y="290"/>
                  </a:cubicBezTo>
                  <a:cubicBezTo>
                    <a:pt x="884" y="291"/>
                    <a:pt x="882" y="291"/>
                    <a:pt x="881" y="293"/>
                  </a:cubicBezTo>
                  <a:cubicBezTo>
                    <a:pt x="880" y="294"/>
                    <a:pt x="880" y="296"/>
                    <a:pt x="879" y="297"/>
                  </a:cubicBezTo>
                  <a:cubicBezTo>
                    <a:pt x="878" y="298"/>
                    <a:pt x="877" y="297"/>
                    <a:pt x="875" y="298"/>
                  </a:cubicBezTo>
                  <a:cubicBezTo>
                    <a:pt x="874" y="299"/>
                    <a:pt x="875" y="301"/>
                    <a:pt x="874" y="303"/>
                  </a:cubicBezTo>
                  <a:cubicBezTo>
                    <a:pt x="873" y="303"/>
                    <a:pt x="871" y="302"/>
                    <a:pt x="871" y="303"/>
                  </a:cubicBezTo>
                  <a:cubicBezTo>
                    <a:pt x="871" y="303"/>
                    <a:pt x="871" y="306"/>
                    <a:pt x="870" y="305"/>
                  </a:cubicBezTo>
                  <a:cubicBezTo>
                    <a:pt x="869" y="304"/>
                    <a:pt x="867" y="304"/>
                    <a:pt x="867" y="308"/>
                  </a:cubicBezTo>
                  <a:cubicBezTo>
                    <a:pt x="860" y="309"/>
                    <a:pt x="860" y="308"/>
                    <a:pt x="853" y="308"/>
                  </a:cubicBezTo>
                  <a:cubicBezTo>
                    <a:pt x="853" y="309"/>
                    <a:pt x="847" y="312"/>
                    <a:pt x="850" y="312"/>
                  </a:cubicBezTo>
                  <a:cubicBezTo>
                    <a:pt x="851" y="315"/>
                    <a:pt x="840" y="313"/>
                    <a:pt x="846" y="315"/>
                  </a:cubicBezTo>
                  <a:cubicBezTo>
                    <a:pt x="845" y="317"/>
                    <a:pt x="843" y="317"/>
                    <a:pt x="843" y="315"/>
                  </a:cubicBezTo>
                  <a:cubicBezTo>
                    <a:pt x="839" y="318"/>
                    <a:pt x="841" y="321"/>
                    <a:pt x="842" y="326"/>
                  </a:cubicBezTo>
                  <a:cubicBezTo>
                    <a:pt x="837" y="327"/>
                    <a:pt x="839" y="327"/>
                    <a:pt x="835" y="326"/>
                  </a:cubicBezTo>
                  <a:cubicBezTo>
                    <a:pt x="836" y="328"/>
                    <a:pt x="836" y="329"/>
                    <a:pt x="833" y="329"/>
                  </a:cubicBezTo>
                  <a:cubicBezTo>
                    <a:pt x="833" y="332"/>
                    <a:pt x="834" y="344"/>
                    <a:pt x="836" y="340"/>
                  </a:cubicBezTo>
                  <a:cubicBezTo>
                    <a:pt x="839" y="340"/>
                    <a:pt x="836" y="351"/>
                    <a:pt x="840" y="352"/>
                  </a:cubicBezTo>
                  <a:cubicBezTo>
                    <a:pt x="844" y="352"/>
                    <a:pt x="839" y="356"/>
                    <a:pt x="843" y="357"/>
                  </a:cubicBezTo>
                  <a:cubicBezTo>
                    <a:pt x="842" y="357"/>
                    <a:pt x="842" y="360"/>
                    <a:pt x="842" y="360"/>
                  </a:cubicBezTo>
                  <a:cubicBezTo>
                    <a:pt x="840" y="361"/>
                    <a:pt x="839" y="359"/>
                    <a:pt x="839" y="359"/>
                  </a:cubicBezTo>
                  <a:cubicBezTo>
                    <a:pt x="837" y="359"/>
                    <a:pt x="838" y="361"/>
                    <a:pt x="837" y="361"/>
                  </a:cubicBezTo>
                  <a:cubicBezTo>
                    <a:pt x="836" y="362"/>
                    <a:pt x="834" y="361"/>
                    <a:pt x="833" y="361"/>
                  </a:cubicBezTo>
                  <a:cubicBezTo>
                    <a:pt x="830" y="362"/>
                    <a:pt x="826" y="365"/>
                    <a:pt x="823" y="363"/>
                  </a:cubicBezTo>
                  <a:cubicBezTo>
                    <a:pt x="823" y="360"/>
                    <a:pt x="824" y="359"/>
                    <a:pt x="825" y="357"/>
                  </a:cubicBezTo>
                  <a:cubicBezTo>
                    <a:pt x="825" y="354"/>
                    <a:pt x="823" y="350"/>
                    <a:pt x="826" y="349"/>
                  </a:cubicBezTo>
                  <a:cubicBezTo>
                    <a:pt x="826" y="347"/>
                    <a:pt x="822" y="348"/>
                    <a:pt x="823" y="343"/>
                  </a:cubicBezTo>
                  <a:cubicBezTo>
                    <a:pt x="820" y="342"/>
                    <a:pt x="818" y="344"/>
                    <a:pt x="815" y="340"/>
                  </a:cubicBezTo>
                  <a:cubicBezTo>
                    <a:pt x="814" y="336"/>
                    <a:pt x="820" y="339"/>
                    <a:pt x="818" y="333"/>
                  </a:cubicBezTo>
                  <a:cubicBezTo>
                    <a:pt x="817" y="332"/>
                    <a:pt x="816" y="333"/>
                    <a:pt x="816" y="333"/>
                  </a:cubicBezTo>
                  <a:cubicBezTo>
                    <a:pt x="815" y="333"/>
                    <a:pt x="814" y="332"/>
                    <a:pt x="814" y="331"/>
                  </a:cubicBezTo>
                  <a:cubicBezTo>
                    <a:pt x="813" y="330"/>
                    <a:pt x="811" y="329"/>
                    <a:pt x="811" y="328"/>
                  </a:cubicBezTo>
                  <a:cubicBezTo>
                    <a:pt x="810" y="329"/>
                    <a:pt x="808" y="329"/>
                    <a:pt x="806" y="329"/>
                  </a:cubicBezTo>
                  <a:cubicBezTo>
                    <a:pt x="805" y="329"/>
                    <a:pt x="806" y="331"/>
                    <a:pt x="806" y="331"/>
                  </a:cubicBezTo>
                  <a:cubicBezTo>
                    <a:pt x="806" y="335"/>
                    <a:pt x="803" y="327"/>
                    <a:pt x="804" y="333"/>
                  </a:cubicBezTo>
                  <a:cubicBezTo>
                    <a:pt x="800" y="330"/>
                    <a:pt x="800" y="337"/>
                    <a:pt x="795" y="333"/>
                  </a:cubicBezTo>
                  <a:cubicBezTo>
                    <a:pt x="799" y="330"/>
                    <a:pt x="795" y="328"/>
                    <a:pt x="799" y="325"/>
                  </a:cubicBezTo>
                  <a:cubicBezTo>
                    <a:pt x="802" y="323"/>
                    <a:pt x="793" y="324"/>
                    <a:pt x="792" y="326"/>
                  </a:cubicBezTo>
                  <a:cubicBezTo>
                    <a:pt x="792" y="330"/>
                    <a:pt x="790" y="325"/>
                    <a:pt x="791" y="325"/>
                  </a:cubicBezTo>
                  <a:cubicBezTo>
                    <a:pt x="788" y="325"/>
                    <a:pt x="789" y="329"/>
                    <a:pt x="787" y="329"/>
                  </a:cubicBezTo>
                  <a:cubicBezTo>
                    <a:pt x="786" y="329"/>
                    <a:pt x="783" y="331"/>
                    <a:pt x="783" y="332"/>
                  </a:cubicBezTo>
                  <a:cubicBezTo>
                    <a:pt x="782" y="333"/>
                    <a:pt x="781" y="333"/>
                    <a:pt x="781" y="335"/>
                  </a:cubicBezTo>
                  <a:cubicBezTo>
                    <a:pt x="776" y="334"/>
                    <a:pt x="777" y="334"/>
                    <a:pt x="771" y="335"/>
                  </a:cubicBezTo>
                  <a:cubicBezTo>
                    <a:pt x="773" y="335"/>
                    <a:pt x="772" y="338"/>
                    <a:pt x="773" y="339"/>
                  </a:cubicBezTo>
                  <a:cubicBezTo>
                    <a:pt x="774" y="340"/>
                    <a:pt x="776" y="338"/>
                    <a:pt x="777" y="339"/>
                  </a:cubicBezTo>
                  <a:cubicBezTo>
                    <a:pt x="777" y="339"/>
                    <a:pt x="777" y="341"/>
                    <a:pt x="777" y="342"/>
                  </a:cubicBezTo>
                  <a:cubicBezTo>
                    <a:pt x="778" y="342"/>
                    <a:pt x="780" y="341"/>
                    <a:pt x="781" y="342"/>
                  </a:cubicBezTo>
                  <a:cubicBezTo>
                    <a:pt x="782" y="342"/>
                    <a:pt x="781" y="344"/>
                    <a:pt x="781" y="345"/>
                  </a:cubicBezTo>
                  <a:cubicBezTo>
                    <a:pt x="782" y="346"/>
                    <a:pt x="784" y="345"/>
                    <a:pt x="785" y="346"/>
                  </a:cubicBezTo>
                  <a:cubicBezTo>
                    <a:pt x="787" y="346"/>
                    <a:pt x="786" y="343"/>
                    <a:pt x="788" y="343"/>
                  </a:cubicBezTo>
                  <a:cubicBezTo>
                    <a:pt x="794" y="343"/>
                    <a:pt x="798" y="344"/>
                    <a:pt x="798" y="349"/>
                  </a:cubicBezTo>
                  <a:cubicBezTo>
                    <a:pt x="796" y="351"/>
                    <a:pt x="793" y="351"/>
                    <a:pt x="791" y="349"/>
                  </a:cubicBezTo>
                  <a:cubicBezTo>
                    <a:pt x="790" y="350"/>
                    <a:pt x="789" y="353"/>
                    <a:pt x="790" y="356"/>
                  </a:cubicBezTo>
                  <a:cubicBezTo>
                    <a:pt x="787" y="355"/>
                    <a:pt x="787" y="357"/>
                    <a:pt x="788" y="357"/>
                  </a:cubicBezTo>
                  <a:cubicBezTo>
                    <a:pt x="788" y="359"/>
                    <a:pt x="785" y="358"/>
                    <a:pt x="783" y="359"/>
                  </a:cubicBezTo>
                  <a:cubicBezTo>
                    <a:pt x="785" y="364"/>
                    <a:pt x="790" y="366"/>
                    <a:pt x="790" y="373"/>
                  </a:cubicBezTo>
                  <a:cubicBezTo>
                    <a:pt x="793" y="368"/>
                    <a:pt x="791" y="372"/>
                    <a:pt x="794" y="374"/>
                  </a:cubicBezTo>
                  <a:cubicBezTo>
                    <a:pt x="793" y="379"/>
                    <a:pt x="795" y="386"/>
                    <a:pt x="792" y="389"/>
                  </a:cubicBezTo>
                  <a:cubicBezTo>
                    <a:pt x="795" y="393"/>
                    <a:pt x="796" y="397"/>
                    <a:pt x="795" y="404"/>
                  </a:cubicBezTo>
                  <a:cubicBezTo>
                    <a:pt x="791" y="400"/>
                    <a:pt x="793" y="410"/>
                    <a:pt x="791" y="408"/>
                  </a:cubicBezTo>
                  <a:cubicBezTo>
                    <a:pt x="789" y="406"/>
                    <a:pt x="791" y="408"/>
                    <a:pt x="790" y="409"/>
                  </a:cubicBezTo>
                  <a:cubicBezTo>
                    <a:pt x="789" y="410"/>
                    <a:pt x="786" y="410"/>
                    <a:pt x="787" y="415"/>
                  </a:cubicBezTo>
                  <a:cubicBezTo>
                    <a:pt x="782" y="413"/>
                    <a:pt x="786" y="419"/>
                    <a:pt x="781" y="418"/>
                  </a:cubicBezTo>
                  <a:cubicBezTo>
                    <a:pt x="785" y="421"/>
                    <a:pt x="775" y="423"/>
                    <a:pt x="777" y="425"/>
                  </a:cubicBezTo>
                  <a:cubicBezTo>
                    <a:pt x="779" y="427"/>
                    <a:pt x="776" y="425"/>
                    <a:pt x="774" y="427"/>
                  </a:cubicBezTo>
                  <a:cubicBezTo>
                    <a:pt x="773" y="428"/>
                    <a:pt x="774" y="430"/>
                    <a:pt x="773" y="432"/>
                  </a:cubicBezTo>
                  <a:cubicBezTo>
                    <a:pt x="772" y="432"/>
                    <a:pt x="770" y="431"/>
                    <a:pt x="770" y="432"/>
                  </a:cubicBezTo>
                  <a:cubicBezTo>
                    <a:pt x="770" y="432"/>
                    <a:pt x="770" y="434"/>
                    <a:pt x="770" y="434"/>
                  </a:cubicBezTo>
                  <a:cubicBezTo>
                    <a:pt x="769" y="436"/>
                    <a:pt x="764" y="433"/>
                    <a:pt x="766" y="437"/>
                  </a:cubicBezTo>
                  <a:cubicBezTo>
                    <a:pt x="757" y="438"/>
                    <a:pt x="758" y="438"/>
                    <a:pt x="749" y="437"/>
                  </a:cubicBezTo>
                  <a:cubicBezTo>
                    <a:pt x="747" y="437"/>
                    <a:pt x="748" y="440"/>
                    <a:pt x="748" y="441"/>
                  </a:cubicBezTo>
                  <a:cubicBezTo>
                    <a:pt x="744" y="439"/>
                    <a:pt x="740" y="445"/>
                    <a:pt x="739" y="444"/>
                  </a:cubicBezTo>
                  <a:cubicBezTo>
                    <a:pt x="737" y="442"/>
                    <a:pt x="739" y="446"/>
                    <a:pt x="734" y="446"/>
                  </a:cubicBezTo>
                  <a:cubicBezTo>
                    <a:pt x="731" y="446"/>
                    <a:pt x="735" y="448"/>
                    <a:pt x="732" y="448"/>
                  </a:cubicBezTo>
                  <a:cubicBezTo>
                    <a:pt x="729" y="452"/>
                    <a:pt x="727" y="446"/>
                    <a:pt x="724" y="446"/>
                  </a:cubicBezTo>
                  <a:cubicBezTo>
                    <a:pt x="719" y="445"/>
                    <a:pt x="719" y="447"/>
                    <a:pt x="715" y="447"/>
                  </a:cubicBezTo>
                  <a:cubicBezTo>
                    <a:pt x="713" y="448"/>
                    <a:pt x="713" y="450"/>
                    <a:pt x="712" y="453"/>
                  </a:cubicBezTo>
                  <a:cubicBezTo>
                    <a:pt x="708" y="451"/>
                    <a:pt x="708" y="455"/>
                    <a:pt x="705" y="455"/>
                  </a:cubicBezTo>
                  <a:cubicBezTo>
                    <a:pt x="704" y="459"/>
                    <a:pt x="708" y="458"/>
                    <a:pt x="708" y="461"/>
                  </a:cubicBezTo>
                  <a:cubicBezTo>
                    <a:pt x="708" y="462"/>
                    <a:pt x="708" y="464"/>
                    <a:pt x="710" y="464"/>
                  </a:cubicBezTo>
                  <a:cubicBezTo>
                    <a:pt x="711" y="464"/>
                    <a:pt x="710" y="466"/>
                    <a:pt x="711" y="467"/>
                  </a:cubicBezTo>
                  <a:cubicBezTo>
                    <a:pt x="712" y="468"/>
                    <a:pt x="714" y="467"/>
                    <a:pt x="715" y="468"/>
                  </a:cubicBezTo>
                  <a:cubicBezTo>
                    <a:pt x="716" y="468"/>
                    <a:pt x="715" y="470"/>
                    <a:pt x="715" y="471"/>
                  </a:cubicBezTo>
                  <a:cubicBezTo>
                    <a:pt x="716" y="471"/>
                    <a:pt x="718" y="470"/>
                    <a:pt x="718" y="471"/>
                  </a:cubicBezTo>
                  <a:cubicBezTo>
                    <a:pt x="719" y="472"/>
                    <a:pt x="719" y="476"/>
                    <a:pt x="721" y="478"/>
                  </a:cubicBezTo>
                  <a:cubicBezTo>
                    <a:pt x="722" y="479"/>
                    <a:pt x="725" y="482"/>
                    <a:pt x="725" y="482"/>
                  </a:cubicBezTo>
                  <a:cubicBezTo>
                    <a:pt x="726" y="484"/>
                    <a:pt x="725" y="486"/>
                    <a:pt x="725" y="488"/>
                  </a:cubicBezTo>
                  <a:cubicBezTo>
                    <a:pt x="725" y="490"/>
                    <a:pt x="727" y="491"/>
                    <a:pt x="727" y="493"/>
                  </a:cubicBezTo>
                  <a:cubicBezTo>
                    <a:pt x="726" y="496"/>
                    <a:pt x="725" y="496"/>
                    <a:pt x="725" y="498"/>
                  </a:cubicBezTo>
                  <a:cubicBezTo>
                    <a:pt x="725" y="500"/>
                    <a:pt x="726" y="503"/>
                    <a:pt x="722" y="500"/>
                  </a:cubicBezTo>
                  <a:cubicBezTo>
                    <a:pt x="724" y="506"/>
                    <a:pt x="718" y="503"/>
                    <a:pt x="720" y="507"/>
                  </a:cubicBezTo>
                  <a:cubicBezTo>
                    <a:pt x="714" y="505"/>
                    <a:pt x="715" y="510"/>
                    <a:pt x="711" y="510"/>
                  </a:cubicBezTo>
                  <a:cubicBezTo>
                    <a:pt x="709" y="510"/>
                    <a:pt x="710" y="512"/>
                    <a:pt x="710" y="513"/>
                  </a:cubicBezTo>
                  <a:cubicBezTo>
                    <a:pt x="709" y="513"/>
                    <a:pt x="706" y="513"/>
                    <a:pt x="707" y="514"/>
                  </a:cubicBezTo>
                  <a:cubicBezTo>
                    <a:pt x="708" y="516"/>
                    <a:pt x="708" y="515"/>
                    <a:pt x="707" y="516"/>
                  </a:cubicBezTo>
                  <a:cubicBezTo>
                    <a:pt x="706" y="517"/>
                    <a:pt x="705" y="519"/>
                    <a:pt x="703" y="519"/>
                  </a:cubicBezTo>
                  <a:cubicBezTo>
                    <a:pt x="704" y="511"/>
                    <a:pt x="700" y="518"/>
                    <a:pt x="700" y="514"/>
                  </a:cubicBezTo>
                  <a:cubicBezTo>
                    <a:pt x="700" y="513"/>
                    <a:pt x="699" y="510"/>
                    <a:pt x="697" y="509"/>
                  </a:cubicBezTo>
                  <a:cubicBezTo>
                    <a:pt x="697" y="508"/>
                    <a:pt x="695" y="509"/>
                    <a:pt x="694" y="509"/>
                  </a:cubicBezTo>
                  <a:cubicBezTo>
                    <a:pt x="694" y="508"/>
                    <a:pt x="695" y="506"/>
                    <a:pt x="694" y="506"/>
                  </a:cubicBezTo>
                  <a:cubicBezTo>
                    <a:pt x="693" y="505"/>
                    <a:pt x="689" y="506"/>
                    <a:pt x="689" y="505"/>
                  </a:cubicBezTo>
                  <a:cubicBezTo>
                    <a:pt x="688" y="504"/>
                    <a:pt x="689" y="502"/>
                    <a:pt x="689" y="502"/>
                  </a:cubicBezTo>
                  <a:cubicBezTo>
                    <a:pt x="688" y="501"/>
                    <a:pt x="686" y="502"/>
                    <a:pt x="684" y="502"/>
                  </a:cubicBezTo>
                  <a:cubicBezTo>
                    <a:pt x="683" y="502"/>
                    <a:pt x="684" y="498"/>
                    <a:pt x="683" y="498"/>
                  </a:cubicBezTo>
                  <a:cubicBezTo>
                    <a:pt x="682" y="497"/>
                    <a:pt x="681" y="498"/>
                    <a:pt x="682" y="499"/>
                  </a:cubicBezTo>
                  <a:cubicBezTo>
                    <a:pt x="679" y="496"/>
                    <a:pt x="680" y="496"/>
                    <a:pt x="677" y="493"/>
                  </a:cubicBezTo>
                  <a:cubicBezTo>
                    <a:pt x="673" y="492"/>
                    <a:pt x="674" y="498"/>
                    <a:pt x="673" y="500"/>
                  </a:cubicBezTo>
                  <a:cubicBezTo>
                    <a:pt x="673" y="501"/>
                    <a:pt x="671" y="501"/>
                    <a:pt x="670" y="502"/>
                  </a:cubicBezTo>
                  <a:cubicBezTo>
                    <a:pt x="670" y="504"/>
                    <a:pt x="671" y="508"/>
                    <a:pt x="669" y="510"/>
                  </a:cubicBezTo>
                  <a:cubicBezTo>
                    <a:pt x="670" y="511"/>
                    <a:pt x="670" y="512"/>
                    <a:pt x="670" y="514"/>
                  </a:cubicBezTo>
                  <a:cubicBezTo>
                    <a:pt x="671" y="516"/>
                    <a:pt x="673" y="518"/>
                    <a:pt x="673" y="516"/>
                  </a:cubicBezTo>
                  <a:cubicBezTo>
                    <a:pt x="677" y="519"/>
                    <a:pt x="675" y="521"/>
                    <a:pt x="675" y="526"/>
                  </a:cubicBezTo>
                  <a:cubicBezTo>
                    <a:pt x="675" y="527"/>
                    <a:pt x="676" y="527"/>
                    <a:pt x="676" y="528"/>
                  </a:cubicBezTo>
                  <a:cubicBezTo>
                    <a:pt x="677" y="529"/>
                    <a:pt x="678" y="531"/>
                    <a:pt x="679" y="531"/>
                  </a:cubicBezTo>
                  <a:cubicBezTo>
                    <a:pt x="681" y="533"/>
                    <a:pt x="683" y="534"/>
                    <a:pt x="686" y="535"/>
                  </a:cubicBezTo>
                  <a:cubicBezTo>
                    <a:pt x="687" y="536"/>
                    <a:pt x="686" y="537"/>
                    <a:pt x="687" y="537"/>
                  </a:cubicBezTo>
                  <a:cubicBezTo>
                    <a:pt x="689" y="537"/>
                    <a:pt x="688" y="538"/>
                    <a:pt x="689" y="540"/>
                  </a:cubicBezTo>
                  <a:cubicBezTo>
                    <a:pt x="689" y="541"/>
                    <a:pt x="691" y="540"/>
                    <a:pt x="691" y="541"/>
                  </a:cubicBezTo>
                  <a:cubicBezTo>
                    <a:pt x="692" y="542"/>
                    <a:pt x="691" y="545"/>
                    <a:pt x="691" y="547"/>
                  </a:cubicBezTo>
                  <a:cubicBezTo>
                    <a:pt x="692" y="547"/>
                    <a:pt x="694" y="549"/>
                    <a:pt x="694" y="549"/>
                  </a:cubicBezTo>
                  <a:cubicBezTo>
                    <a:pt x="694" y="550"/>
                    <a:pt x="691" y="554"/>
                    <a:pt x="696" y="555"/>
                  </a:cubicBezTo>
                  <a:cubicBezTo>
                    <a:pt x="695" y="558"/>
                    <a:pt x="692" y="557"/>
                    <a:pt x="690" y="556"/>
                  </a:cubicBezTo>
                  <a:cubicBezTo>
                    <a:pt x="688" y="556"/>
                    <a:pt x="684" y="556"/>
                    <a:pt x="683" y="555"/>
                  </a:cubicBezTo>
                  <a:cubicBezTo>
                    <a:pt x="684" y="556"/>
                    <a:pt x="685" y="549"/>
                    <a:pt x="682" y="554"/>
                  </a:cubicBezTo>
                  <a:cubicBezTo>
                    <a:pt x="679" y="552"/>
                    <a:pt x="680" y="549"/>
                    <a:pt x="679" y="547"/>
                  </a:cubicBezTo>
                  <a:cubicBezTo>
                    <a:pt x="678" y="545"/>
                    <a:pt x="676" y="544"/>
                    <a:pt x="675" y="542"/>
                  </a:cubicBezTo>
                  <a:cubicBezTo>
                    <a:pt x="674" y="540"/>
                    <a:pt x="674" y="538"/>
                    <a:pt x="676" y="538"/>
                  </a:cubicBezTo>
                  <a:cubicBezTo>
                    <a:pt x="674" y="535"/>
                    <a:pt x="673" y="531"/>
                    <a:pt x="669" y="530"/>
                  </a:cubicBezTo>
                  <a:cubicBezTo>
                    <a:pt x="669" y="527"/>
                    <a:pt x="667" y="526"/>
                    <a:pt x="669" y="526"/>
                  </a:cubicBezTo>
                  <a:cubicBezTo>
                    <a:pt x="668" y="524"/>
                    <a:pt x="666" y="523"/>
                    <a:pt x="665" y="523"/>
                  </a:cubicBezTo>
                  <a:cubicBezTo>
                    <a:pt x="665" y="521"/>
                    <a:pt x="665" y="519"/>
                    <a:pt x="663" y="519"/>
                  </a:cubicBezTo>
                  <a:cubicBezTo>
                    <a:pt x="663" y="516"/>
                    <a:pt x="664" y="515"/>
                    <a:pt x="665" y="513"/>
                  </a:cubicBezTo>
                  <a:cubicBezTo>
                    <a:pt x="665" y="511"/>
                    <a:pt x="664" y="509"/>
                    <a:pt x="662" y="509"/>
                  </a:cubicBezTo>
                  <a:cubicBezTo>
                    <a:pt x="663" y="507"/>
                    <a:pt x="664" y="506"/>
                    <a:pt x="662" y="506"/>
                  </a:cubicBezTo>
                  <a:cubicBezTo>
                    <a:pt x="662" y="504"/>
                    <a:pt x="665" y="505"/>
                    <a:pt x="668" y="505"/>
                  </a:cubicBezTo>
                  <a:cubicBezTo>
                    <a:pt x="667" y="503"/>
                    <a:pt x="666" y="503"/>
                    <a:pt x="666" y="502"/>
                  </a:cubicBezTo>
                  <a:cubicBezTo>
                    <a:pt x="666" y="501"/>
                    <a:pt x="668" y="500"/>
                    <a:pt x="668" y="499"/>
                  </a:cubicBezTo>
                  <a:cubicBezTo>
                    <a:pt x="667" y="497"/>
                    <a:pt x="665" y="495"/>
                    <a:pt x="665" y="492"/>
                  </a:cubicBezTo>
                  <a:cubicBezTo>
                    <a:pt x="664" y="489"/>
                    <a:pt x="665" y="485"/>
                    <a:pt x="665" y="483"/>
                  </a:cubicBezTo>
                  <a:cubicBezTo>
                    <a:pt x="664" y="482"/>
                    <a:pt x="663" y="482"/>
                    <a:pt x="662" y="481"/>
                  </a:cubicBezTo>
                  <a:cubicBezTo>
                    <a:pt x="661" y="479"/>
                    <a:pt x="661" y="478"/>
                    <a:pt x="661" y="476"/>
                  </a:cubicBezTo>
                  <a:cubicBezTo>
                    <a:pt x="659" y="474"/>
                    <a:pt x="658" y="472"/>
                    <a:pt x="656" y="471"/>
                  </a:cubicBezTo>
                  <a:cubicBezTo>
                    <a:pt x="652" y="470"/>
                    <a:pt x="654" y="476"/>
                    <a:pt x="651" y="472"/>
                  </a:cubicBezTo>
                  <a:cubicBezTo>
                    <a:pt x="649" y="472"/>
                    <a:pt x="650" y="475"/>
                    <a:pt x="649" y="476"/>
                  </a:cubicBezTo>
                  <a:cubicBezTo>
                    <a:pt x="649" y="477"/>
                    <a:pt x="647" y="476"/>
                    <a:pt x="647" y="476"/>
                  </a:cubicBezTo>
                  <a:cubicBezTo>
                    <a:pt x="646" y="477"/>
                    <a:pt x="647" y="480"/>
                    <a:pt x="645" y="479"/>
                  </a:cubicBezTo>
                  <a:cubicBezTo>
                    <a:pt x="642" y="480"/>
                    <a:pt x="642" y="478"/>
                    <a:pt x="641" y="475"/>
                  </a:cubicBezTo>
                  <a:cubicBezTo>
                    <a:pt x="641" y="474"/>
                    <a:pt x="640" y="474"/>
                    <a:pt x="640" y="474"/>
                  </a:cubicBezTo>
                  <a:cubicBezTo>
                    <a:pt x="639" y="472"/>
                    <a:pt x="641" y="472"/>
                    <a:pt x="641" y="471"/>
                  </a:cubicBezTo>
                  <a:cubicBezTo>
                    <a:pt x="641" y="470"/>
                    <a:pt x="637" y="464"/>
                    <a:pt x="641" y="461"/>
                  </a:cubicBezTo>
                  <a:cubicBezTo>
                    <a:pt x="640" y="460"/>
                    <a:pt x="637" y="458"/>
                    <a:pt x="638" y="453"/>
                  </a:cubicBezTo>
                  <a:cubicBezTo>
                    <a:pt x="637" y="453"/>
                    <a:pt x="637" y="454"/>
                    <a:pt x="637" y="455"/>
                  </a:cubicBezTo>
                  <a:cubicBezTo>
                    <a:pt x="634" y="454"/>
                    <a:pt x="636" y="449"/>
                    <a:pt x="634" y="447"/>
                  </a:cubicBezTo>
                  <a:cubicBezTo>
                    <a:pt x="633" y="446"/>
                    <a:pt x="632" y="445"/>
                    <a:pt x="631" y="444"/>
                  </a:cubicBezTo>
                  <a:cubicBezTo>
                    <a:pt x="631" y="443"/>
                    <a:pt x="630" y="442"/>
                    <a:pt x="630" y="441"/>
                  </a:cubicBezTo>
                  <a:cubicBezTo>
                    <a:pt x="629" y="440"/>
                    <a:pt x="624" y="440"/>
                    <a:pt x="626" y="437"/>
                  </a:cubicBezTo>
                  <a:cubicBezTo>
                    <a:pt x="621" y="437"/>
                    <a:pt x="620" y="440"/>
                    <a:pt x="617" y="441"/>
                  </a:cubicBezTo>
                  <a:cubicBezTo>
                    <a:pt x="615" y="441"/>
                    <a:pt x="613" y="441"/>
                    <a:pt x="613" y="443"/>
                  </a:cubicBezTo>
                  <a:cubicBezTo>
                    <a:pt x="603" y="443"/>
                    <a:pt x="603" y="443"/>
                    <a:pt x="603" y="443"/>
                  </a:cubicBezTo>
                  <a:cubicBezTo>
                    <a:pt x="602" y="444"/>
                    <a:pt x="601" y="445"/>
                    <a:pt x="600" y="446"/>
                  </a:cubicBezTo>
                  <a:cubicBezTo>
                    <a:pt x="600" y="446"/>
                    <a:pt x="599" y="445"/>
                    <a:pt x="599" y="447"/>
                  </a:cubicBezTo>
                  <a:cubicBezTo>
                    <a:pt x="599" y="448"/>
                    <a:pt x="596" y="449"/>
                    <a:pt x="595" y="450"/>
                  </a:cubicBezTo>
                  <a:cubicBezTo>
                    <a:pt x="592" y="452"/>
                    <a:pt x="589" y="458"/>
                    <a:pt x="583" y="460"/>
                  </a:cubicBezTo>
                  <a:cubicBezTo>
                    <a:pt x="580" y="462"/>
                    <a:pt x="579" y="467"/>
                    <a:pt x="574" y="468"/>
                  </a:cubicBezTo>
                  <a:cubicBezTo>
                    <a:pt x="576" y="471"/>
                    <a:pt x="575" y="471"/>
                    <a:pt x="571" y="471"/>
                  </a:cubicBezTo>
                  <a:cubicBezTo>
                    <a:pt x="571" y="473"/>
                    <a:pt x="571" y="473"/>
                    <a:pt x="572" y="474"/>
                  </a:cubicBezTo>
                  <a:cubicBezTo>
                    <a:pt x="572" y="475"/>
                    <a:pt x="569" y="475"/>
                    <a:pt x="569" y="474"/>
                  </a:cubicBezTo>
                  <a:cubicBezTo>
                    <a:pt x="567" y="474"/>
                    <a:pt x="568" y="478"/>
                    <a:pt x="564" y="476"/>
                  </a:cubicBezTo>
                  <a:cubicBezTo>
                    <a:pt x="562" y="477"/>
                    <a:pt x="562" y="480"/>
                    <a:pt x="560" y="479"/>
                  </a:cubicBezTo>
                  <a:cubicBezTo>
                    <a:pt x="559" y="482"/>
                    <a:pt x="561" y="482"/>
                    <a:pt x="561" y="483"/>
                  </a:cubicBezTo>
                  <a:cubicBezTo>
                    <a:pt x="561" y="486"/>
                    <a:pt x="559" y="490"/>
                    <a:pt x="558" y="495"/>
                  </a:cubicBezTo>
                  <a:cubicBezTo>
                    <a:pt x="557" y="501"/>
                    <a:pt x="558" y="508"/>
                    <a:pt x="557" y="510"/>
                  </a:cubicBezTo>
                  <a:cubicBezTo>
                    <a:pt x="557" y="511"/>
                    <a:pt x="554" y="510"/>
                    <a:pt x="554" y="510"/>
                  </a:cubicBezTo>
                  <a:cubicBezTo>
                    <a:pt x="553" y="511"/>
                    <a:pt x="554" y="515"/>
                    <a:pt x="553" y="516"/>
                  </a:cubicBezTo>
                  <a:cubicBezTo>
                    <a:pt x="551" y="517"/>
                    <a:pt x="549" y="516"/>
                    <a:pt x="547" y="517"/>
                  </a:cubicBezTo>
                  <a:cubicBezTo>
                    <a:pt x="546" y="518"/>
                    <a:pt x="546" y="521"/>
                    <a:pt x="543" y="520"/>
                  </a:cubicBezTo>
                  <a:cubicBezTo>
                    <a:pt x="539" y="516"/>
                    <a:pt x="537" y="512"/>
                    <a:pt x="536" y="506"/>
                  </a:cubicBezTo>
                  <a:cubicBezTo>
                    <a:pt x="535" y="505"/>
                    <a:pt x="534" y="504"/>
                    <a:pt x="533" y="503"/>
                  </a:cubicBezTo>
                  <a:cubicBezTo>
                    <a:pt x="532" y="503"/>
                    <a:pt x="532" y="501"/>
                    <a:pt x="530" y="502"/>
                  </a:cubicBezTo>
                  <a:cubicBezTo>
                    <a:pt x="529" y="497"/>
                    <a:pt x="532" y="497"/>
                    <a:pt x="533" y="495"/>
                  </a:cubicBezTo>
                  <a:cubicBezTo>
                    <a:pt x="533" y="492"/>
                    <a:pt x="530" y="491"/>
                    <a:pt x="529" y="489"/>
                  </a:cubicBezTo>
                  <a:cubicBezTo>
                    <a:pt x="527" y="488"/>
                    <a:pt x="527" y="485"/>
                    <a:pt x="524" y="485"/>
                  </a:cubicBezTo>
                  <a:cubicBezTo>
                    <a:pt x="524" y="482"/>
                    <a:pt x="523" y="479"/>
                    <a:pt x="522" y="476"/>
                  </a:cubicBezTo>
                  <a:cubicBezTo>
                    <a:pt x="520" y="474"/>
                    <a:pt x="520" y="464"/>
                    <a:pt x="519" y="457"/>
                  </a:cubicBezTo>
                  <a:cubicBezTo>
                    <a:pt x="518" y="453"/>
                    <a:pt x="517" y="445"/>
                    <a:pt x="516" y="440"/>
                  </a:cubicBezTo>
                  <a:cubicBezTo>
                    <a:pt x="514" y="440"/>
                    <a:pt x="510" y="446"/>
                    <a:pt x="513" y="447"/>
                  </a:cubicBezTo>
                  <a:cubicBezTo>
                    <a:pt x="513" y="451"/>
                    <a:pt x="508" y="447"/>
                    <a:pt x="506" y="447"/>
                  </a:cubicBezTo>
                  <a:cubicBezTo>
                    <a:pt x="505" y="447"/>
                    <a:pt x="504" y="447"/>
                    <a:pt x="503" y="447"/>
                  </a:cubicBezTo>
                  <a:cubicBezTo>
                    <a:pt x="502" y="446"/>
                    <a:pt x="501" y="441"/>
                    <a:pt x="498" y="443"/>
                  </a:cubicBezTo>
                  <a:cubicBezTo>
                    <a:pt x="497" y="440"/>
                    <a:pt x="499" y="440"/>
                    <a:pt x="501" y="440"/>
                  </a:cubicBezTo>
                  <a:cubicBezTo>
                    <a:pt x="499" y="438"/>
                    <a:pt x="500" y="438"/>
                    <a:pt x="501" y="436"/>
                  </a:cubicBezTo>
                  <a:cubicBezTo>
                    <a:pt x="500" y="433"/>
                    <a:pt x="497" y="435"/>
                    <a:pt x="495" y="434"/>
                  </a:cubicBezTo>
                  <a:cubicBezTo>
                    <a:pt x="494" y="434"/>
                    <a:pt x="492" y="427"/>
                    <a:pt x="491" y="432"/>
                  </a:cubicBezTo>
                  <a:cubicBezTo>
                    <a:pt x="488" y="432"/>
                    <a:pt x="489" y="427"/>
                    <a:pt x="489" y="427"/>
                  </a:cubicBezTo>
                  <a:cubicBezTo>
                    <a:pt x="489" y="426"/>
                    <a:pt x="486" y="426"/>
                    <a:pt x="487" y="423"/>
                  </a:cubicBezTo>
                  <a:cubicBezTo>
                    <a:pt x="486" y="422"/>
                    <a:pt x="482" y="424"/>
                    <a:pt x="481" y="423"/>
                  </a:cubicBezTo>
                  <a:cubicBezTo>
                    <a:pt x="481" y="423"/>
                    <a:pt x="481" y="420"/>
                    <a:pt x="481" y="420"/>
                  </a:cubicBezTo>
                  <a:cubicBezTo>
                    <a:pt x="478" y="420"/>
                    <a:pt x="475" y="422"/>
                    <a:pt x="473" y="422"/>
                  </a:cubicBezTo>
                  <a:cubicBezTo>
                    <a:pt x="472" y="422"/>
                    <a:pt x="471" y="422"/>
                    <a:pt x="470" y="422"/>
                  </a:cubicBezTo>
                  <a:cubicBezTo>
                    <a:pt x="468" y="421"/>
                    <a:pt x="467" y="420"/>
                    <a:pt x="467" y="423"/>
                  </a:cubicBezTo>
                  <a:cubicBezTo>
                    <a:pt x="454" y="424"/>
                    <a:pt x="443" y="422"/>
                    <a:pt x="433" y="420"/>
                  </a:cubicBezTo>
                  <a:cubicBezTo>
                    <a:pt x="434" y="417"/>
                    <a:pt x="431" y="418"/>
                    <a:pt x="431" y="416"/>
                  </a:cubicBezTo>
                  <a:cubicBezTo>
                    <a:pt x="430" y="413"/>
                    <a:pt x="424" y="419"/>
                    <a:pt x="428" y="413"/>
                  </a:cubicBezTo>
                  <a:cubicBezTo>
                    <a:pt x="426" y="414"/>
                    <a:pt x="425" y="413"/>
                    <a:pt x="425" y="412"/>
                  </a:cubicBezTo>
                  <a:cubicBezTo>
                    <a:pt x="421" y="414"/>
                    <a:pt x="411" y="412"/>
                    <a:pt x="407" y="411"/>
                  </a:cubicBezTo>
                  <a:cubicBezTo>
                    <a:pt x="405" y="410"/>
                    <a:pt x="404" y="410"/>
                    <a:pt x="404" y="408"/>
                  </a:cubicBezTo>
                  <a:cubicBezTo>
                    <a:pt x="398" y="409"/>
                    <a:pt x="399" y="403"/>
                    <a:pt x="394" y="404"/>
                  </a:cubicBezTo>
                  <a:cubicBezTo>
                    <a:pt x="393" y="398"/>
                    <a:pt x="390" y="395"/>
                    <a:pt x="388" y="391"/>
                  </a:cubicBezTo>
                  <a:cubicBezTo>
                    <a:pt x="376" y="389"/>
                    <a:pt x="376" y="395"/>
                    <a:pt x="377" y="402"/>
                  </a:cubicBezTo>
                  <a:cubicBezTo>
                    <a:pt x="377" y="404"/>
                    <a:pt x="383" y="407"/>
                    <a:pt x="387" y="412"/>
                  </a:cubicBezTo>
                  <a:cubicBezTo>
                    <a:pt x="388" y="413"/>
                    <a:pt x="391" y="421"/>
                    <a:pt x="394" y="419"/>
                  </a:cubicBezTo>
                  <a:cubicBezTo>
                    <a:pt x="393" y="422"/>
                    <a:pt x="397" y="422"/>
                    <a:pt x="395" y="426"/>
                  </a:cubicBezTo>
                  <a:cubicBezTo>
                    <a:pt x="399" y="426"/>
                    <a:pt x="407" y="425"/>
                    <a:pt x="402" y="429"/>
                  </a:cubicBezTo>
                  <a:cubicBezTo>
                    <a:pt x="405" y="430"/>
                    <a:pt x="404" y="427"/>
                    <a:pt x="405" y="426"/>
                  </a:cubicBezTo>
                  <a:cubicBezTo>
                    <a:pt x="407" y="425"/>
                    <a:pt x="411" y="426"/>
                    <a:pt x="411" y="423"/>
                  </a:cubicBezTo>
                  <a:cubicBezTo>
                    <a:pt x="411" y="422"/>
                    <a:pt x="413" y="422"/>
                    <a:pt x="414" y="422"/>
                  </a:cubicBezTo>
                  <a:cubicBezTo>
                    <a:pt x="415" y="421"/>
                    <a:pt x="414" y="420"/>
                    <a:pt x="415" y="419"/>
                  </a:cubicBezTo>
                  <a:cubicBezTo>
                    <a:pt x="417" y="418"/>
                    <a:pt x="421" y="418"/>
                    <a:pt x="423" y="418"/>
                  </a:cubicBezTo>
                  <a:cubicBezTo>
                    <a:pt x="424" y="418"/>
                    <a:pt x="421" y="420"/>
                    <a:pt x="422" y="420"/>
                  </a:cubicBezTo>
                  <a:cubicBezTo>
                    <a:pt x="422" y="421"/>
                    <a:pt x="425" y="420"/>
                    <a:pt x="425" y="420"/>
                  </a:cubicBezTo>
                  <a:cubicBezTo>
                    <a:pt x="426" y="423"/>
                    <a:pt x="425" y="425"/>
                    <a:pt x="426" y="426"/>
                  </a:cubicBezTo>
                  <a:cubicBezTo>
                    <a:pt x="425" y="429"/>
                    <a:pt x="430" y="427"/>
                    <a:pt x="431" y="430"/>
                  </a:cubicBezTo>
                  <a:cubicBezTo>
                    <a:pt x="431" y="434"/>
                    <a:pt x="433" y="431"/>
                    <a:pt x="436" y="433"/>
                  </a:cubicBezTo>
                  <a:cubicBezTo>
                    <a:pt x="438" y="434"/>
                    <a:pt x="437" y="436"/>
                    <a:pt x="440" y="437"/>
                  </a:cubicBezTo>
                  <a:cubicBezTo>
                    <a:pt x="437" y="440"/>
                    <a:pt x="441" y="444"/>
                    <a:pt x="440" y="448"/>
                  </a:cubicBezTo>
                  <a:cubicBezTo>
                    <a:pt x="436" y="448"/>
                    <a:pt x="436" y="448"/>
                    <a:pt x="436" y="448"/>
                  </a:cubicBezTo>
                  <a:cubicBezTo>
                    <a:pt x="438" y="454"/>
                    <a:pt x="433" y="452"/>
                    <a:pt x="433" y="457"/>
                  </a:cubicBezTo>
                  <a:cubicBezTo>
                    <a:pt x="431" y="456"/>
                    <a:pt x="429" y="457"/>
                    <a:pt x="429" y="460"/>
                  </a:cubicBezTo>
                  <a:cubicBezTo>
                    <a:pt x="423" y="460"/>
                    <a:pt x="423" y="460"/>
                    <a:pt x="423" y="460"/>
                  </a:cubicBezTo>
                  <a:cubicBezTo>
                    <a:pt x="421" y="460"/>
                    <a:pt x="423" y="462"/>
                    <a:pt x="422" y="464"/>
                  </a:cubicBezTo>
                  <a:cubicBezTo>
                    <a:pt x="422" y="464"/>
                    <a:pt x="420" y="464"/>
                    <a:pt x="419" y="464"/>
                  </a:cubicBezTo>
                  <a:cubicBezTo>
                    <a:pt x="419" y="464"/>
                    <a:pt x="420" y="467"/>
                    <a:pt x="419" y="468"/>
                  </a:cubicBezTo>
                  <a:cubicBezTo>
                    <a:pt x="416" y="468"/>
                    <a:pt x="415" y="468"/>
                    <a:pt x="415" y="471"/>
                  </a:cubicBezTo>
                  <a:cubicBezTo>
                    <a:pt x="412" y="471"/>
                    <a:pt x="411" y="471"/>
                    <a:pt x="409" y="472"/>
                  </a:cubicBezTo>
                  <a:cubicBezTo>
                    <a:pt x="407" y="474"/>
                    <a:pt x="408" y="474"/>
                    <a:pt x="404" y="475"/>
                  </a:cubicBezTo>
                  <a:cubicBezTo>
                    <a:pt x="402" y="475"/>
                    <a:pt x="395" y="478"/>
                    <a:pt x="395" y="482"/>
                  </a:cubicBezTo>
                  <a:cubicBezTo>
                    <a:pt x="394" y="483"/>
                    <a:pt x="391" y="481"/>
                    <a:pt x="390" y="482"/>
                  </a:cubicBezTo>
                  <a:cubicBezTo>
                    <a:pt x="388" y="483"/>
                    <a:pt x="389" y="484"/>
                    <a:pt x="388" y="485"/>
                  </a:cubicBezTo>
                  <a:cubicBezTo>
                    <a:pt x="388" y="485"/>
                    <a:pt x="386" y="485"/>
                    <a:pt x="386" y="485"/>
                  </a:cubicBezTo>
                  <a:cubicBezTo>
                    <a:pt x="386" y="485"/>
                    <a:pt x="382" y="486"/>
                    <a:pt x="381" y="486"/>
                  </a:cubicBezTo>
                  <a:cubicBezTo>
                    <a:pt x="379" y="489"/>
                    <a:pt x="368" y="488"/>
                    <a:pt x="363" y="491"/>
                  </a:cubicBezTo>
                  <a:cubicBezTo>
                    <a:pt x="359" y="491"/>
                    <a:pt x="367" y="493"/>
                    <a:pt x="360" y="493"/>
                  </a:cubicBezTo>
                  <a:cubicBezTo>
                    <a:pt x="360" y="493"/>
                    <a:pt x="358" y="493"/>
                    <a:pt x="358" y="493"/>
                  </a:cubicBezTo>
                  <a:cubicBezTo>
                    <a:pt x="356" y="494"/>
                    <a:pt x="356" y="497"/>
                    <a:pt x="353" y="496"/>
                  </a:cubicBezTo>
                  <a:cubicBezTo>
                    <a:pt x="355" y="493"/>
                    <a:pt x="351" y="494"/>
                    <a:pt x="351" y="493"/>
                  </a:cubicBezTo>
                  <a:cubicBezTo>
                    <a:pt x="350" y="492"/>
                    <a:pt x="352" y="487"/>
                    <a:pt x="348" y="488"/>
                  </a:cubicBezTo>
                  <a:cubicBezTo>
                    <a:pt x="347" y="485"/>
                    <a:pt x="349" y="485"/>
                    <a:pt x="349" y="483"/>
                  </a:cubicBezTo>
                  <a:cubicBezTo>
                    <a:pt x="348" y="482"/>
                    <a:pt x="345" y="481"/>
                    <a:pt x="348" y="481"/>
                  </a:cubicBezTo>
                  <a:cubicBezTo>
                    <a:pt x="347" y="479"/>
                    <a:pt x="346" y="478"/>
                    <a:pt x="344" y="478"/>
                  </a:cubicBezTo>
                  <a:cubicBezTo>
                    <a:pt x="345" y="474"/>
                    <a:pt x="341" y="470"/>
                    <a:pt x="344" y="469"/>
                  </a:cubicBezTo>
                  <a:cubicBezTo>
                    <a:pt x="344" y="468"/>
                    <a:pt x="341" y="469"/>
                    <a:pt x="341" y="468"/>
                  </a:cubicBezTo>
                  <a:cubicBezTo>
                    <a:pt x="339" y="467"/>
                    <a:pt x="340" y="463"/>
                    <a:pt x="341" y="464"/>
                  </a:cubicBezTo>
                  <a:cubicBezTo>
                    <a:pt x="340" y="463"/>
                    <a:pt x="339" y="462"/>
                    <a:pt x="338" y="461"/>
                  </a:cubicBezTo>
                  <a:cubicBezTo>
                    <a:pt x="337" y="460"/>
                    <a:pt x="338" y="460"/>
                    <a:pt x="337" y="460"/>
                  </a:cubicBezTo>
                  <a:cubicBezTo>
                    <a:pt x="336" y="460"/>
                    <a:pt x="334" y="455"/>
                    <a:pt x="334" y="455"/>
                  </a:cubicBezTo>
                  <a:cubicBezTo>
                    <a:pt x="334" y="455"/>
                    <a:pt x="334" y="457"/>
                    <a:pt x="334" y="457"/>
                  </a:cubicBezTo>
                  <a:cubicBezTo>
                    <a:pt x="331" y="455"/>
                    <a:pt x="331" y="450"/>
                    <a:pt x="327" y="450"/>
                  </a:cubicBezTo>
                  <a:cubicBezTo>
                    <a:pt x="330" y="444"/>
                    <a:pt x="323" y="443"/>
                    <a:pt x="324" y="436"/>
                  </a:cubicBezTo>
                  <a:cubicBezTo>
                    <a:pt x="324" y="434"/>
                    <a:pt x="321" y="435"/>
                    <a:pt x="321" y="433"/>
                  </a:cubicBezTo>
                  <a:cubicBezTo>
                    <a:pt x="321" y="430"/>
                    <a:pt x="316" y="432"/>
                    <a:pt x="316" y="430"/>
                  </a:cubicBezTo>
                  <a:cubicBezTo>
                    <a:pt x="317" y="428"/>
                    <a:pt x="317" y="427"/>
                    <a:pt x="314" y="427"/>
                  </a:cubicBezTo>
                  <a:cubicBezTo>
                    <a:pt x="316" y="425"/>
                    <a:pt x="315" y="424"/>
                    <a:pt x="314" y="420"/>
                  </a:cubicBezTo>
                  <a:cubicBezTo>
                    <a:pt x="314" y="420"/>
                    <a:pt x="314" y="418"/>
                    <a:pt x="314" y="418"/>
                  </a:cubicBezTo>
                  <a:cubicBezTo>
                    <a:pt x="314" y="417"/>
                    <a:pt x="313" y="418"/>
                    <a:pt x="313" y="418"/>
                  </a:cubicBezTo>
                  <a:cubicBezTo>
                    <a:pt x="312" y="414"/>
                    <a:pt x="315" y="415"/>
                    <a:pt x="313" y="412"/>
                  </a:cubicBezTo>
                  <a:cubicBezTo>
                    <a:pt x="311" y="410"/>
                    <a:pt x="310" y="419"/>
                    <a:pt x="310" y="412"/>
                  </a:cubicBezTo>
                  <a:cubicBezTo>
                    <a:pt x="310" y="407"/>
                    <a:pt x="305" y="403"/>
                    <a:pt x="300" y="398"/>
                  </a:cubicBezTo>
                  <a:cubicBezTo>
                    <a:pt x="296" y="401"/>
                    <a:pt x="299" y="402"/>
                    <a:pt x="297" y="406"/>
                  </a:cubicBezTo>
                  <a:cubicBezTo>
                    <a:pt x="294" y="407"/>
                    <a:pt x="295" y="404"/>
                    <a:pt x="293" y="404"/>
                  </a:cubicBezTo>
                  <a:cubicBezTo>
                    <a:pt x="291" y="404"/>
                    <a:pt x="291" y="402"/>
                    <a:pt x="289" y="402"/>
                  </a:cubicBezTo>
                  <a:cubicBezTo>
                    <a:pt x="292" y="404"/>
                    <a:pt x="290" y="411"/>
                    <a:pt x="294" y="411"/>
                  </a:cubicBezTo>
                  <a:cubicBezTo>
                    <a:pt x="293" y="414"/>
                    <a:pt x="295" y="418"/>
                    <a:pt x="297" y="423"/>
                  </a:cubicBezTo>
                  <a:cubicBezTo>
                    <a:pt x="297" y="424"/>
                    <a:pt x="297" y="426"/>
                    <a:pt x="297" y="426"/>
                  </a:cubicBezTo>
                  <a:cubicBezTo>
                    <a:pt x="299" y="427"/>
                    <a:pt x="300" y="434"/>
                    <a:pt x="301" y="437"/>
                  </a:cubicBezTo>
                  <a:cubicBezTo>
                    <a:pt x="307" y="437"/>
                    <a:pt x="307" y="437"/>
                    <a:pt x="307" y="437"/>
                  </a:cubicBezTo>
                  <a:cubicBezTo>
                    <a:pt x="306" y="438"/>
                    <a:pt x="306" y="439"/>
                    <a:pt x="306" y="441"/>
                  </a:cubicBezTo>
                  <a:cubicBezTo>
                    <a:pt x="307" y="442"/>
                    <a:pt x="308" y="441"/>
                    <a:pt x="308" y="440"/>
                  </a:cubicBezTo>
                  <a:cubicBezTo>
                    <a:pt x="311" y="442"/>
                    <a:pt x="310" y="444"/>
                    <a:pt x="311" y="447"/>
                  </a:cubicBezTo>
                  <a:cubicBezTo>
                    <a:pt x="312" y="448"/>
                    <a:pt x="314" y="448"/>
                    <a:pt x="314" y="448"/>
                  </a:cubicBezTo>
                  <a:cubicBezTo>
                    <a:pt x="314" y="449"/>
                    <a:pt x="314" y="451"/>
                    <a:pt x="314" y="451"/>
                  </a:cubicBezTo>
                  <a:cubicBezTo>
                    <a:pt x="314" y="451"/>
                    <a:pt x="315" y="451"/>
                    <a:pt x="316" y="451"/>
                  </a:cubicBezTo>
                  <a:cubicBezTo>
                    <a:pt x="316" y="453"/>
                    <a:pt x="314" y="454"/>
                    <a:pt x="314" y="454"/>
                  </a:cubicBezTo>
                  <a:cubicBezTo>
                    <a:pt x="315" y="456"/>
                    <a:pt x="316" y="456"/>
                    <a:pt x="317" y="457"/>
                  </a:cubicBezTo>
                  <a:cubicBezTo>
                    <a:pt x="317" y="457"/>
                    <a:pt x="316" y="459"/>
                    <a:pt x="317" y="460"/>
                  </a:cubicBezTo>
                  <a:cubicBezTo>
                    <a:pt x="317" y="460"/>
                    <a:pt x="318" y="460"/>
                    <a:pt x="318" y="460"/>
                  </a:cubicBezTo>
                  <a:cubicBezTo>
                    <a:pt x="319" y="461"/>
                    <a:pt x="316" y="466"/>
                    <a:pt x="321" y="465"/>
                  </a:cubicBezTo>
                  <a:cubicBezTo>
                    <a:pt x="321" y="468"/>
                    <a:pt x="321" y="471"/>
                    <a:pt x="323" y="474"/>
                  </a:cubicBezTo>
                  <a:cubicBezTo>
                    <a:pt x="323" y="475"/>
                    <a:pt x="325" y="476"/>
                    <a:pt x="325" y="476"/>
                  </a:cubicBezTo>
                  <a:cubicBezTo>
                    <a:pt x="326" y="477"/>
                    <a:pt x="326" y="480"/>
                    <a:pt x="327" y="481"/>
                  </a:cubicBezTo>
                  <a:cubicBezTo>
                    <a:pt x="327" y="481"/>
                    <a:pt x="329" y="481"/>
                    <a:pt x="330" y="482"/>
                  </a:cubicBezTo>
                  <a:cubicBezTo>
                    <a:pt x="331" y="484"/>
                    <a:pt x="328" y="486"/>
                    <a:pt x="331" y="486"/>
                  </a:cubicBezTo>
                  <a:cubicBezTo>
                    <a:pt x="333" y="486"/>
                    <a:pt x="332" y="490"/>
                    <a:pt x="332" y="492"/>
                  </a:cubicBezTo>
                  <a:cubicBezTo>
                    <a:pt x="338" y="489"/>
                    <a:pt x="337" y="495"/>
                    <a:pt x="344" y="493"/>
                  </a:cubicBezTo>
                  <a:cubicBezTo>
                    <a:pt x="344" y="497"/>
                    <a:pt x="346" y="499"/>
                    <a:pt x="346" y="503"/>
                  </a:cubicBezTo>
                  <a:cubicBezTo>
                    <a:pt x="351" y="511"/>
                    <a:pt x="368" y="509"/>
                    <a:pt x="379" y="507"/>
                  </a:cubicBezTo>
                  <a:cubicBezTo>
                    <a:pt x="380" y="508"/>
                    <a:pt x="379" y="505"/>
                    <a:pt x="380" y="505"/>
                  </a:cubicBezTo>
                  <a:cubicBezTo>
                    <a:pt x="383" y="503"/>
                    <a:pt x="390" y="507"/>
                    <a:pt x="388" y="502"/>
                  </a:cubicBezTo>
                  <a:cubicBezTo>
                    <a:pt x="391" y="503"/>
                    <a:pt x="391" y="506"/>
                    <a:pt x="390" y="509"/>
                  </a:cubicBezTo>
                  <a:cubicBezTo>
                    <a:pt x="390" y="509"/>
                    <a:pt x="388" y="510"/>
                    <a:pt x="388" y="510"/>
                  </a:cubicBezTo>
                  <a:cubicBezTo>
                    <a:pt x="388" y="513"/>
                    <a:pt x="389" y="516"/>
                    <a:pt x="388" y="519"/>
                  </a:cubicBezTo>
                  <a:cubicBezTo>
                    <a:pt x="388" y="519"/>
                    <a:pt x="386" y="518"/>
                    <a:pt x="386" y="519"/>
                  </a:cubicBezTo>
                  <a:cubicBezTo>
                    <a:pt x="385" y="519"/>
                    <a:pt x="385" y="525"/>
                    <a:pt x="384" y="527"/>
                  </a:cubicBezTo>
                  <a:cubicBezTo>
                    <a:pt x="384" y="528"/>
                    <a:pt x="380" y="529"/>
                    <a:pt x="381" y="534"/>
                  </a:cubicBezTo>
                  <a:cubicBezTo>
                    <a:pt x="377" y="534"/>
                    <a:pt x="380" y="542"/>
                    <a:pt x="374" y="541"/>
                  </a:cubicBezTo>
                  <a:cubicBezTo>
                    <a:pt x="375" y="545"/>
                    <a:pt x="373" y="546"/>
                    <a:pt x="373" y="549"/>
                  </a:cubicBezTo>
                  <a:cubicBezTo>
                    <a:pt x="368" y="548"/>
                    <a:pt x="371" y="555"/>
                    <a:pt x="366" y="554"/>
                  </a:cubicBezTo>
                  <a:cubicBezTo>
                    <a:pt x="366" y="558"/>
                    <a:pt x="366" y="558"/>
                    <a:pt x="366" y="558"/>
                  </a:cubicBezTo>
                  <a:cubicBezTo>
                    <a:pt x="365" y="558"/>
                    <a:pt x="364" y="556"/>
                    <a:pt x="363" y="556"/>
                  </a:cubicBezTo>
                  <a:cubicBezTo>
                    <a:pt x="360" y="558"/>
                    <a:pt x="362" y="559"/>
                    <a:pt x="358" y="561"/>
                  </a:cubicBezTo>
                  <a:cubicBezTo>
                    <a:pt x="358" y="561"/>
                    <a:pt x="353" y="562"/>
                    <a:pt x="353" y="562"/>
                  </a:cubicBezTo>
                  <a:cubicBezTo>
                    <a:pt x="353" y="562"/>
                    <a:pt x="354" y="563"/>
                    <a:pt x="353" y="563"/>
                  </a:cubicBezTo>
                  <a:cubicBezTo>
                    <a:pt x="352" y="564"/>
                    <a:pt x="349" y="565"/>
                    <a:pt x="348" y="566"/>
                  </a:cubicBezTo>
                  <a:cubicBezTo>
                    <a:pt x="344" y="569"/>
                    <a:pt x="343" y="573"/>
                    <a:pt x="338" y="573"/>
                  </a:cubicBezTo>
                  <a:cubicBezTo>
                    <a:pt x="339" y="577"/>
                    <a:pt x="336" y="577"/>
                    <a:pt x="337" y="580"/>
                  </a:cubicBezTo>
                  <a:cubicBezTo>
                    <a:pt x="335" y="582"/>
                    <a:pt x="334" y="581"/>
                    <a:pt x="332" y="580"/>
                  </a:cubicBezTo>
                  <a:cubicBezTo>
                    <a:pt x="333" y="582"/>
                    <a:pt x="330" y="584"/>
                    <a:pt x="331" y="584"/>
                  </a:cubicBezTo>
                  <a:cubicBezTo>
                    <a:pt x="334" y="587"/>
                    <a:pt x="330" y="585"/>
                    <a:pt x="330" y="589"/>
                  </a:cubicBezTo>
                  <a:cubicBezTo>
                    <a:pt x="329" y="591"/>
                    <a:pt x="327" y="589"/>
                    <a:pt x="327" y="590"/>
                  </a:cubicBezTo>
                  <a:cubicBezTo>
                    <a:pt x="326" y="591"/>
                    <a:pt x="327" y="592"/>
                    <a:pt x="327" y="593"/>
                  </a:cubicBezTo>
                  <a:cubicBezTo>
                    <a:pt x="326" y="594"/>
                    <a:pt x="323" y="605"/>
                    <a:pt x="324" y="608"/>
                  </a:cubicBezTo>
                  <a:cubicBezTo>
                    <a:pt x="324" y="611"/>
                    <a:pt x="325" y="612"/>
                    <a:pt x="327" y="614"/>
                  </a:cubicBezTo>
                  <a:cubicBezTo>
                    <a:pt x="327" y="618"/>
                    <a:pt x="326" y="619"/>
                    <a:pt x="327" y="622"/>
                  </a:cubicBezTo>
                  <a:cubicBezTo>
                    <a:pt x="327" y="623"/>
                    <a:pt x="328" y="628"/>
                    <a:pt x="330" y="628"/>
                  </a:cubicBezTo>
                  <a:cubicBezTo>
                    <a:pt x="334" y="628"/>
                    <a:pt x="325" y="634"/>
                    <a:pt x="332" y="635"/>
                  </a:cubicBezTo>
                  <a:cubicBezTo>
                    <a:pt x="332" y="642"/>
                    <a:pt x="333" y="647"/>
                    <a:pt x="332" y="653"/>
                  </a:cubicBezTo>
                  <a:cubicBezTo>
                    <a:pt x="332" y="657"/>
                    <a:pt x="328" y="661"/>
                    <a:pt x="328" y="664"/>
                  </a:cubicBezTo>
                  <a:cubicBezTo>
                    <a:pt x="325" y="665"/>
                    <a:pt x="320" y="668"/>
                    <a:pt x="318" y="670"/>
                  </a:cubicBezTo>
                  <a:cubicBezTo>
                    <a:pt x="317" y="671"/>
                    <a:pt x="317" y="671"/>
                    <a:pt x="318" y="671"/>
                  </a:cubicBezTo>
                  <a:cubicBezTo>
                    <a:pt x="318" y="673"/>
                    <a:pt x="316" y="672"/>
                    <a:pt x="314" y="673"/>
                  </a:cubicBezTo>
                  <a:cubicBezTo>
                    <a:pt x="313" y="673"/>
                    <a:pt x="314" y="675"/>
                    <a:pt x="313" y="676"/>
                  </a:cubicBezTo>
                  <a:cubicBezTo>
                    <a:pt x="312" y="676"/>
                    <a:pt x="310" y="673"/>
                    <a:pt x="310" y="676"/>
                  </a:cubicBezTo>
                  <a:cubicBezTo>
                    <a:pt x="310" y="677"/>
                    <a:pt x="308" y="676"/>
                    <a:pt x="307" y="677"/>
                  </a:cubicBezTo>
                  <a:cubicBezTo>
                    <a:pt x="305" y="678"/>
                    <a:pt x="305" y="682"/>
                    <a:pt x="301" y="681"/>
                  </a:cubicBezTo>
                  <a:cubicBezTo>
                    <a:pt x="300" y="689"/>
                    <a:pt x="301" y="701"/>
                    <a:pt x="303" y="712"/>
                  </a:cubicBezTo>
                  <a:cubicBezTo>
                    <a:pt x="302" y="713"/>
                    <a:pt x="300" y="714"/>
                    <a:pt x="300" y="712"/>
                  </a:cubicBezTo>
                  <a:cubicBezTo>
                    <a:pt x="298" y="712"/>
                    <a:pt x="299" y="714"/>
                    <a:pt x="299" y="715"/>
                  </a:cubicBezTo>
                  <a:cubicBezTo>
                    <a:pt x="297" y="716"/>
                    <a:pt x="295" y="714"/>
                    <a:pt x="294" y="716"/>
                  </a:cubicBezTo>
                  <a:cubicBezTo>
                    <a:pt x="294" y="718"/>
                    <a:pt x="289" y="718"/>
                    <a:pt x="287" y="721"/>
                  </a:cubicBezTo>
                  <a:cubicBezTo>
                    <a:pt x="287" y="729"/>
                    <a:pt x="287" y="729"/>
                    <a:pt x="287" y="729"/>
                  </a:cubicBezTo>
                  <a:cubicBezTo>
                    <a:pt x="284" y="729"/>
                    <a:pt x="286" y="734"/>
                    <a:pt x="285" y="736"/>
                  </a:cubicBezTo>
                  <a:cubicBezTo>
                    <a:pt x="284" y="737"/>
                    <a:pt x="282" y="737"/>
                    <a:pt x="282" y="737"/>
                  </a:cubicBezTo>
                  <a:cubicBezTo>
                    <a:pt x="281" y="740"/>
                    <a:pt x="281" y="742"/>
                    <a:pt x="279" y="744"/>
                  </a:cubicBezTo>
                  <a:cubicBezTo>
                    <a:pt x="279" y="745"/>
                    <a:pt x="279" y="747"/>
                    <a:pt x="279" y="747"/>
                  </a:cubicBezTo>
                  <a:cubicBezTo>
                    <a:pt x="279" y="748"/>
                    <a:pt x="276" y="747"/>
                    <a:pt x="276" y="747"/>
                  </a:cubicBezTo>
                  <a:cubicBezTo>
                    <a:pt x="276" y="748"/>
                    <a:pt x="277" y="751"/>
                    <a:pt x="276" y="751"/>
                  </a:cubicBezTo>
                  <a:cubicBezTo>
                    <a:pt x="276" y="752"/>
                    <a:pt x="274" y="751"/>
                    <a:pt x="273" y="751"/>
                  </a:cubicBezTo>
                  <a:cubicBezTo>
                    <a:pt x="273" y="752"/>
                    <a:pt x="274" y="754"/>
                    <a:pt x="273" y="754"/>
                  </a:cubicBezTo>
                  <a:cubicBezTo>
                    <a:pt x="273" y="755"/>
                    <a:pt x="271" y="754"/>
                    <a:pt x="271" y="754"/>
                  </a:cubicBezTo>
                  <a:cubicBezTo>
                    <a:pt x="270" y="755"/>
                    <a:pt x="268" y="757"/>
                    <a:pt x="268" y="758"/>
                  </a:cubicBezTo>
                  <a:cubicBezTo>
                    <a:pt x="268" y="760"/>
                    <a:pt x="266" y="759"/>
                    <a:pt x="265" y="760"/>
                  </a:cubicBezTo>
                  <a:cubicBezTo>
                    <a:pt x="265" y="760"/>
                    <a:pt x="265" y="762"/>
                    <a:pt x="265" y="763"/>
                  </a:cubicBezTo>
                  <a:cubicBezTo>
                    <a:pt x="264" y="763"/>
                    <a:pt x="263" y="762"/>
                    <a:pt x="262" y="763"/>
                  </a:cubicBezTo>
                  <a:cubicBezTo>
                    <a:pt x="261" y="763"/>
                    <a:pt x="260" y="765"/>
                    <a:pt x="259" y="765"/>
                  </a:cubicBezTo>
                  <a:cubicBezTo>
                    <a:pt x="259" y="766"/>
                    <a:pt x="257" y="768"/>
                    <a:pt x="257" y="768"/>
                  </a:cubicBezTo>
                  <a:cubicBezTo>
                    <a:pt x="256" y="769"/>
                    <a:pt x="252" y="770"/>
                    <a:pt x="252" y="770"/>
                  </a:cubicBezTo>
                  <a:cubicBezTo>
                    <a:pt x="251" y="769"/>
                    <a:pt x="251" y="769"/>
                    <a:pt x="250" y="770"/>
                  </a:cubicBezTo>
                  <a:cubicBezTo>
                    <a:pt x="248" y="771"/>
                    <a:pt x="247" y="770"/>
                    <a:pt x="244" y="771"/>
                  </a:cubicBezTo>
                  <a:cubicBezTo>
                    <a:pt x="243" y="771"/>
                    <a:pt x="234" y="775"/>
                    <a:pt x="231" y="771"/>
                  </a:cubicBezTo>
                  <a:cubicBezTo>
                    <a:pt x="229" y="771"/>
                    <a:pt x="231" y="773"/>
                    <a:pt x="231" y="772"/>
                  </a:cubicBezTo>
                  <a:cubicBezTo>
                    <a:pt x="229" y="776"/>
                    <a:pt x="226" y="773"/>
                    <a:pt x="222" y="774"/>
                  </a:cubicBezTo>
                  <a:cubicBezTo>
                    <a:pt x="220" y="774"/>
                    <a:pt x="221" y="775"/>
                    <a:pt x="222" y="775"/>
                  </a:cubicBezTo>
                  <a:cubicBezTo>
                    <a:pt x="220" y="777"/>
                    <a:pt x="213" y="774"/>
                    <a:pt x="209" y="774"/>
                  </a:cubicBezTo>
                  <a:cubicBezTo>
                    <a:pt x="209" y="767"/>
                    <a:pt x="203" y="763"/>
                    <a:pt x="206" y="757"/>
                  </a:cubicBezTo>
                  <a:cubicBezTo>
                    <a:pt x="203" y="754"/>
                    <a:pt x="200" y="752"/>
                    <a:pt x="200" y="746"/>
                  </a:cubicBezTo>
                  <a:cubicBezTo>
                    <a:pt x="196" y="750"/>
                    <a:pt x="200" y="748"/>
                    <a:pt x="198" y="742"/>
                  </a:cubicBezTo>
                  <a:cubicBezTo>
                    <a:pt x="196" y="735"/>
                    <a:pt x="187" y="730"/>
                    <a:pt x="189" y="722"/>
                  </a:cubicBezTo>
                  <a:cubicBezTo>
                    <a:pt x="188" y="721"/>
                    <a:pt x="188" y="725"/>
                    <a:pt x="188" y="725"/>
                  </a:cubicBezTo>
                  <a:cubicBezTo>
                    <a:pt x="185" y="724"/>
                    <a:pt x="188" y="715"/>
                    <a:pt x="185" y="719"/>
                  </a:cubicBezTo>
                  <a:cubicBezTo>
                    <a:pt x="183" y="717"/>
                    <a:pt x="183" y="712"/>
                    <a:pt x="184" y="709"/>
                  </a:cubicBezTo>
                  <a:cubicBezTo>
                    <a:pt x="184" y="705"/>
                    <a:pt x="185" y="702"/>
                    <a:pt x="182" y="697"/>
                  </a:cubicBezTo>
                  <a:cubicBezTo>
                    <a:pt x="183" y="695"/>
                    <a:pt x="179" y="696"/>
                    <a:pt x="178" y="695"/>
                  </a:cubicBezTo>
                  <a:cubicBezTo>
                    <a:pt x="177" y="694"/>
                    <a:pt x="182" y="691"/>
                    <a:pt x="175" y="693"/>
                  </a:cubicBezTo>
                  <a:cubicBezTo>
                    <a:pt x="175" y="692"/>
                    <a:pt x="176" y="689"/>
                    <a:pt x="175" y="688"/>
                  </a:cubicBezTo>
                  <a:cubicBezTo>
                    <a:pt x="175" y="688"/>
                    <a:pt x="173" y="689"/>
                    <a:pt x="172" y="688"/>
                  </a:cubicBezTo>
                  <a:cubicBezTo>
                    <a:pt x="172" y="688"/>
                    <a:pt x="176" y="683"/>
                    <a:pt x="171" y="684"/>
                  </a:cubicBezTo>
                  <a:cubicBezTo>
                    <a:pt x="171" y="682"/>
                    <a:pt x="173" y="681"/>
                    <a:pt x="172" y="678"/>
                  </a:cubicBezTo>
                  <a:cubicBezTo>
                    <a:pt x="170" y="677"/>
                    <a:pt x="173" y="672"/>
                    <a:pt x="168" y="673"/>
                  </a:cubicBezTo>
                  <a:cubicBezTo>
                    <a:pt x="168" y="660"/>
                    <a:pt x="169" y="656"/>
                    <a:pt x="175" y="648"/>
                  </a:cubicBezTo>
                  <a:cubicBezTo>
                    <a:pt x="174" y="646"/>
                    <a:pt x="177" y="640"/>
                    <a:pt x="174" y="641"/>
                  </a:cubicBezTo>
                  <a:cubicBezTo>
                    <a:pt x="174" y="638"/>
                    <a:pt x="177" y="640"/>
                    <a:pt x="178" y="639"/>
                  </a:cubicBezTo>
                  <a:cubicBezTo>
                    <a:pt x="179" y="639"/>
                    <a:pt x="178" y="636"/>
                    <a:pt x="179" y="636"/>
                  </a:cubicBezTo>
                  <a:cubicBezTo>
                    <a:pt x="179" y="634"/>
                    <a:pt x="178" y="621"/>
                    <a:pt x="177" y="625"/>
                  </a:cubicBezTo>
                  <a:cubicBezTo>
                    <a:pt x="174" y="623"/>
                    <a:pt x="175" y="619"/>
                    <a:pt x="175" y="617"/>
                  </a:cubicBezTo>
                  <a:cubicBezTo>
                    <a:pt x="175" y="613"/>
                    <a:pt x="176" y="610"/>
                    <a:pt x="175" y="607"/>
                  </a:cubicBezTo>
                  <a:cubicBezTo>
                    <a:pt x="175" y="605"/>
                    <a:pt x="173" y="606"/>
                    <a:pt x="172" y="606"/>
                  </a:cubicBezTo>
                  <a:cubicBezTo>
                    <a:pt x="172" y="605"/>
                    <a:pt x="174" y="604"/>
                    <a:pt x="174" y="603"/>
                  </a:cubicBezTo>
                  <a:cubicBezTo>
                    <a:pt x="174" y="603"/>
                    <a:pt x="172" y="602"/>
                    <a:pt x="172" y="601"/>
                  </a:cubicBezTo>
                  <a:cubicBezTo>
                    <a:pt x="172" y="598"/>
                    <a:pt x="171" y="599"/>
                    <a:pt x="170" y="597"/>
                  </a:cubicBezTo>
                  <a:cubicBezTo>
                    <a:pt x="169" y="597"/>
                    <a:pt x="170" y="595"/>
                    <a:pt x="170" y="594"/>
                  </a:cubicBezTo>
                  <a:cubicBezTo>
                    <a:pt x="169" y="594"/>
                    <a:pt x="166" y="594"/>
                    <a:pt x="167" y="593"/>
                  </a:cubicBezTo>
                  <a:cubicBezTo>
                    <a:pt x="167" y="593"/>
                    <a:pt x="168" y="593"/>
                    <a:pt x="168" y="593"/>
                  </a:cubicBezTo>
                  <a:cubicBezTo>
                    <a:pt x="166" y="590"/>
                    <a:pt x="165" y="589"/>
                    <a:pt x="161" y="587"/>
                  </a:cubicBezTo>
                  <a:cubicBezTo>
                    <a:pt x="160" y="587"/>
                    <a:pt x="161" y="586"/>
                    <a:pt x="160" y="586"/>
                  </a:cubicBezTo>
                  <a:cubicBezTo>
                    <a:pt x="158" y="586"/>
                    <a:pt x="158" y="582"/>
                    <a:pt x="156" y="583"/>
                  </a:cubicBezTo>
                  <a:cubicBezTo>
                    <a:pt x="153" y="571"/>
                    <a:pt x="156" y="561"/>
                    <a:pt x="156" y="548"/>
                  </a:cubicBezTo>
                  <a:cubicBezTo>
                    <a:pt x="155" y="545"/>
                    <a:pt x="152" y="550"/>
                    <a:pt x="153" y="544"/>
                  </a:cubicBezTo>
                  <a:cubicBezTo>
                    <a:pt x="145" y="544"/>
                    <a:pt x="138" y="543"/>
                    <a:pt x="133" y="541"/>
                  </a:cubicBezTo>
                  <a:cubicBezTo>
                    <a:pt x="135" y="533"/>
                    <a:pt x="129" y="542"/>
                    <a:pt x="130" y="534"/>
                  </a:cubicBezTo>
                  <a:cubicBezTo>
                    <a:pt x="124" y="532"/>
                    <a:pt x="123" y="531"/>
                    <a:pt x="115" y="533"/>
                  </a:cubicBezTo>
                  <a:cubicBezTo>
                    <a:pt x="114" y="533"/>
                    <a:pt x="111" y="533"/>
                    <a:pt x="109" y="534"/>
                  </a:cubicBezTo>
                  <a:cubicBezTo>
                    <a:pt x="109" y="534"/>
                    <a:pt x="105" y="536"/>
                    <a:pt x="101" y="535"/>
                  </a:cubicBezTo>
                  <a:cubicBezTo>
                    <a:pt x="103" y="539"/>
                    <a:pt x="105" y="537"/>
                    <a:pt x="98" y="538"/>
                  </a:cubicBezTo>
                  <a:cubicBezTo>
                    <a:pt x="93" y="539"/>
                    <a:pt x="90" y="541"/>
                    <a:pt x="83" y="541"/>
                  </a:cubicBezTo>
                  <a:cubicBezTo>
                    <a:pt x="80" y="541"/>
                    <a:pt x="80" y="540"/>
                    <a:pt x="78" y="540"/>
                  </a:cubicBezTo>
                  <a:cubicBezTo>
                    <a:pt x="69" y="539"/>
                    <a:pt x="60" y="544"/>
                    <a:pt x="52" y="542"/>
                  </a:cubicBezTo>
                  <a:cubicBezTo>
                    <a:pt x="52" y="538"/>
                    <a:pt x="47" y="539"/>
                    <a:pt x="45" y="538"/>
                  </a:cubicBezTo>
                  <a:cubicBezTo>
                    <a:pt x="44" y="538"/>
                    <a:pt x="45" y="536"/>
                    <a:pt x="45" y="535"/>
                  </a:cubicBezTo>
                  <a:cubicBezTo>
                    <a:pt x="44" y="535"/>
                    <a:pt x="41" y="536"/>
                    <a:pt x="41" y="535"/>
                  </a:cubicBezTo>
                  <a:cubicBezTo>
                    <a:pt x="40" y="535"/>
                    <a:pt x="41" y="533"/>
                    <a:pt x="41" y="533"/>
                  </a:cubicBezTo>
                  <a:cubicBezTo>
                    <a:pt x="39" y="532"/>
                    <a:pt x="38" y="533"/>
                    <a:pt x="38" y="531"/>
                  </a:cubicBezTo>
                  <a:cubicBezTo>
                    <a:pt x="38" y="531"/>
                    <a:pt x="35" y="529"/>
                    <a:pt x="35" y="528"/>
                  </a:cubicBezTo>
                  <a:cubicBezTo>
                    <a:pt x="34" y="528"/>
                    <a:pt x="35" y="527"/>
                    <a:pt x="34" y="527"/>
                  </a:cubicBezTo>
                  <a:cubicBezTo>
                    <a:pt x="32" y="527"/>
                    <a:pt x="33" y="525"/>
                    <a:pt x="32" y="524"/>
                  </a:cubicBezTo>
                  <a:cubicBezTo>
                    <a:pt x="31" y="523"/>
                    <a:pt x="30" y="524"/>
                    <a:pt x="29" y="523"/>
                  </a:cubicBezTo>
                  <a:cubicBezTo>
                    <a:pt x="29" y="522"/>
                    <a:pt x="30" y="521"/>
                    <a:pt x="29" y="520"/>
                  </a:cubicBezTo>
                  <a:cubicBezTo>
                    <a:pt x="28" y="519"/>
                    <a:pt x="26" y="521"/>
                    <a:pt x="26" y="519"/>
                  </a:cubicBezTo>
                  <a:cubicBezTo>
                    <a:pt x="26" y="518"/>
                    <a:pt x="28" y="516"/>
                    <a:pt x="28" y="517"/>
                  </a:cubicBezTo>
                  <a:cubicBezTo>
                    <a:pt x="26" y="512"/>
                    <a:pt x="20" y="514"/>
                    <a:pt x="21" y="509"/>
                  </a:cubicBezTo>
                  <a:cubicBezTo>
                    <a:pt x="14" y="511"/>
                    <a:pt x="17" y="503"/>
                    <a:pt x="11" y="505"/>
                  </a:cubicBezTo>
                  <a:cubicBezTo>
                    <a:pt x="12" y="503"/>
                    <a:pt x="13" y="502"/>
                    <a:pt x="12" y="500"/>
                  </a:cubicBezTo>
                  <a:cubicBezTo>
                    <a:pt x="12" y="498"/>
                    <a:pt x="9" y="499"/>
                    <a:pt x="7" y="499"/>
                  </a:cubicBezTo>
                  <a:cubicBezTo>
                    <a:pt x="8" y="496"/>
                    <a:pt x="4" y="496"/>
                    <a:pt x="4" y="495"/>
                  </a:cubicBezTo>
                  <a:cubicBezTo>
                    <a:pt x="4" y="492"/>
                    <a:pt x="6" y="493"/>
                    <a:pt x="4" y="489"/>
                  </a:cubicBezTo>
                  <a:cubicBezTo>
                    <a:pt x="4" y="488"/>
                    <a:pt x="3" y="489"/>
                    <a:pt x="3" y="488"/>
                  </a:cubicBezTo>
                  <a:cubicBezTo>
                    <a:pt x="3" y="487"/>
                    <a:pt x="1" y="483"/>
                    <a:pt x="0" y="482"/>
                  </a:cubicBezTo>
                  <a:cubicBezTo>
                    <a:pt x="0" y="480"/>
                    <a:pt x="3" y="482"/>
                    <a:pt x="4" y="481"/>
                  </a:cubicBezTo>
                  <a:cubicBezTo>
                    <a:pt x="5" y="480"/>
                    <a:pt x="4" y="476"/>
                    <a:pt x="7" y="476"/>
                  </a:cubicBezTo>
                  <a:cubicBezTo>
                    <a:pt x="7" y="453"/>
                    <a:pt x="7" y="453"/>
                    <a:pt x="7" y="453"/>
                  </a:cubicBezTo>
                  <a:cubicBezTo>
                    <a:pt x="7" y="451"/>
                    <a:pt x="4" y="452"/>
                    <a:pt x="4" y="451"/>
                  </a:cubicBezTo>
                  <a:cubicBezTo>
                    <a:pt x="4" y="451"/>
                    <a:pt x="5" y="449"/>
                    <a:pt x="5" y="448"/>
                  </a:cubicBezTo>
                  <a:cubicBezTo>
                    <a:pt x="6" y="446"/>
                    <a:pt x="4" y="445"/>
                    <a:pt x="4" y="443"/>
                  </a:cubicBezTo>
                  <a:cubicBezTo>
                    <a:pt x="9" y="449"/>
                    <a:pt x="4" y="433"/>
                    <a:pt x="10" y="439"/>
                  </a:cubicBezTo>
                  <a:cubicBezTo>
                    <a:pt x="11" y="437"/>
                    <a:pt x="9" y="432"/>
                    <a:pt x="11" y="430"/>
                  </a:cubicBezTo>
                  <a:cubicBezTo>
                    <a:pt x="11" y="430"/>
                    <a:pt x="14" y="430"/>
                    <a:pt x="14" y="430"/>
                  </a:cubicBezTo>
                  <a:cubicBezTo>
                    <a:pt x="14" y="429"/>
                    <a:pt x="12" y="428"/>
                    <a:pt x="12" y="426"/>
                  </a:cubicBezTo>
                  <a:cubicBezTo>
                    <a:pt x="18" y="425"/>
                    <a:pt x="17" y="417"/>
                    <a:pt x="22" y="416"/>
                  </a:cubicBezTo>
                  <a:cubicBezTo>
                    <a:pt x="22" y="411"/>
                    <a:pt x="27" y="411"/>
                    <a:pt x="26" y="406"/>
                  </a:cubicBezTo>
                  <a:cubicBezTo>
                    <a:pt x="29" y="407"/>
                    <a:pt x="29" y="405"/>
                    <a:pt x="29" y="404"/>
                  </a:cubicBezTo>
                  <a:cubicBezTo>
                    <a:pt x="38" y="403"/>
                    <a:pt x="44" y="400"/>
                    <a:pt x="43" y="389"/>
                  </a:cubicBezTo>
                  <a:cubicBezTo>
                    <a:pt x="49" y="391"/>
                    <a:pt x="44" y="382"/>
                    <a:pt x="49" y="382"/>
                  </a:cubicBezTo>
                  <a:cubicBezTo>
                    <a:pt x="49" y="374"/>
                    <a:pt x="49" y="374"/>
                    <a:pt x="49" y="374"/>
                  </a:cubicBezTo>
                  <a:cubicBezTo>
                    <a:pt x="51" y="374"/>
                    <a:pt x="52" y="372"/>
                    <a:pt x="55" y="373"/>
                  </a:cubicBezTo>
                  <a:cubicBezTo>
                    <a:pt x="57" y="370"/>
                    <a:pt x="59" y="368"/>
                    <a:pt x="62" y="364"/>
                  </a:cubicBezTo>
                  <a:cubicBezTo>
                    <a:pt x="62" y="363"/>
                    <a:pt x="63" y="364"/>
                    <a:pt x="63" y="363"/>
                  </a:cubicBezTo>
                  <a:cubicBezTo>
                    <a:pt x="63" y="361"/>
                    <a:pt x="67" y="361"/>
                    <a:pt x="66" y="359"/>
                  </a:cubicBezTo>
                  <a:cubicBezTo>
                    <a:pt x="72" y="360"/>
                    <a:pt x="73" y="355"/>
                    <a:pt x="78" y="356"/>
                  </a:cubicBezTo>
                  <a:cubicBezTo>
                    <a:pt x="76" y="361"/>
                    <a:pt x="85" y="356"/>
                    <a:pt x="83" y="361"/>
                  </a:cubicBezTo>
                  <a:cubicBezTo>
                    <a:pt x="85" y="358"/>
                    <a:pt x="97" y="363"/>
                    <a:pt x="97" y="357"/>
                  </a:cubicBezTo>
                  <a:cubicBezTo>
                    <a:pt x="103" y="356"/>
                    <a:pt x="109" y="355"/>
                    <a:pt x="112" y="350"/>
                  </a:cubicBezTo>
                  <a:cubicBezTo>
                    <a:pt x="114" y="350"/>
                    <a:pt x="116" y="350"/>
                    <a:pt x="116" y="349"/>
                  </a:cubicBezTo>
                  <a:cubicBezTo>
                    <a:pt x="119" y="349"/>
                    <a:pt x="119" y="350"/>
                    <a:pt x="122" y="350"/>
                  </a:cubicBezTo>
                  <a:cubicBezTo>
                    <a:pt x="125" y="350"/>
                    <a:pt x="128" y="349"/>
                    <a:pt x="130" y="349"/>
                  </a:cubicBezTo>
                  <a:cubicBezTo>
                    <a:pt x="130" y="349"/>
                    <a:pt x="131" y="350"/>
                    <a:pt x="132" y="350"/>
                  </a:cubicBezTo>
                  <a:cubicBezTo>
                    <a:pt x="135" y="350"/>
                    <a:pt x="141" y="353"/>
                    <a:pt x="147" y="352"/>
                  </a:cubicBezTo>
                  <a:cubicBezTo>
                    <a:pt x="150" y="351"/>
                    <a:pt x="154" y="347"/>
                    <a:pt x="157" y="350"/>
                  </a:cubicBezTo>
                  <a:cubicBezTo>
                    <a:pt x="159" y="353"/>
                    <a:pt x="158" y="350"/>
                    <a:pt x="163" y="350"/>
                  </a:cubicBezTo>
                  <a:cubicBezTo>
                    <a:pt x="163" y="351"/>
                    <a:pt x="164" y="352"/>
                    <a:pt x="164" y="353"/>
                  </a:cubicBezTo>
                  <a:cubicBezTo>
                    <a:pt x="164" y="353"/>
                    <a:pt x="161" y="354"/>
                    <a:pt x="161" y="354"/>
                  </a:cubicBezTo>
                  <a:cubicBezTo>
                    <a:pt x="161" y="356"/>
                    <a:pt x="162" y="355"/>
                    <a:pt x="163" y="356"/>
                  </a:cubicBezTo>
                  <a:cubicBezTo>
                    <a:pt x="163" y="357"/>
                    <a:pt x="161" y="357"/>
                    <a:pt x="161" y="357"/>
                  </a:cubicBezTo>
                  <a:cubicBezTo>
                    <a:pt x="161" y="358"/>
                    <a:pt x="163" y="359"/>
                    <a:pt x="163" y="360"/>
                  </a:cubicBezTo>
                  <a:cubicBezTo>
                    <a:pt x="162" y="364"/>
                    <a:pt x="160" y="366"/>
                    <a:pt x="164" y="371"/>
                  </a:cubicBezTo>
                  <a:cubicBezTo>
                    <a:pt x="165" y="374"/>
                    <a:pt x="166" y="370"/>
                    <a:pt x="168" y="373"/>
                  </a:cubicBezTo>
                  <a:cubicBezTo>
                    <a:pt x="168" y="374"/>
                    <a:pt x="171" y="373"/>
                    <a:pt x="171" y="374"/>
                  </a:cubicBezTo>
                  <a:cubicBezTo>
                    <a:pt x="171" y="374"/>
                    <a:pt x="171" y="377"/>
                    <a:pt x="171" y="377"/>
                  </a:cubicBezTo>
                  <a:cubicBezTo>
                    <a:pt x="172" y="378"/>
                    <a:pt x="175" y="376"/>
                    <a:pt x="175" y="378"/>
                  </a:cubicBezTo>
                  <a:cubicBezTo>
                    <a:pt x="180" y="376"/>
                    <a:pt x="183" y="382"/>
                    <a:pt x="185" y="378"/>
                  </a:cubicBezTo>
                  <a:cubicBezTo>
                    <a:pt x="187" y="378"/>
                    <a:pt x="186" y="381"/>
                    <a:pt x="186" y="381"/>
                  </a:cubicBezTo>
                  <a:cubicBezTo>
                    <a:pt x="189" y="383"/>
                    <a:pt x="190" y="381"/>
                    <a:pt x="193" y="382"/>
                  </a:cubicBezTo>
                  <a:cubicBezTo>
                    <a:pt x="194" y="383"/>
                    <a:pt x="194" y="385"/>
                    <a:pt x="195" y="385"/>
                  </a:cubicBezTo>
                  <a:cubicBezTo>
                    <a:pt x="195" y="386"/>
                    <a:pt x="197" y="385"/>
                    <a:pt x="198" y="385"/>
                  </a:cubicBezTo>
                  <a:cubicBezTo>
                    <a:pt x="199" y="387"/>
                    <a:pt x="200" y="386"/>
                    <a:pt x="202" y="387"/>
                  </a:cubicBezTo>
                  <a:cubicBezTo>
                    <a:pt x="202" y="387"/>
                    <a:pt x="203" y="389"/>
                    <a:pt x="203" y="389"/>
                  </a:cubicBezTo>
                  <a:cubicBezTo>
                    <a:pt x="204" y="390"/>
                    <a:pt x="206" y="388"/>
                    <a:pt x="207" y="388"/>
                  </a:cubicBezTo>
                  <a:cubicBezTo>
                    <a:pt x="207" y="388"/>
                    <a:pt x="208" y="389"/>
                    <a:pt x="209" y="389"/>
                  </a:cubicBezTo>
                  <a:cubicBezTo>
                    <a:pt x="210" y="390"/>
                    <a:pt x="211" y="389"/>
                    <a:pt x="212" y="389"/>
                  </a:cubicBezTo>
                  <a:cubicBezTo>
                    <a:pt x="212" y="388"/>
                    <a:pt x="214" y="388"/>
                    <a:pt x="214" y="387"/>
                  </a:cubicBezTo>
                  <a:cubicBezTo>
                    <a:pt x="214" y="387"/>
                    <a:pt x="217" y="386"/>
                    <a:pt x="216" y="385"/>
                  </a:cubicBezTo>
                  <a:cubicBezTo>
                    <a:pt x="212" y="382"/>
                    <a:pt x="220" y="383"/>
                    <a:pt x="220" y="378"/>
                  </a:cubicBezTo>
                  <a:cubicBezTo>
                    <a:pt x="224" y="379"/>
                    <a:pt x="224" y="376"/>
                    <a:pt x="229" y="377"/>
                  </a:cubicBezTo>
                  <a:cubicBezTo>
                    <a:pt x="229" y="377"/>
                    <a:pt x="230" y="378"/>
                    <a:pt x="230" y="378"/>
                  </a:cubicBezTo>
                  <a:cubicBezTo>
                    <a:pt x="232" y="379"/>
                    <a:pt x="234" y="378"/>
                    <a:pt x="236" y="378"/>
                  </a:cubicBezTo>
                  <a:cubicBezTo>
                    <a:pt x="236" y="378"/>
                    <a:pt x="238" y="381"/>
                    <a:pt x="238" y="381"/>
                  </a:cubicBezTo>
                  <a:cubicBezTo>
                    <a:pt x="239" y="381"/>
                    <a:pt x="241" y="379"/>
                    <a:pt x="243" y="380"/>
                  </a:cubicBezTo>
                  <a:cubicBezTo>
                    <a:pt x="243" y="380"/>
                    <a:pt x="242" y="382"/>
                    <a:pt x="243" y="382"/>
                  </a:cubicBezTo>
                  <a:cubicBezTo>
                    <a:pt x="244" y="383"/>
                    <a:pt x="246" y="380"/>
                    <a:pt x="248" y="381"/>
                  </a:cubicBezTo>
                  <a:cubicBezTo>
                    <a:pt x="249" y="382"/>
                    <a:pt x="245" y="383"/>
                    <a:pt x="245" y="382"/>
                  </a:cubicBezTo>
                  <a:cubicBezTo>
                    <a:pt x="246" y="385"/>
                    <a:pt x="255" y="385"/>
                    <a:pt x="259" y="385"/>
                  </a:cubicBezTo>
                  <a:cubicBezTo>
                    <a:pt x="259" y="391"/>
                    <a:pt x="271" y="389"/>
                    <a:pt x="273" y="385"/>
                  </a:cubicBezTo>
                  <a:cubicBezTo>
                    <a:pt x="274" y="387"/>
                    <a:pt x="280" y="384"/>
                    <a:pt x="282" y="385"/>
                  </a:cubicBezTo>
                  <a:cubicBezTo>
                    <a:pt x="283" y="387"/>
                    <a:pt x="282" y="385"/>
                    <a:pt x="285" y="385"/>
                  </a:cubicBezTo>
                  <a:cubicBezTo>
                    <a:pt x="287" y="386"/>
                    <a:pt x="289" y="387"/>
                    <a:pt x="292" y="387"/>
                  </a:cubicBezTo>
                  <a:cubicBezTo>
                    <a:pt x="294" y="386"/>
                    <a:pt x="295" y="384"/>
                    <a:pt x="299" y="384"/>
                  </a:cubicBezTo>
                  <a:cubicBezTo>
                    <a:pt x="300" y="381"/>
                    <a:pt x="299" y="376"/>
                    <a:pt x="303" y="375"/>
                  </a:cubicBezTo>
                  <a:cubicBezTo>
                    <a:pt x="303" y="373"/>
                    <a:pt x="301" y="373"/>
                    <a:pt x="301" y="370"/>
                  </a:cubicBezTo>
                  <a:cubicBezTo>
                    <a:pt x="306" y="370"/>
                    <a:pt x="306" y="361"/>
                    <a:pt x="310" y="366"/>
                  </a:cubicBezTo>
                  <a:cubicBezTo>
                    <a:pt x="311" y="360"/>
                    <a:pt x="308" y="359"/>
                    <a:pt x="304" y="359"/>
                  </a:cubicBezTo>
                  <a:cubicBezTo>
                    <a:pt x="305" y="357"/>
                    <a:pt x="306" y="355"/>
                    <a:pt x="306" y="353"/>
                  </a:cubicBezTo>
                  <a:cubicBezTo>
                    <a:pt x="304" y="349"/>
                    <a:pt x="296" y="352"/>
                    <a:pt x="294" y="347"/>
                  </a:cubicBezTo>
                  <a:cubicBezTo>
                    <a:pt x="292" y="349"/>
                    <a:pt x="287" y="349"/>
                    <a:pt x="286" y="352"/>
                  </a:cubicBezTo>
                  <a:cubicBezTo>
                    <a:pt x="284" y="352"/>
                    <a:pt x="285" y="349"/>
                    <a:pt x="285" y="349"/>
                  </a:cubicBezTo>
                  <a:cubicBezTo>
                    <a:pt x="282" y="347"/>
                    <a:pt x="278" y="350"/>
                    <a:pt x="275" y="349"/>
                  </a:cubicBezTo>
                  <a:cubicBezTo>
                    <a:pt x="273" y="350"/>
                    <a:pt x="273" y="352"/>
                    <a:pt x="271" y="352"/>
                  </a:cubicBezTo>
                  <a:cubicBezTo>
                    <a:pt x="267" y="352"/>
                    <a:pt x="267" y="346"/>
                    <a:pt x="261" y="347"/>
                  </a:cubicBezTo>
                  <a:cubicBezTo>
                    <a:pt x="261" y="345"/>
                    <a:pt x="259" y="344"/>
                    <a:pt x="259" y="342"/>
                  </a:cubicBezTo>
                  <a:cubicBezTo>
                    <a:pt x="258" y="342"/>
                    <a:pt x="257" y="342"/>
                    <a:pt x="257" y="340"/>
                  </a:cubicBezTo>
                  <a:cubicBezTo>
                    <a:pt x="256" y="339"/>
                    <a:pt x="254" y="338"/>
                    <a:pt x="251" y="338"/>
                  </a:cubicBezTo>
                  <a:cubicBezTo>
                    <a:pt x="254" y="334"/>
                    <a:pt x="252" y="326"/>
                    <a:pt x="251" y="322"/>
                  </a:cubicBezTo>
                  <a:cubicBezTo>
                    <a:pt x="247" y="325"/>
                    <a:pt x="243" y="319"/>
                    <a:pt x="243" y="326"/>
                  </a:cubicBezTo>
                  <a:cubicBezTo>
                    <a:pt x="238" y="324"/>
                    <a:pt x="238" y="328"/>
                    <a:pt x="234" y="325"/>
                  </a:cubicBezTo>
                  <a:cubicBezTo>
                    <a:pt x="234" y="327"/>
                    <a:pt x="234" y="327"/>
                    <a:pt x="233" y="328"/>
                  </a:cubicBezTo>
                  <a:cubicBezTo>
                    <a:pt x="234" y="329"/>
                    <a:pt x="235" y="329"/>
                    <a:pt x="236" y="331"/>
                  </a:cubicBezTo>
                  <a:cubicBezTo>
                    <a:pt x="236" y="332"/>
                    <a:pt x="235" y="334"/>
                    <a:pt x="238" y="333"/>
                  </a:cubicBezTo>
                  <a:cubicBezTo>
                    <a:pt x="237" y="338"/>
                    <a:pt x="237" y="336"/>
                    <a:pt x="240" y="339"/>
                  </a:cubicBezTo>
                  <a:cubicBezTo>
                    <a:pt x="241" y="342"/>
                    <a:pt x="238" y="341"/>
                    <a:pt x="237" y="342"/>
                  </a:cubicBezTo>
                  <a:cubicBezTo>
                    <a:pt x="237" y="342"/>
                    <a:pt x="235" y="347"/>
                    <a:pt x="234" y="346"/>
                  </a:cubicBezTo>
                  <a:cubicBezTo>
                    <a:pt x="231" y="343"/>
                    <a:pt x="234" y="350"/>
                    <a:pt x="229" y="349"/>
                  </a:cubicBezTo>
                  <a:cubicBezTo>
                    <a:pt x="228" y="348"/>
                    <a:pt x="227" y="346"/>
                    <a:pt x="226" y="346"/>
                  </a:cubicBezTo>
                  <a:cubicBezTo>
                    <a:pt x="225" y="344"/>
                    <a:pt x="227" y="343"/>
                    <a:pt x="229" y="343"/>
                  </a:cubicBezTo>
                  <a:cubicBezTo>
                    <a:pt x="227" y="341"/>
                    <a:pt x="222" y="340"/>
                    <a:pt x="226" y="336"/>
                  </a:cubicBezTo>
                  <a:cubicBezTo>
                    <a:pt x="224" y="335"/>
                    <a:pt x="221" y="337"/>
                    <a:pt x="220" y="336"/>
                  </a:cubicBezTo>
                  <a:cubicBezTo>
                    <a:pt x="219" y="335"/>
                    <a:pt x="223" y="335"/>
                    <a:pt x="223" y="335"/>
                  </a:cubicBezTo>
                  <a:cubicBezTo>
                    <a:pt x="223" y="335"/>
                    <a:pt x="219" y="331"/>
                    <a:pt x="216" y="329"/>
                  </a:cubicBezTo>
                  <a:cubicBezTo>
                    <a:pt x="217" y="323"/>
                    <a:pt x="213" y="321"/>
                    <a:pt x="213" y="315"/>
                  </a:cubicBezTo>
                  <a:cubicBezTo>
                    <a:pt x="214" y="313"/>
                    <a:pt x="209" y="315"/>
                    <a:pt x="209" y="314"/>
                  </a:cubicBezTo>
                  <a:cubicBezTo>
                    <a:pt x="209" y="313"/>
                    <a:pt x="211" y="311"/>
                    <a:pt x="210" y="311"/>
                  </a:cubicBezTo>
                  <a:cubicBezTo>
                    <a:pt x="207" y="309"/>
                    <a:pt x="207" y="311"/>
                    <a:pt x="205" y="310"/>
                  </a:cubicBezTo>
                  <a:cubicBezTo>
                    <a:pt x="204" y="309"/>
                    <a:pt x="206" y="308"/>
                    <a:pt x="206" y="307"/>
                  </a:cubicBezTo>
                  <a:cubicBezTo>
                    <a:pt x="206" y="306"/>
                    <a:pt x="204" y="308"/>
                    <a:pt x="205" y="308"/>
                  </a:cubicBezTo>
                  <a:cubicBezTo>
                    <a:pt x="203" y="308"/>
                    <a:pt x="204" y="306"/>
                    <a:pt x="203" y="305"/>
                  </a:cubicBezTo>
                  <a:cubicBezTo>
                    <a:pt x="198" y="306"/>
                    <a:pt x="198" y="302"/>
                    <a:pt x="192" y="303"/>
                  </a:cubicBezTo>
                  <a:cubicBezTo>
                    <a:pt x="192" y="301"/>
                    <a:pt x="190" y="301"/>
                    <a:pt x="189" y="300"/>
                  </a:cubicBezTo>
                  <a:cubicBezTo>
                    <a:pt x="189" y="299"/>
                    <a:pt x="190" y="297"/>
                    <a:pt x="189" y="297"/>
                  </a:cubicBezTo>
                  <a:cubicBezTo>
                    <a:pt x="189" y="296"/>
                    <a:pt x="187" y="297"/>
                    <a:pt x="186" y="297"/>
                  </a:cubicBezTo>
                  <a:cubicBezTo>
                    <a:pt x="186" y="297"/>
                    <a:pt x="186" y="291"/>
                    <a:pt x="185" y="293"/>
                  </a:cubicBezTo>
                  <a:cubicBezTo>
                    <a:pt x="184" y="294"/>
                    <a:pt x="183" y="293"/>
                    <a:pt x="182" y="291"/>
                  </a:cubicBezTo>
                  <a:cubicBezTo>
                    <a:pt x="182" y="291"/>
                    <a:pt x="180" y="290"/>
                    <a:pt x="181" y="288"/>
                  </a:cubicBezTo>
                  <a:cubicBezTo>
                    <a:pt x="176" y="289"/>
                    <a:pt x="177" y="290"/>
                    <a:pt x="172" y="288"/>
                  </a:cubicBezTo>
                  <a:cubicBezTo>
                    <a:pt x="171" y="289"/>
                    <a:pt x="171" y="291"/>
                    <a:pt x="170" y="291"/>
                  </a:cubicBezTo>
                  <a:cubicBezTo>
                    <a:pt x="168" y="295"/>
                    <a:pt x="172" y="294"/>
                    <a:pt x="172" y="297"/>
                  </a:cubicBezTo>
                  <a:cubicBezTo>
                    <a:pt x="172" y="298"/>
                    <a:pt x="175" y="301"/>
                    <a:pt x="175" y="301"/>
                  </a:cubicBezTo>
                  <a:cubicBezTo>
                    <a:pt x="176" y="302"/>
                    <a:pt x="176" y="303"/>
                    <a:pt x="178" y="303"/>
                  </a:cubicBezTo>
                  <a:cubicBezTo>
                    <a:pt x="176" y="307"/>
                    <a:pt x="181" y="306"/>
                    <a:pt x="182" y="308"/>
                  </a:cubicBezTo>
                  <a:cubicBezTo>
                    <a:pt x="183" y="309"/>
                    <a:pt x="184" y="314"/>
                    <a:pt x="185" y="312"/>
                  </a:cubicBezTo>
                  <a:cubicBezTo>
                    <a:pt x="187" y="310"/>
                    <a:pt x="185" y="313"/>
                    <a:pt x="186" y="314"/>
                  </a:cubicBezTo>
                  <a:cubicBezTo>
                    <a:pt x="188" y="315"/>
                    <a:pt x="191" y="314"/>
                    <a:pt x="192" y="318"/>
                  </a:cubicBezTo>
                  <a:cubicBezTo>
                    <a:pt x="194" y="317"/>
                    <a:pt x="194" y="319"/>
                    <a:pt x="195" y="319"/>
                  </a:cubicBezTo>
                  <a:cubicBezTo>
                    <a:pt x="196" y="319"/>
                    <a:pt x="197" y="318"/>
                    <a:pt x="196" y="318"/>
                  </a:cubicBezTo>
                  <a:cubicBezTo>
                    <a:pt x="198" y="318"/>
                    <a:pt x="198" y="322"/>
                    <a:pt x="199" y="319"/>
                  </a:cubicBezTo>
                  <a:cubicBezTo>
                    <a:pt x="202" y="319"/>
                    <a:pt x="198" y="326"/>
                    <a:pt x="203" y="324"/>
                  </a:cubicBezTo>
                  <a:cubicBezTo>
                    <a:pt x="203" y="327"/>
                    <a:pt x="197" y="324"/>
                    <a:pt x="195" y="325"/>
                  </a:cubicBezTo>
                  <a:cubicBezTo>
                    <a:pt x="196" y="326"/>
                    <a:pt x="197" y="326"/>
                    <a:pt x="198" y="328"/>
                  </a:cubicBezTo>
                  <a:cubicBezTo>
                    <a:pt x="199" y="330"/>
                    <a:pt x="195" y="335"/>
                    <a:pt x="198" y="335"/>
                  </a:cubicBezTo>
                  <a:cubicBezTo>
                    <a:pt x="196" y="337"/>
                    <a:pt x="193" y="337"/>
                    <a:pt x="191" y="338"/>
                  </a:cubicBezTo>
                  <a:cubicBezTo>
                    <a:pt x="193" y="337"/>
                    <a:pt x="191" y="332"/>
                    <a:pt x="193" y="332"/>
                  </a:cubicBezTo>
                  <a:cubicBezTo>
                    <a:pt x="192" y="331"/>
                    <a:pt x="193" y="328"/>
                    <a:pt x="191" y="328"/>
                  </a:cubicBezTo>
                  <a:cubicBezTo>
                    <a:pt x="188" y="328"/>
                    <a:pt x="192" y="326"/>
                    <a:pt x="188" y="324"/>
                  </a:cubicBezTo>
                  <a:cubicBezTo>
                    <a:pt x="186" y="323"/>
                    <a:pt x="183" y="323"/>
                    <a:pt x="184" y="319"/>
                  </a:cubicBezTo>
                  <a:cubicBezTo>
                    <a:pt x="178" y="321"/>
                    <a:pt x="177" y="317"/>
                    <a:pt x="172" y="317"/>
                  </a:cubicBezTo>
                  <a:cubicBezTo>
                    <a:pt x="172" y="313"/>
                    <a:pt x="169" y="312"/>
                    <a:pt x="167" y="308"/>
                  </a:cubicBezTo>
                  <a:cubicBezTo>
                    <a:pt x="166" y="307"/>
                    <a:pt x="165" y="308"/>
                    <a:pt x="165" y="307"/>
                  </a:cubicBezTo>
                  <a:cubicBezTo>
                    <a:pt x="165" y="305"/>
                    <a:pt x="163" y="306"/>
                    <a:pt x="163" y="305"/>
                  </a:cubicBezTo>
                  <a:cubicBezTo>
                    <a:pt x="162" y="305"/>
                    <a:pt x="163" y="303"/>
                    <a:pt x="163" y="303"/>
                  </a:cubicBezTo>
                  <a:cubicBezTo>
                    <a:pt x="161" y="302"/>
                    <a:pt x="158" y="303"/>
                    <a:pt x="157" y="303"/>
                  </a:cubicBezTo>
                  <a:cubicBezTo>
                    <a:pt x="156" y="302"/>
                    <a:pt x="159" y="301"/>
                    <a:pt x="160" y="301"/>
                  </a:cubicBezTo>
                  <a:cubicBezTo>
                    <a:pt x="158" y="298"/>
                    <a:pt x="150" y="298"/>
                    <a:pt x="146" y="300"/>
                  </a:cubicBezTo>
                  <a:cubicBezTo>
                    <a:pt x="145" y="301"/>
                    <a:pt x="148" y="301"/>
                    <a:pt x="149" y="301"/>
                  </a:cubicBezTo>
                  <a:cubicBezTo>
                    <a:pt x="147" y="303"/>
                    <a:pt x="146" y="301"/>
                    <a:pt x="144" y="303"/>
                  </a:cubicBezTo>
                  <a:cubicBezTo>
                    <a:pt x="141" y="304"/>
                    <a:pt x="141" y="309"/>
                    <a:pt x="139" y="308"/>
                  </a:cubicBezTo>
                  <a:cubicBezTo>
                    <a:pt x="133" y="308"/>
                    <a:pt x="132" y="303"/>
                    <a:pt x="125" y="304"/>
                  </a:cubicBezTo>
                  <a:cubicBezTo>
                    <a:pt x="123" y="305"/>
                    <a:pt x="123" y="308"/>
                    <a:pt x="119" y="307"/>
                  </a:cubicBezTo>
                  <a:cubicBezTo>
                    <a:pt x="119" y="317"/>
                    <a:pt x="119" y="317"/>
                    <a:pt x="119" y="317"/>
                  </a:cubicBezTo>
                  <a:cubicBezTo>
                    <a:pt x="115" y="319"/>
                    <a:pt x="106" y="317"/>
                    <a:pt x="108" y="325"/>
                  </a:cubicBezTo>
                  <a:cubicBezTo>
                    <a:pt x="99" y="323"/>
                    <a:pt x="106" y="331"/>
                    <a:pt x="98" y="331"/>
                  </a:cubicBezTo>
                  <a:cubicBezTo>
                    <a:pt x="98" y="332"/>
                    <a:pt x="103" y="336"/>
                    <a:pt x="99" y="336"/>
                  </a:cubicBezTo>
                  <a:cubicBezTo>
                    <a:pt x="99" y="341"/>
                    <a:pt x="97" y="336"/>
                    <a:pt x="94" y="340"/>
                  </a:cubicBezTo>
                  <a:cubicBezTo>
                    <a:pt x="94" y="342"/>
                    <a:pt x="94" y="343"/>
                    <a:pt x="95" y="343"/>
                  </a:cubicBezTo>
                  <a:cubicBezTo>
                    <a:pt x="95" y="346"/>
                    <a:pt x="90" y="344"/>
                    <a:pt x="88" y="345"/>
                  </a:cubicBezTo>
                  <a:cubicBezTo>
                    <a:pt x="87" y="345"/>
                    <a:pt x="87" y="348"/>
                    <a:pt x="85" y="349"/>
                  </a:cubicBezTo>
                  <a:cubicBezTo>
                    <a:pt x="81" y="351"/>
                    <a:pt x="74" y="348"/>
                    <a:pt x="70" y="353"/>
                  </a:cubicBezTo>
                  <a:cubicBezTo>
                    <a:pt x="68" y="352"/>
                    <a:pt x="67" y="349"/>
                    <a:pt x="66" y="347"/>
                  </a:cubicBezTo>
                  <a:cubicBezTo>
                    <a:pt x="60" y="346"/>
                    <a:pt x="53" y="349"/>
                    <a:pt x="50" y="347"/>
                  </a:cubicBezTo>
                  <a:cubicBezTo>
                    <a:pt x="51" y="342"/>
                    <a:pt x="53" y="336"/>
                    <a:pt x="49" y="333"/>
                  </a:cubicBezTo>
                  <a:cubicBezTo>
                    <a:pt x="48" y="331"/>
                    <a:pt x="51" y="330"/>
                    <a:pt x="52" y="328"/>
                  </a:cubicBezTo>
                  <a:cubicBezTo>
                    <a:pt x="53" y="324"/>
                    <a:pt x="50" y="319"/>
                    <a:pt x="53" y="317"/>
                  </a:cubicBezTo>
                  <a:cubicBezTo>
                    <a:pt x="52" y="313"/>
                    <a:pt x="52" y="309"/>
                    <a:pt x="49" y="308"/>
                  </a:cubicBezTo>
                  <a:cubicBezTo>
                    <a:pt x="50" y="307"/>
                    <a:pt x="52" y="307"/>
                    <a:pt x="52" y="304"/>
                  </a:cubicBezTo>
                  <a:cubicBezTo>
                    <a:pt x="55" y="305"/>
                    <a:pt x="64" y="301"/>
                    <a:pt x="63" y="307"/>
                  </a:cubicBezTo>
                  <a:cubicBezTo>
                    <a:pt x="66" y="304"/>
                    <a:pt x="80" y="310"/>
                    <a:pt x="83" y="307"/>
                  </a:cubicBezTo>
                  <a:cubicBezTo>
                    <a:pt x="84" y="305"/>
                    <a:pt x="83" y="306"/>
                    <a:pt x="85" y="307"/>
                  </a:cubicBezTo>
                  <a:cubicBezTo>
                    <a:pt x="85" y="307"/>
                    <a:pt x="86" y="305"/>
                    <a:pt x="87" y="305"/>
                  </a:cubicBezTo>
                  <a:cubicBezTo>
                    <a:pt x="87" y="305"/>
                    <a:pt x="87" y="307"/>
                    <a:pt x="87" y="307"/>
                  </a:cubicBezTo>
                  <a:cubicBezTo>
                    <a:pt x="91" y="306"/>
                    <a:pt x="93" y="304"/>
                    <a:pt x="94" y="300"/>
                  </a:cubicBezTo>
                  <a:cubicBezTo>
                    <a:pt x="94" y="298"/>
                    <a:pt x="97" y="291"/>
                    <a:pt x="94" y="287"/>
                  </a:cubicBezTo>
                  <a:cubicBezTo>
                    <a:pt x="92" y="285"/>
                    <a:pt x="95" y="285"/>
                    <a:pt x="92" y="281"/>
                  </a:cubicBezTo>
                  <a:cubicBezTo>
                    <a:pt x="92" y="280"/>
                    <a:pt x="90" y="280"/>
                    <a:pt x="88" y="280"/>
                  </a:cubicBezTo>
                  <a:cubicBezTo>
                    <a:pt x="89" y="279"/>
                    <a:pt x="90" y="278"/>
                    <a:pt x="90" y="276"/>
                  </a:cubicBezTo>
                  <a:cubicBezTo>
                    <a:pt x="88" y="275"/>
                    <a:pt x="87" y="277"/>
                    <a:pt x="87" y="277"/>
                  </a:cubicBezTo>
                  <a:cubicBezTo>
                    <a:pt x="85" y="277"/>
                    <a:pt x="87" y="275"/>
                    <a:pt x="85" y="274"/>
                  </a:cubicBezTo>
                  <a:cubicBezTo>
                    <a:pt x="84" y="274"/>
                    <a:pt x="80" y="274"/>
                    <a:pt x="78" y="273"/>
                  </a:cubicBezTo>
                  <a:cubicBezTo>
                    <a:pt x="78" y="273"/>
                    <a:pt x="78" y="272"/>
                    <a:pt x="77" y="272"/>
                  </a:cubicBezTo>
                  <a:cubicBezTo>
                    <a:pt x="75" y="272"/>
                    <a:pt x="74" y="272"/>
                    <a:pt x="74" y="270"/>
                  </a:cubicBezTo>
                  <a:cubicBezTo>
                    <a:pt x="73" y="266"/>
                    <a:pt x="77" y="269"/>
                    <a:pt x="77" y="269"/>
                  </a:cubicBezTo>
                  <a:cubicBezTo>
                    <a:pt x="81" y="267"/>
                    <a:pt x="84" y="265"/>
                    <a:pt x="92" y="266"/>
                  </a:cubicBezTo>
                  <a:cubicBezTo>
                    <a:pt x="93" y="264"/>
                    <a:pt x="91" y="263"/>
                    <a:pt x="90" y="263"/>
                  </a:cubicBezTo>
                  <a:cubicBezTo>
                    <a:pt x="91" y="259"/>
                    <a:pt x="96" y="263"/>
                    <a:pt x="98" y="263"/>
                  </a:cubicBezTo>
                  <a:cubicBezTo>
                    <a:pt x="99" y="263"/>
                    <a:pt x="102" y="260"/>
                    <a:pt x="102" y="263"/>
                  </a:cubicBezTo>
                  <a:cubicBezTo>
                    <a:pt x="105" y="261"/>
                    <a:pt x="106" y="256"/>
                    <a:pt x="111" y="256"/>
                  </a:cubicBezTo>
                  <a:cubicBezTo>
                    <a:pt x="109" y="251"/>
                    <a:pt x="115" y="254"/>
                    <a:pt x="113" y="249"/>
                  </a:cubicBezTo>
                  <a:cubicBezTo>
                    <a:pt x="122" y="249"/>
                    <a:pt x="122" y="249"/>
                    <a:pt x="122" y="249"/>
                  </a:cubicBezTo>
                  <a:cubicBezTo>
                    <a:pt x="122" y="248"/>
                    <a:pt x="120" y="248"/>
                    <a:pt x="119" y="248"/>
                  </a:cubicBezTo>
                  <a:cubicBezTo>
                    <a:pt x="120" y="246"/>
                    <a:pt x="123" y="247"/>
                    <a:pt x="122" y="242"/>
                  </a:cubicBezTo>
                  <a:cubicBezTo>
                    <a:pt x="126" y="242"/>
                    <a:pt x="125" y="245"/>
                    <a:pt x="127" y="242"/>
                  </a:cubicBezTo>
                  <a:cubicBezTo>
                    <a:pt x="124" y="235"/>
                    <a:pt x="130" y="238"/>
                    <a:pt x="130" y="231"/>
                  </a:cubicBezTo>
                  <a:cubicBezTo>
                    <a:pt x="132" y="231"/>
                    <a:pt x="134" y="231"/>
                    <a:pt x="136" y="231"/>
                  </a:cubicBezTo>
                  <a:cubicBezTo>
                    <a:pt x="138" y="231"/>
                    <a:pt x="138" y="229"/>
                    <a:pt x="139" y="228"/>
                  </a:cubicBezTo>
                  <a:cubicBezTo>
                    <a:pt x="140" y="228"/>
                    <a:pt x="140" y="229"/>
                    <a:pt x="140" y="230"/>
                  </a:cubicBezTo>
                  <a:cubicBezTo>
                    <a:pt x="142" y="230"/>
                    <a:pt x="141" y="228"/>
                    <a:pt x="142" y="228"/>
                  </a:cubicBezTo>
                  <a:cubicBezTo>
                    <a:pt x="143" y="228"/>
                    <a:pt x="146" y="229"/>
                    <a:pt x="147" y="228"/>
                  </a:cubicBezTo>
                  <a:cubicBezTo>
                    <a:pt x="149" y="228"/>
                    <a:pt x="150" y="224"/>
                    <a:pt x="153" y="225"/>
                  </a:cubicBezTo>
                  <a:cubicBezTo>
                    <a:pt x="152" y="222"/>
                    <a:pt x="148" y="223"/>
                    <a:pt x="149" y="218"/>
                  </a:cubicBezTo>
                  <a:cubicBezTo>
                    <a:pt x="152" y="218"/>
                    <a:pt x="150" y="216"/>
                    <a:pt x="150" y="211"/>
                  </a:cubicBezTo>
                  <a:cubicBezTo>
                    <a:pt x="150" y="208"/>
                    <a:pt x="152" y="205"/>
                    <a:pt x="151" y="202"/>
                  </a:cubicBezTo>
                  <a:cubicBezTo>
                    <a:pt x="157" y="202"/>
                    <a:pt x="157" y="202"/>
                    <a:pt x="157" y="202"/>
                  </a:cubicBezTo>
                  <a:cubicBezTo>
                    <a:pt x="161" y="201"/>
                    <a:pt x="154" y="198"/>
                    <a:pt x="160" y="199"/>
                  </a:cubicBezTo>
                  <a:cubicBezTo>
                    <a:pt x="160" y="200"/>
                    <a:pt x="162" y="200"/>
                    <a:pt x="163" y="200"/>
                  </a:cubicBezTo>
                  <a:cubicBezTo>
                    <a:pt x="160" y="203"/>
                    <a:pt x="160" y="200"/>
                    <a:pt x="161" y="204"/>
                  </a:cubicBezTo>
                  <a:cubicBezTo>
                    <a:pt x="162" y="207"/>
                    <a:pt x="161" y="209"/>
                    <a:pt x="164" y="209"/>
                  </a:cubicBezTo>
                  <a:cubicBezTo>
                    <a:pt x="164" y="211"/>
                    <a:pt x="164" y="213"/>
                    <a:pt x="163" y="213"/>
                  </a:cubicBezTo>
                  <a:cubicBezTo>
                    <a:pt x="162" y="215"/>
                    <a:pt x="169" y="210"/>
                    <a:pt x="171" y="214"/>
                  </a:cubicBezTo>
                  <a:cubicBezTo>
                    <a:pt x="170" y="218"/>
                    <a:pt x="162" y="215"/>
                    <a:pt x="161" y="220"/>
                  </a:cubicBezTo>
                  <a:cubicBezTo>
                    <a:pt x="160" y="223"/>
                    <a:pt x="164" y="223"/>
                    <a:pt x="165" y="224"/>
                  </a:cubicBezTo>
                  <a:cubicBezTo>
                    <a:pt x="167" y="225"/>
                    <a:pt x="167" y="227"/>
                    <a:pt x="170" y="227"/>
                  </a:cubicBezTo>
                  <a:cubicBezTo>
                    <a:pt x="168" y="224"/>
                    <a:pt x="164" y="224"/>
                    <a:pt x="171" y="224"/>
                  </a:cubicBezTo>
                  <a:cubicBezTo>
                    <a:pt x="173" y="224"/>
                    <a:pt x="175" y="224"/>
                    <a:pt x="177" y="224"/>
                  </a:cubicBezTo>
                  <a:cubicBezTo>
                    <a:pt x="179" y="224"/>
                    <a:pt x="180" y="225"/>
                    <a:pt x="182" y="225"/>
                  </a:cubicBezTo>
                  <a:cubicBezTo>
                    <a:pt x="186" y="225"/>
                    <a:pt x="187" y="223"/>
                    <a:pt x="191" y="224"/>
                  </a:cubicBezTo>
                  <a:cubicBezTo>
                    <a:pt x="191" y="224"/>
                    <a:pt x="196" y="226"/>
                    <a:pt x="198" y="224"/>
                  </a:cubicBezTo>
                  <a:cubicBezTo>
                    <a:pt x="198" y="224"/>
                    <a:pt x="198" y="223"/>
                    <a:pt x="198" y="223"/>
                  </a:cubicBezTo>
                  <a:cubicBezTo>
                    <a:pt x="202" y="221"/>
                    <a:pt x="206" y="223"/>
                    <a:pt x="207" y="220"/>
                  </a:cubicBezTo>
                  <a:cubicBezTo>
                    <a:pt x="213" y="225"/>
                    <a:pt x="217" y="215"/>
                    <a:pt x="220" y="218"/>
                  </a:cubicBezTo>
                  <a:cubicBezTo>
                    <a:pt x="220" y="213"/>
                    <a:pt x="220" y="213"/>
                    <a:pt x="220" y="213"/>
                  </a:cubicBezTo>
                  <a:cubicBezTo>
                    <a:pt x="223" y="213"/>
                    <a:pt x="222" y="212"/>
                    <a:pt x="223" y="210"/>
                  </a:cubicBezTo>
                  <a:cubicBezTo>
                    <a:pt x="223" y="210"/>
                    <a:pt x="224" y="206"/>
                    <a:pt x="224" y="206"/>
                  </a:cubicBezTo>
                  <a:cubicBezTo>
                    <a:pt x="226" y="204"/>
                    <a:pt x="224" y="204"/>
                    <a:pt x="224" y="202"/>
                  </a:cubicBezTo>
                  <a:cubicBezTo>
                    <a:pt x="228" y="202"/>
                    <a:pt x="230" y="201"/>
                    <a:pt x="230" y="199"/>
                  </a:cubicBezTo>
                  <a:cubicBezTo>
                    <a:pt x="231" y="199"/>
                    <a:pt x="231" y="200"/>
                    <a:pt x="231" y="202"/>
                  </a:cubicBezTo>
                  <a:cubicBezTo>
                    <a:pt x="233" y="200"/>
                    <a:pt x="234" y="200"/>
                    <a:pt x="237" y="200"/>
                  </a:cubicBezTo>
                  <a:cubicBezTo>
                    <a:pt x="238" y="200"/>
                    <a:pt x="238" y="197"/>
                    <a:pt x="240" y="197"/>
                  </a:cubicBezTo>
                  <a:cubicBezTo>
                    <a:pt x="240" y="194"/>
                    <a:pt x="239" y="192"/>
                    <a:pt x="237" y="192"/>
                  </a:cubicBezTo>
                  <a:cubicBezTo>
                    <a:pt x="238" y="190"/>
                    <a:pt x="238" y="189"/>
                    <a:pt x="238" y="186"/>
                  </a:cubicBezTo>
                  <a:cubicBezTo>
                    <a:pt x="241" y="187"/>
                    <a:pt x="243" y="186"/>
                    <a:pt x="243" y="183"/>
                  </a:cubicBezTo>
                  <a:cubicBezTo>
                    <a:pt x="246" y="187"/>
                    <a:pt x="247" y="182"/>
                    <a:pt x="252" y="183"/>
                  </a:cubicBezTo>
                  <a:cubicBezTo>
                    <a:pt x="253" y="183"/>
                    <a:pt x="254" y="185"/>
                    <a:pt x="254" y="185"/>
                  </a:cubicBezTo>
                  <a:cubicBezTo>
                    <a:pt x="255" y="185"/>
                    <a:pt x="255" y="183"/>
                    <a:pt x="257" y="183"/>
                  </a:cubicBezTo>
                  <a:cubicBezTo>
                    <a:pt x="258" y="183"/>
                    <a:pt x="260" y="185"/>
                    <a:pt x="259" y="185"/>
                  </a:cubicBezTo>
                  <a:cubicBezTo>
                    <a:pt x="261" y="184"/>
                    <a:pt x="260" y="183"/>
                    <a:pt x="261" y="182"/>
                  </a:cubicBezTo>
                  <a:cubicBezTo>
                    <a:pt x="261" y="181"/>
                    <a:pt x="263" y="182"/>
                    <a:pt x="264" y="182"/>
                  </a:cubicBezTo>
                  <a:cubicBezTo>
                    <a:pt x="266" y="180"/>
                    <a:pt x="265" y="178"/>
                    <a:pt x="269" y="179"/>
                  </a:cubicBezTo>
                  <a:cubicBezTo>
                    <a:pt x="267" y="177"/>
                    <a:pt x="269" y="172"/>
                    <a:pt x="265" y="172"/>
                  </a:cubicBezTo>
                  <a:cubicBezTo>
                    <a:pt x="262" y="170"/>
                    <a:pt x="263" y="175"/>
                    <a:pt x="262" y="175"/>
                  </a:cubicBezTo>
                  <a:cubicBezTo>
                    <a:pt x="261" y="175"/>
                    <a:pt x="261" y="173"/>
                    <a:pt x="259" y="173"/>
                  </a:cubicBezTo>
                  <a:cubicBezTo>
                    <a:pt x="259" y="174"/>
                    <a:pt x="258" y="175"/>
                    <a:pt x="258" y="175"/>
                  </a:cubicBezTo>
                  <a:cubicBezTo>
                    <a:pt x="257" y="175"/>
                    <a:pt x="257" y="173"/>
                    <a:pt x="255" y="173"/>
                  </a:cubicBezTo>
                  <a:cubicBezTo>
                    <a:pt x="253" y="174"/>
                    <a:pt x="251" y="176"/>
                    <a:pt x="248" y="175"/>
                  </a:cubicBezTo>
                  <a:cubicBezTo>
                    <a:pt x="247" y="175"/>
                    <a:pt x="247" y="177"/>
                    <a:pt x="247" y="178"/>
                  </a:cubicBezTo>
                  <a:cubicBezTo>
                    <a:pt x="241" y="176"/>
                    <a:pt x="235" y="178"/>
                    <a:pt x="230" y="176"/>
                  </a:cubicBezTo>
                  <a:cubicBezTo>
                    <a:pt x="230" y="176"/>
                    <a:pt x="230" y="174"/>
                    <a:pt x="230" y="173"/>
                  </a:cubicBezTo>
                  <a:cubicBezTo>
                    <a:pt x="229" y="172"/>
                    <a:pt x="225" y="174"/>
                    <a:pt x="224" y="172"/>
                  </a:cubicBezTo>
                  <a:cubicBezTo>
                    <a:pt x="228" y="164"/>
                    <a:pt x="226" y="160"/>
                    <a:pt x="224" y="151"/>
                  </a:cubicBezTo>
                  <a:cubicBezTo>
                    <a:pt x="228" y="151"/>
                    <a:pt x="234" y="145"/>
                    <a:pt x="236" y="148"/>
                  </a:cubicBezTo>
                  <a:cubicBezTo>
                    <a:pt x="238" y="147"/>
                    <a:pt x="235" y="146"/>
                    <a:pt x="237" y="143"/>
                  </a:cubicBezTo>
                  <a:cubicBezTo>
                    <a:pt x="241" y="143"/>
                    <a:pt x="242" y="135"/>
                    <a:pt x="243" y="133"/>
                  </a:cubicBezTo>
                  <a:cubicBezTo>
                    <a:pt x="243" y="133"/>
                    <a:pt x="245" y="133"/>
                    <a:pt x="245" y="133"/>
                  </a:cubicBezTo>
                  <a:cubicBezTo>
                    <a:pt x="246" y="130"/>
                    <a:pt x="240" y="129"/>
                    <a:pt x="243" y="126"/>
                  </a:cubicBezTo>
                  <a:cubicBezTo>
                    <a:pt x="241" y="127"/>
                    <a:pt x="237" y="125"/>
                    <a:pt x="234" y="126"/>
                  </a:cubicBezTo>
                  <a:cubicBezTo>
                    <a:pt x="231" y="126"/>
                    <a:pt x="228" y="129"/>
                    <a:pt x="224" y="129"/>
                  </a:cubicBezTo>
                  <a:cubicBezTo>
                    <a:pt x="222" y="127"/>
                    <a:pt x="222" y="137"/>
                    <a:pt x="223" y="134"/>
                  </a:cubicBezTo>
                  <a:cubicBezTo>
                    <a:pt x="222" y="137"/>
                    <a:pt x="221" y="133"/>
                    <a:pt x="220" y="134"/>
                  </a:cubicBezTo>
                  <a:cubicBezTo>
                    <a:pt x="219" y="136"/>
                    <a:pt x="221" y="138"/>
                    <a:pt x="220" y="140"/>
                  </a:cubicBezTo>
                  <a:cubicBezTo>
                    <a:pt x="220" y="140"/>
                    <a:pt x="216" y="143"/>
                    <a:pt x="214" y="145"/>
                  </a:cubicBezTo>
                  <a:cubicBezTo>
                    <a:pt x="211" y="150"/>
                    <a:pt x="211" y="153"/>
                    <a:pt x="205" y="152"/>
                  </a:cubicBezTo>
                  <a:cubicBezTo>
                    <a:pt x="204" y="154"/>
                    <a:pt x="207" y="156"/>
                    <a:pt x="205" y="157"/>
                  </a:cubicBezTo>
                  <a:cubicBezTo>
                    <a:pt x="203" y="157"/>
                    <a:pt x="204" y="159"/>
                    <a:pt x="203" y="159"/>
                  </a:cubicBezTo>
                  <a:cubicBezTo>
                    <a:pt x="203" y="160"/>
                    <a:pt x="201" y="159"/>
                    <a:pt x="200" y="159"/>
                  </a:cubicBezTo>
                  <a:cubicBezTo>
                    <a:pt x="200" y="160"/>
                    <a:pt x="201" y="162"/>
                    <a:pt x="200" y="162"/>
                  </a:cubicBezTo>
                  <a:cubicBezTo>
                    <a:pt x="200" y="162"/>
                    <a:pt x="199" y="162"/>
                    <a:pt x="199" y="162"/>
                  </a:cubicBezTo>
                  <a:cubicBezTo>
                    <a:pt x="198" y="164"/>
                    <a:pt x="200" y="168"/>
                    <a:pt x="198" y="168"/>
                  </a:cubicBezTo>
                  <a:cubicBezTo>
                    <a:pt x="198" y="169"/>
                    <a:pt x="202" y="170"/>
                    <a:pt x="199" y="171"/>
                  </a:cubicBezTo>
                  <a:cubicBezTo>
                    <a:pt x="201" y="172"/>
                    <a:pt x="202" y="175"/>
                    <a:pt x="206" y="175"/>
                  </a:cubicBezTo>
                  <a:cubicBezTo>
                    <a:pt x="206" y="177"/>
                    <a:pt x="207" y="178"/>
                    <a:pt x="209" y="179"/>
                  </a:cubicBezTo>
                  <a:cubicBezTo>
                    <a:pt x="208" y="180"/>
                    <a:pt x="207" y="181"/>
                    <a:pt x="206" y="182"/>
                  </a:cubicBezTo>
                  <a:cubicBezTo>
                    <a:pt x="205" y="183"/>
                    <a:pt x="206" y="185"/>
                    <a:pt x="205" y="186"/>
                  </a:cubicBezTo>
                  <a:cubicBezTo>
                    <a:pt x="203" y="187"/>
                    <a:pt x="202" y="188"/>
                    <a:pt x="199" y="187"/>
                  </a:cubicBezTo>
                  <a:cubicBezTo>
                    <a:pt x="198" y="193"/>
                    <a:pt x="194" y="195"/>
                    <a:pt x="195" y="203"/>
                  </a:cubicBezTo>
                  <a:cubicBezTo>
                    <a:pt x="190" y="201"/>
                    <a:pt x="190" y="210"/>
                    <a:pt x="186" y="210"/>
                  </a:cubicBezTo>
                  <a:cubicBezTo>
                    <a:pt x="186" y="210"/>
                    <a:pt x="185" y="210"/>
                    <a:pt x="185" y="210"/>
                  </a:cubicBezTo>
                  <a:cubicBezTo>
                    <a:pt x="183" y="210"/>
                    <a:pt x="185" y="212"/>
                    <a:pt x="184" y="213"/>
                  </a:cubicBezTo>
                  <a:cubicBezTo>
                    <a:pt x="181" y="214"/>
                    <a:pt x="178" y="211"/>
                    <a:pt x="177" y="214"/>
                  </a:cubicBezTo>
                  <a:cubicBezTo>
                    <a:pt x="174" y="214"/>
                    <a:pt x="176" y="208"/>
                    <a:pt x="175" y="206"/>
                  </a:cubicBezTo>
                  <a:cubicBezTo>
                    <a:pt x="174" y="205"/>
                    <a:pt x="174" y="202"/>
                    <a:pt x="172" y="202"/>
                  </a:cubicBezTo>
                  <a:cubicBezTo>
                    <a:pt x="169" y="201"/>
                    <a:pt x="174" y="197"/>
                    <a:pt x="168" y="197"/>
                  </a:cubicBezTo>
                  <a:cubicBezTo>
                    <a:pt x="171" y="194"/>
                    <a:pt x="166" y="193"/>
                    <a:pt x="165" y="192"/>
                  </a:cubicBezTo>
                  <a:cubicBezTo>
                    <a:pt x="165" y="191"/>
                    <a:pt x="167" y="190"/>
                    <a:pt x="167" y="189"/>
                  </a:cubicBezTo>
                  <a:cubicBezTo>
                    <a:pt x="167" y="185"/>
                    <a:pt x="163" y="183"/>
                    <a:pt x="160" y="180"/>
                  </a:cubicBezTo>
                  <a:cubicBezTo>
                    <a:pt x="155" y="182"/>
                    <a:pt x="157" y="189"/>
                    <a:pt x="150" y="187"/>
                  </a:cubicBezTo>
                  <a:cubicBezTo>
                    <a:pt x="150" y="189"/>
                    <a:pt x="152" y="189"/>
                    <a:pt x="153" y="189"/>
                  </a:cubicBezTo>
                  <a:cubicBezTo>
                    <a:pt x="153" y="190"/>
                    <a:pt x="151" y="190"/>
                    <a:pt x="150" y="190"/>
                  </a:cubicBezTo>
                  <a:cubicBezTo>
                    <a:pt x="147" y="190"/>
                    <a:pt x="149" y="195"/>
                    <a:pt x="146" y="195"/>
                  </a:cubicBezTo>
                  <a:cubicBezTo>
                    <a:pt x="139" y="196"/>
                    <a:pt x="141" y="189"/>
                    <a:pt x="135" y="190"/>
                  </a:cubicBezTo>
                  <a:cubicBezTo>
                    <a:pt x="135" y="189"/>
                    <a:pt x="136" y="189"/>
                    <a:pt x="137" y="189"/>
                  </a:cubicBezTo>
                  <a:cubicBezTo>
                    <a:pt x="139" y="185"/>
                    <a:pt x="133" y="182"/>
                    <a:pt x="137" y="180"/>
                  </a:cubicBezTo>
                  <a:cubicBezTo>
                    <a:pt x="136" y="179"/>
                    <a:pt x="135" y="178"/>
                    <a:pt x="133" y="178"/>
                  </a:cubicBezTo>
                  <a:cubicBezTo>
                    <a:pt x="132" y="176"/>
                    <a:pt x="135" y="175"/>
                    <a:pt x="135" y="175"/>
                  </a:cubicBezTo>
                  <a:cubicBezTo>
                    <a:pt x="135" y="173"/>
                    <a:pt x="132" y="173"/>
                    <a:pt x="132" y="172"/>
                  </a:cubicBezTo>
                  <a:cubicBezTo>
                    <a:pt x="132" y="171"/>
                    <a:pt x="134" y="163"/>
                    <a:pt x="132" y="168"/>
                  </a:cubicBezTo>
                  <a:cubicBezTo>
                    <a:pt x="129" y="167"/>
                    <a:pt x="131" y="165"/>
                    <a:pt x="133" y="165"/>
                  </a:cubicBezTo>
                  <a:cubicBezTo>
                    <a:pt x="130" y="160"/>
                    <a:pt x="138" y="159"/>
                    <a:pt x="135" y="158"/>
                  </a:cubicBezTo>
                  <a:cubicBezTo>
                    <a:pt x="135" y="156"/>
                    <a:pt x="139" y="158"/>
                    <a:pt x="139" y="155"/>
                  </a:cubicBezTo>
                  <a:cubicBezTo>
                    <a:pt x="139" y="153"/>
                    <a:pt x="140" y="155"/>
                    <a:pt x="140" y="155"/>
                  </a:cubicBezTo>
                  <a:cubicBezTo>
                    <a:pt x="141" y="154"/>
                    <a:pt x="141" y="153"/>
                    <a:pt x="143" y="152"/>
                  </a:cubicBezTo>
                  <a:cubicBezTo>
                    <a:pt x="145" y="152"/>
                    <a:pt x="144" y="150"/>
                    <a:pt x="144" y="148"/>
                  </a:cubicBezTo>
                  <a:cubicBezTo>
                    <a:pt x="147" y="149"/>
                    <a:pt x="149" y="148"/>
                    <a:pt x="149" y="145"/>
                  </a:cubicBezTo>
                  <a:cubicBezTo>
                    <a:pt x="153" y="144"/>
                    <a:pt x="150" y="150"/>
                    <a:pt x="156" y="148"/>
                  </a:cubicBezTo>
                  <a:cubicBezTo>
                    <a:pt x="156" y="147"/>
                    <a:pt x="154" y="147"/>
                    <a:pt x="153" y="147"/>
                  </a:cubicBezTo>
                  <a:cubicBezTo>
                    <a:pt x="157" y="144"/>
                    <a:pt x="161" y="145"/>
                    <a:pt x="164" y="141"/>
                  </a:cubicBezTo>
                  <a:cubicBezTo>
                    <a:pt x="164" y="141"/>
                    <a:pt x="164" y="139"/>
                    <a:pt x="164" y="138"/>
                  </a:cubicBezTo>
                  <a:cubicBezTo>
                    <a:pt x="164" y="138"/>
                    <a:pt x="166" y="139"/>
                    <a:pt x="167" y="138"/>
                  </a:cubicBezTo>
                  <a:cubicBezTo>
                    <a:pt x="167" y="137"/>
                    <a:pt x="166" y="135"/>
                    <a:pt x="167" y="134"/>
                  </a:cubicBezTo>
                  <a:cubicBezTo>
                    <a:pt x="167" y="133"/>
                    <a:pt x="171" y="132"/>
                    <a:pt x="171" y="131"/>
                  </a:cubicBezTo>
                  <a:cubicBezTo>
                    <a:pt x="172" y="130"/>
                    <a:pt x="170" y="127"/>
                    <a:pt x="171" y="126"/>
                  </a:cubicBezTo>
                  <a:cubicBezTo>
                    <a:pt x="171" y="125"/>
                    <a:pt x="173" y="128"/>
                    <a:pt x="174" y="127"/>
                  </a:cubicBezTo>
                  <a:cubicBezTo>
                    <a:pt x="173" y="128"/>
                    <a:pt x="176" y="120"/>
                    <a:pt x="175" y="120"/>
                  </a:cubicBezTo>
                  <a:cubicBezTo>
                    <a:pt x="178" y="124"/>
                    <a:pt x="179" y="118"/>
                    <a:pt x="182" y="117"/>
                  </a:cubicBezTo>
                  <a:cubicBezTo>
                    <a:pt x="182" y="115"/>
                    <a:pt x="185" y="114"/>
                    <a:pt x="182" y="113"/>
                  </a:cubicBezTo>
                  <a:cubicBezTo>
                    <a:pt x="182" y="110"/>
                    <a:pt x="186" y="113"/>
                    <a:pt x="186" y="109"/>
                  </a:cubicBezTo>
                  <a:cubicBezTo>
                    <a:pt x="187" y="107"/>
                    <a:pt x="189" y="108"/>
                    <a:pt x="191" y="108"/>
                  </a:cubicBezTo>
                  <a:cubicBezTo>
                    <a:pt x="191" y="106"/>
                    <a:pt x="190" y="105"/>
                    <a:pt x="189" y="105"/>
                  </a:cubicBezTo>
                  <a:cubicBezTo>
                    <a:pt x="193" y="102"/>
                    <a:pt x="196" y="101"/>
                    <a:pt x="199" y="101"/>
                  </a:cubicBezTo>
                  <a:cubicBezTo>
                    <a:pt x="201" y="99"/>
                    <a:pt x="199" y="98"/>
                    <a:pt x="200" y="95"/>
                  </a:cubicBezTo>
                  <a:cubicBezTo>
                    <a:pt x="202" y="94"/>
                    <a:pt x="205" y="93"/>
                    <a:pt x="205" y="91"/>
                  </a:cubicBezTo>
                  <a:cubicBezTo>
                    <a:pt x="205" y="87"/>
                    <a:pt x="209" y="92"/>
                    <a:pt x="209" y="86"/>
                  </a:cubicBezTo>
                  <a:cubicBezTo>
                    <a:pt x="214" y="85"/>
                    <a:pt x="220" y="89"/>
                    <a:pt x="220" y="81"/>
                  </a:cubicBezTo>
                  <a:cubicBezTo>
                    <a:pt x="223" y="83"/>
                    <a:pt x="229" y="79"/>
                    <a:pt x="233" y="82"/>
                  </a:cubicBezTo>
                  <a:cubicBezTo>
                    <a:pt x="234" y="81"/>
                    <a:pt x="235" y="80"/>
                    <a:pt x="236" y="78"/>
                  </a:cubicBezTo>
                  <a:cubicBezTo>
                    <a:pt x="240" y="76"/>
                    <a:pt x="243" y="82"/>
                    <a:pt x="243" y="77"/>
                  </a:cubicBezTo>
                  <a:cubicBezTo>
                    <a:pt x="245" y="77"/>
                    <a:pt x="245" y="80"/>
                    <a:pt x="248" y="81"/>
                  </a:cubicBezTo>
                  <a:cubicBezTo>
                    <a:pt x="250" y="80"/>
                    <a:pt x="249" y="76"/>
                    <a:pt x="254" y="78"/>
                  </a:cubicBezTo>
                  <a:cubicBezTo>
                    <a:pt x="254" y="80"/>
                    <a:pt x="252" y="80"/>
                    <a:pt x="252" y="82"/>
                  </a:cubicBezTo>
                  <a:cubicBezTo>
                    <a:pt x="253" y="83"/>
                    <a:pt x="260" y="76"/>
                    <a:pt x="264" y="79"/>
                  </a:cubicBezTo>
                  <a:cubicBezTo>
                    <a:pt x="265" y="81"/>
                    <a:pt x="264" y="79"/>
                    <a:pt x="266" y="79"/>
                  </a:cubicBezTo>
                  <a:cubicBezTo>
                    <a:pt x="269" y="80"/>
                    <a:pt x="272" y="82"/>
                    <a:pt x="276" y="81"/>
                  </a:cubicBezTo>
                  <a:cubicBezTo>
                    <a:pt x="276" y="82"/>
                    <a:pt x="277" y="84"/>
                    <a:pt x="276" y="85"/>
                  </a:cubicBezTo>
                  <a:cubicBezTo>
                    <a:pt x="276" y="86"/>
                    <a:pt x="274" y="85"/>
                    <a:pt x="273" y="85"/>
                  </a:cubicBezTo>
                  <a:cubicBezTo>
                    <a:pt x="272" y="86"/>
                    <a:pt x="273" y="89"/>
                    <a:pt x="271" y="88"/>
                  </a:cubicBezTo>
                  <a:cubicBezTo>
                    <a:pt x="273" y="91"/>
                    <a:pt x="282" y="89"/>
                    <a:pt x="285" y="88"/>
                  </a:cubicBezTo>
                  <a:cubicBezTo>
                    <a:pt x="288" y="86"/>
                    <a:pt x="287" y="90"/>
                    <a:pt x="287" y="91"/>
                  </a:cubicBezTo>
                  <a:cubicBezTo>
                    <a:pt x="289" y="92"/>
                    <a:pt x="292" y="90"/>
                    <a:pt x="292" y="92"/>
                  </a:cubicBezTo>
                  <a:cubicBezTo>
                    <a:pt x="302" y="90"/>
                    <a:pt x="304" y="98"/>
                    <a:pt x="310" y="95"/>
                  </a:cubicBezTo>
                  <a:cubicBezTo>
                    <a:pt x="309" y="99"/>
                    <a:pt x="314" y="97"/>
                    <a:pt x="314" y="101"/>
                  </a:cubicBezTo>
                  <a:cubicBezTo>
                    <a:pt x="318" y="101"/>
                    <a:pt x="323" y="100"/>
                    <a:pt x="320" y="103"/>
                  </a:cubicBezTo>
                  <a:cubicBezTo>
                    <a:pt x="323" y="104"/>
                    <a:pt x="326" y="104"/>
                    <a:pt x="328" y="105"/>
                  </a:cubicBezTo>
                  <a:cubicBezTo>
                    <a:pt x="328" y="105"/>
                    <a:pt x="328" y="107"/>
                    <a:pt x="328" y="108"/>
                  </a:cubicBezTo>
                  <a:cubicBezTo>
                    <a:pt x="329" y="108"/>
                    <a:pt x="332" y="107"/>
                    <a:pt x="332" y="108"/>
                  </a:cubicBezTo>
                  <a:cubicBezTo>
                    <a:pt x="334" y="113"/>
                    <a:pt x="334" y="115"/>
                    <a:pt x="332" y="120"/>
                  </a:cubicBezTo>
                  <a:cubicBezTo>
                    <a:pt x="330" y="117"/>
                    <a:pt x="327" y="121"/>
                    <a:pt x="324" y="122"/>
                  </a:cubicBezTo>
                  <a:cubicBezTo>
                    <a:pt x="320" y="122"/>
                    <a:pt x="315" y="117"/>
                    <a:pt x="311" y="122"/>
                  </a:cubicBezTo>
                  <a:cubicBezTo>
                    <a:pt x="310" y="122"/>
                    <a:pt x="311" y="119"/>
                    <a:pt x="310" y="119"/>
                  </a:cubicBezTo>
                  <a:cubicBezTo>
                    <a:pt x="308" y="118"/>
                    <a:pt x="308" y="120"/>
                    <a:pt x="307" y="120"/>
                  </a:cubicBezTo>
                  <a:cubicBezTo>
                    <a:pt x="306" y="120"/>
                    <a:pt x="305" y="117"/>
                    <a:pt x="304" y="117"/>
                  </a:cubicBezTo>
                  <a:cubicBezTo>
                    <a:pt x="302" y="117"/>
                    <a:pt x="298" y="121"/>
                    <a:pt x="299" y="116"/>
                  </a:cubicBezTo>
                  <a:cubicBezTo>
                    <a:pt x="294" y="118"/>
                    <a:pt x="295" y="116"/>
                    <a:pt x="290" y="116"/>
                  </a:cubicBezTo>
                  <a:cubicBezTo>
                    <a:pt x="290" y="118"/>
                    <a:pt x="291" y="119"/>
                    <a:pt x="293" y="119"/>
                  </a:cubicBezTo>
                  <a:cubicBezTo>
                    <a:pt x="295" y="118"/>
                    <a:pt x="295" y="120"/>
                    <a:pt x="297" y="120"/>
                  </a:cubicBezTo>
                  <a:cubicBezTo>
                    <a:pt x="295" y="123"/>
                    <a:pt x="297" y="122"/>
                    <a:pt x="299" y="123"/>
                  </a:cubicBezTo>
                  <a:cubicBezTo>
                    <a:pt x="299" y="123"/>
                    <a:pt x="298" y="125"/>
                    <a:pt x="299" y="126"/>
                  </a:cubicBezTo>
                  <a:cubicBezTo>
                    <a:pt x="299" y="127"/>
                    <a:pt x="301" y="127"/>
                    <a:pt x="301" y="129"/>
                  </a:cubicBezTo>
                  <a:cubicBezTo>
                    <a:pt x="302" y="130"/>
                    <a:pt x="305" y="134"/>
                    <a:pt x="304" y="138"/>
                  </a:cubicBezTo>
                  <a:cubicBezTo>
                    <a:pt x="305" y="143"/>
                    <a:pt x="313" y="140"/>
                    <a:pt x="314" y="144"/>
                  </a:cubicBezTo>
                  <a:cubicBezTo>
                    <a:pt x="316" y="143"/>
                    <a:pt x="316" y="141"/>
                    <a:pt x="318" y="141"/>
                  </a:cubicBezTo>
                  <a:cubicBezTo>
                    <a:pt x="318" y="137"/>
                    <a:pt x="312" y="138"/>
                    <a:pt x="310" y="136"/>
                  </a:cubicBezTo>
                  <a:cubicBezTo>
                    <a:pt x="309" y="130"/>
                    <a:pt x="318" y="134"/>
                    <a:pt x="321" y="133"/>
                  </a:cubicBezTo>
                  <a:cubicBezTo>
                    <a:pt x="321" y="136"/>
                    <a:pt x="327" y="132"/>
                    <a:pt x="325" y="137"/>
                  </a:cubicBezTo>
                  <a:cubicBezTo>
                    <a:pt x="329" y="139"/>
                    <a:pt x="331" y="133"/>
                    <a:pt x="331" y="138"/>
                  </a:cubicBezTo>
                  <a:cubicBezTo>
                    <a:pt x="335" y="136"/>
                    <a:pt x="331" y="131"/>
                    <a:pt x="328" y="131"/>
                  </a:cubicBezTo>
                  <a:cubicBezTo>
                    <a:pt x="329" y="129"/>
                    <a:pt x="332" y="128"/>
                    <a:pt x="335" y="127"/>
                  </a:cubicBezTo>
                  <a:cubicBezTo>
                    <a:pt x="337" y="125"/>
                    <a:pt x="337" y="122"/>
                    <a:pt x="339" y="120"/>
                  </a:cubicBezTo>
                  <a:cubicBezTo>
                    <a:pt x="345" y="120"/>
                    <a:pt x="348" y="121"/>
                    <a:pt x="352" y="123"/>
                  </a:cubicBezTo>
                  <a:cubicBezTo>
                    <a:pt x="353" y="123"/>
                    <a:pt x="353" y="120"/>
                    <a:pt x="355" y="120"/>
                  </a:cubicBezTo>
                  <a:cubicBezTo>
                    <a:pt x="355" y="118"/>
                    <a:pt x="354" y="117"/>
                    <a:pt x="352" y="116"/>
                  </a:cubicBezTo>
                  <a:cubicBezTo>
                    <a:pt x="354" y="111"/>
                    <a:pt x="354" y="106"/>
                    <a:pt x="353" y="101"/>
                  </a:cubicBezTo>
                  <a:cubicBezTo>
                    <a:pt x="358" y="100"/>
                    <a:pt x="362" y="100"/>
                    <a:pt x="365" y="102"/>
                  </a:cubicBezTo>
                  <a:cubicBezTo>
                    <a:pt x="365" y="102"/>
                    <a:pt x="369" y="103"/>
                    <a:pt x="369" y="106"/>
                  </a:cubicBezTo>
                  <a:cubicBezTo>
                    <a:pt x="360" y="106"/>
                    <a:pt x="360" y="106"/>
                    <a:pt x="360" y="106"/>
                  </a:cubicBezTo>
                  <a:cubicBezTo>
                    <a:pt x="360" y="110"/>
                    <a:pt x="360" y="110"/>
                    <a:pt x="360" y="110"/>
                  </a:cubicBezTo>
                  <a:cubicBezTo>
                    <a:pt x="364" y="114"/>
                    <a:pt x="365" y="110"/>
                    <a:pt x="367" y="112"/>
                  </a:cubicBezTo>
                  <a:cubicBezTo>
                    <a:pt x="369" y="113"/>
                    <a:pt x="363" y="113"/>
                    <a:pt x="363" y="113"/>
                  </a:cubicBezTo>
                  <a:cubicBezTo>
                    <a:pt x="362" y="116"/>
                    <a:pt x="367" y="113"/>
                    <a:pt x="369" y="116"/>
                  </a:cubicBezTo>
                  <a:cubicBezTo>
                    <a:pt x="371" y="115"/>
                    <a:pt x="374" y="113"/>
                    <a:pt x="376" y="110"/>
                  </a:cubicBezTo>
                  <a:cubicBezTo>
                    <a:pt x="376" y="110"/>
                    <a:pt x="378" y="109"/>
                    <a:pt x="377" y="108"/>
                  </a:cubicBezTo>
                  <a:cubicBezTo>
                    <a:pt x="384" y="109"/>
                    <a:pt x="383" y="104"/>
                    <a:pt x="388" y="105"/>
                  </a:cubicBezTo>
                  <a:cubicBezTo>
                    <a:pt x="390" y="104"/>
                    <a:pt x="391" y="103"/>
                    <a:pt x="391" y="101"/>
                  </a:cubicBezTo>
                  <a:cubicBezTo>
                    <a:pt x="394" y="101"/>
                    <a:pt x="395" y="99"/>
                    <a:pt x="395" y="98"/>
                  </a:cubicBezTo>
                  <a:cubicBezTo>
                    <a:pt x="401" y="102"/>
                    <a:pt x="405" y="95"/>
                    <a:pt x="411" y="95"/>
                  </a:cubicBezTo>
                  <a:cubicBezTo>
                    <a:pt x="411" y="101"/>
                    <a:pt x="411" y="101"/>
                    <a:pt x="411" y="101"/>
                  </a:cubicBezTo>
                  <a:cubicBezTo>
                    <a:pt x="416" y="101"/>
                    <a:pt x="420" y="100"/>
                    <a:pt x="423" y="99"/>
                  </a:cubicBezTo>
                  <a:cubicBezTo>
                    <a:pt x="424" y="99"/>
                    <a:pt x="426" y="99"/>
                    <a:pt x="426" y="99"/>
                  </a:cubicBezTo>
                  <a:cubicBezTo>
                    <a:pt x="426" y="99"/>
                    <a:pt x="426" y="98"/>
                    <a:pt x="426" y="98"/>
                  </a:cubicBezTo>
                  <a:cubicBezTo>
                    <a:pt x="429" y="97"/>
                    <a:pt x="433" y="98"/>
                    <a:pt x="433" y="94"/>
                  </a:cubicBezTo>
                  <a:cubicBezTo>
                    <a:pt x="437" y="95"/>
                    <a:pt x="442" y="96"/>
                    <a:pt x="445" y="99"/>
                  </a:cubicBezTo>
                  <a:cubicBezTo>
                    <a:pt x="447" y="98"/>
                    <a:pt x="448" y="97"/>
                    <a:pt x="449" y="95"/>
                  </a:cubicBezTo>
                  <a:cubicBezTo>
                    <a:pt x="449" y="93"/>
                    <a:pt x="443" y="92"/>
                    <a:pt x="447" y="91"/>
                  </a:cubicBezTo>
                  <a:cubicBezTo>
                    <a:pt x="445" y="87"/>
                    <a:pt x="438" y="88"/>
                    <a:pt x="440" y="81"/>
                  </a:cubicBezTo>
                  <a:cubicBezTo>
                    <a:pt x="443" y="82"/>
                    <a:pt x="443" y="84"/>
                    <a:pt x="447" y="85"/>
                  </a:cubicBezTo>
                  <a:cubicBezTo>
                    <a:pt x="449" y="85"/>
                    <a:pt x="452" y="89"/>
                    <a:pt x="456" y="88"/>
                  </a:cubicBezTo>
                  <a:cubicBezTo>
                    <a:pt x="457" y="88"/>
                    <a:pt x="457" y="86"/>
                    <a:pt x="457" y="86"/>
                  </a:cubicBezTo>
                  <a:cubicBezTo>
                    <a:pt x="458" y="86"/>
                    <a:pt x="460" y="89"/>
                    <a:pt x="460" y="86"/>
                  </a:cubicBezTo>
                  <a:cubicBezTo>
                    <a:pt x="462" y="86"/>
                    <a:pt x="462" y="89"/>
                    <a:pt x="463" y="89"/>
                  </a:cubicBezTo>
                  <a:cubicBezTo>
                    <a:pt x="465" y="90"/>
                    <a:pt x="468" y="89"/>
                    <a:pt x="467" y="92"/>
                  </a:cubicBezTo>
                  <a:cubicBezTo>
                    <a:pt x="471" y="90"/>
                    <a:pt x="473" y="93"/>
                    <a:pt x="478" y="91"/>
                  </a:cubicBezTo>
                  <a:cubicBezTo>
                    <a:pt x="476" y="95"/>
                    <a:pt x="483" y="92"/>
                    <a:pt x="481" y="96"/>
                  </a:cubicBezTo>
                  <a:cubicBezTo>
                    <a:pt x="483" y="96"/>
                    <a:pt x="485" y="97"/>
                    <a:pt x="485" y="99"/>
                  </a:cubicBezTo>
                  <a:cubicBezTo>
                    <a:pt x="490" y="98"/>
                    <a:pt x="490" y="102"/>
                    <a:pt x="495" y="101"/>
                  </a:cubicBezTo>
                  <a:cubicBezTo>
                    <a:pt x="498" y="92"/>
                    <a:pt x="487" y="96"/>
                    <a:pt x="489" y="88"/>
                  </a:cubicBezTo>
                  <a:cubicBezTo>
                    <a:pt x="489" y="86"/>
                    <a:pt x="488" y="88"/>
                    <a:pt x="485" y="88"/>
                  </a:cubicBezTo>
                  <a:cubicBezTo>
                    <a:pt x="485" y="85"/>
                    <a:pt x="488" y="84"/>
                    <a:pt x="487" y="79"/>
                  </a:cubicBezTo>
                  <a:cubicBezTo>
                    <a:pt x="487" y="78"/>
                    <a:pt x="484" y="79"/>
                    <a:pt x="484" y="78"/>
                  </a:cubicBezTo>
                  <a:cubicBezTo>
                    <a:pt x="484" y="78"/>
                    <a:pt x="486" y="75"/>
                    <a:pt x="484" y="75"/>
                  </a:cubicBezTo>
                  <a:cubicBezTo>
                    <a:pt x="484" y="72"/>
                    <a:pt x="488" y="73"/>
                    <a:pt x="487" y="70"/>
                  </a:cubicBezTo>
                  <a:cubicBezTo>
                    <a:pt x="489" y="70"/>
                    <a:pt x="488" y="66"/>
                    <a:pt x="492" y="67"/>
                  </a:cubicBezTo>
                  <a:cubicBezTo>
                    <a:pt x="492" y="64"/>
                    <a:pt x="493" y="62"/>
                    <a:pt x="496" y="63"/>
                  </a:cubicBezTo>
                  <a:cubicBezTo>
                    <a:pt x="495" y="56"/>
                    <a:pt x="501" y="58"/>
                    <a:pt x="501" y="53"/>
                  </a:cubicBezTo>
                  <a:cubicBezTo>
                    <a:pt x="507" y="52"/>
                    <a:pt x="510" y="55"/>
                    <a:pt x="515" y="56"/>
                  </a:cubicBezTo>
                  <a:cubicBezTo>
                    <a:pt x="515" y="58"/>
                    <a:pt x="514" y="60"/>
                    <a:pt x="516" y="60"/>
                  </a:cubicBezTo>
                  <a:cubicBezTo>
                    <a:pt x="516" y="61"/>
                    <a:pt x="514" y="61"/>
                    <a:pt x="512" y="61"/>
                  </a:cubicBezTo>
                  <a:cubicBezTo>
                    <a:pt x="512" y="67"/>
                    <a:pt x="514" y="69"/>
                    <a:pt x="512" y="74"/>
                  </a:cubicBezTo>
                  <a:cubicBezTo>
                    <a:pt x="513" y="75"/>
                    <a:pt x="514" y="76"/>
                    <a:pt x="515" y="77"/>
                  </a:cubicBezTo>
                  <a:cubicBezTo>
                    <a:pt x="515" y="77"/>
                    <a:pt x="516" y="78"/>
                    <a:pt x="517" y="78"/>
                  </a:cubicBezTo>
                  <a:cubicBezTo>
                    <a:pt x="515" y="81"/>
                    <a:pt x="517" y="89"/>
                    <a:pt x="515" y="92"/>
                  </a:cubicBezTo>
                  <a:cubicBezTo>
                    <a:pt x="513" y="97"/>
                    <a:pt x="518" y="95"/>
                    <a:pt x="519" y="98"/>
                  </a:cubicBezTo>
                  <a:cubicBezTo>
                    <a:pt x="518" y="109"/>
                    <a:pt x="513" y="116"/>
                    <a:pt x="503" y="119"/>
                  </a:cubicBezTo>
                  <a:cubicBezTo>
                    <a:pt x="504" y="122"/>
                    <a:pt x="510" y="119"/>
                    <a:pt x="511" y="122"/>
                  </a:cubicBezTo>
                  <a:cubicBezTo>
                    <a:pt x="514" y="121"/>
                    <a:pt x="513" y="117"/>
                    <a:pt x="517" y="117"/>
                  </a:cubicBezTo>
                  <a:cubicBezTo>
                    <a:pt x="517" y="118"/>
                    <a:pt x="516" y="120"/>
                    <a:pt x="516" y="122"/>
                  </a:cubicBezTo>
                  <a:cubicBezTo>
                    <a:pt x="518" y="121"/>
                    <a:pt x="517" y="119"/>
                    <a:pt x="519" y="119"/>
                  </a:cubicBezTo>
                  <a:cubicBezTo>
                    <a:pt x="521" y="119"/>
                    <a:pt x="520" y="116"/>
                    <a:pt x="520" y="116"/>
                  </a:cubicBezTo>
                  <a:cubicBezTo>
                    <a:pt x="521" y="116"/>
                    <a:pt x="523" y="116"/>
                    <a:pt x="523" y="116"/>
                  </a:cubicBezTo>
                  <a:cubicBezTo>
                    <a:pt x="524" y="115"/>
                    <a:pt x="523" y="113"/>
                    <a:pt x="523" y="112"/>
                  </a:cubicBezTo>
                  <a:cubicBezTo>
                    <a:pt x="527" y="112"/>
                    <a:pt x="527" y="112"/>
                    <a:pt x="527" y="112"/>
                  </a:cubicBezTo>
                  <a:cubicBezTo>
                    <a:pt x="526" y="107"/>
                    <a:pt x="532" y="103"/>
                    <a:pt x="527" y="101"/>
                  </a:cubicBezTo>
                  <a:cubicBezTo>
                    <a:pt x="528" y="99"/>
                    <a:pt x="530" y="100"/>
                    <a:pt x="530" y="98"/>
                  </a:cubicBezTo>
                  <a:cubicBezTo>
                    <a:pt x="530" y="96"/>
                    <a:pt x="528" y="97"/>
                    <a:pt x="527" y="96"/>
                  </a:cubicBezTo>
                  <a:cubicBezTo>
                    <a:pt x="527" y="93"/>
                    <a:pt x="532" y="96"/>
                    <a:pt x="534" y="95"/>
                  </a:cubicBezTo>
                  <a:cubicBezTo>
                    <a:pt x="533" y="94"/>
                    <a:pt x="534" y="90"/>
                    <a:pt x="530" y="91"/>
                  </a:cubicBezTo>
                  <a:cubicBezTo>
                    <a:pt x="527" y="93"/>
                    <a:pt x="525" y="87"/>
                    <a:pt x="524" y="91"/>
                  </a:cubicBezTo>
                  <a:cubicBezTo>
                    <a:pt x="522" y="88"/>
                    <a:pt x="522" y="85"/>
                    <a:pt x="523" y="82"/>
                  </a:cubicBezTo>
                  <a:cubicBezTo>
                    <a:pt x="523" y="82"/>
                    <a:pt x="526" y="83"/>
                    <a:pt x="526" y="82"/>
                  </a:cubicBezTo>
                  <a:cubicBezTo>
                    <a:pt x="527" y="81"/>
                    <a:pt x="525" y="77"/>
                    <a:pt x="526" y="75"/>
                  </a:cubicBezTo>
                  <a:cubicBezTo>
                    <a:pt x="526" y="73"/>
                    <a:pt x="524" y="75"/>
                    <a:pt x="524" y="75"/>
                  </a:cubicBezTo>
                  <a:cubicBezTo>
                    <a:pt x="522" y="73"/>
                    <a:pt x="523" y="70"/>
                    <a:pt x="522" y="67"/>
                  </a:cubicBezTo>
                  <a:cubicBezTo>
                    <a:pt x="527" y="69"/>
                    <a:pt x="525" y="63"/>
                    <a:pt x="529" y="63"/>
                  </a:cubicBezTo>
                  <a:cubicBezTo>
                    <a:pt x="529" y="56"/>
                    <a:pt x="529" y="56"/>
                    <a:pt x="529" y="56"/>
                  </a:cubicBezTo>
                  <a:cubicBezTo>
                    <a:pt x="533" y="54"/>
                    <a:pt x="531" y="60"/>
                    <a:pt x="532" y="63"/>
                  </a:cubicBezTo>
                  <a:cubicBezTo>
                    <a:pt x="532" y="65"/>
                    <a:pt x="534" y="61"/>
                    <a:pt x="534" y="64"/>
                  </a:cubicBezTo>
                  <a:cubicBezTo>
                    <a:pt x="534" y="65"/>
                    <a:pt x="533" y="66"/>
                    <a:pt x="533" y="65"/>
                  </a:cubicBezTo>
                  <a:cubicBezTo>
                    <a:pt x="534" y="69"/>
                    <a:pt x="537" y="70"/>
                    <a:pt x="541" y="72"/>
                  </a:cubicBezTo>
                  <a:cubicBezTo>
                    <a:pt x="544" y="73"/>
                    <a:pt x="541" y="68"/>
                    <a:pt x="540" y="68"/>
                  </a:cubicBezTo>
                  <a:cubicBezTo>
                    <a:pt x="542" y="66"/>
                    <a:pt x="546" y="66"/>
                    <a:pt x="550" y="65"/>
                  </a:cubicBezTo>
                  <a:cubicBezTo>
                    <a:pt x="550" y="64"/>
                    <a:pt x="547" y="64"/>
                    <a:pt x="546" y="64"/>
                  </a:cubicBezTo>
                  <a:cubicBezTo>
                    <a:pt x="547" y="60"/>
                    <a:pt x="544" y="60"/>
                    <a:pt x="544" y="57"/>
                  </a:cubicBezTo>
                  <a:cubicBezTo>
                    <a:pt x="545" y="60"/>
                    <a:pt x="554" y="56"/>
                    <a:pt x="553" y="61"/>
                  </a:cubicBezTo>
                  <a:cubicBezTo>
                    <a:pt x="554" y="62"/>
                    <a:pt x="555" y="60"/>
                    <a:pt x="555" y="60"/>
                  </a:cubicBezTo>
                  <a:cubicBezTo>
                    <a:pt x="557" y="60"/>
                    <a:pt x="556" y="62"/>
                    <a:pt x="557" y="63"/>
                  </a:cubicBezTo>
                  <a:cubicBezTo>
                    <a:pt x="557" y="63"/>
                    <a:pt x="559" y="62"/>
                    <a:pt x="560" y="63"/>
                  </a:cubicBezTo>
                  <a:cubicBezTo>
                    <a:pt x="562" y="65"/>
                    <a:pt x="567" y="62"/>
                    <a:pt x="564" y="67"/>
                  </a:cubicBezTo>
                  <a:cubicBezTo>
                    <a:pt x="571" y="67"/>
                    <a:pt x="571" y="67"/>
                    <a:pt x="571" y="67"/>
                  </a:cubicBezTo>
                  <a:cubicBezTo>
                    <a:pt x="571" y="65"/>
                    <a:pt x="565" y="64"/>
                    <a:pt x="569" y="63"/>
                  </a:cubicBezTo>
                  <a:cubicBezTo>
                    <a:pt x="568" y="61"/>
                    <a:pt x="567" y="61"/>
                    <a:pt x="565" y="60"/>
                  </a:cubicBezTo>
                  <a:cubicBezTo>
                    <a:pt x="564" y="53"/>
                    <a:pt x="565" y="52"/>
                    <a:pt x="565" y="44"/>
                  </a:cubicBezTo>
                  <a:cubicBezTo>
                    <a:pt x="573" y="44"/>
                    <a:pt x="583" y="45"/>
                    <a:pt x="589" y="44"/>
                  </a:cubicBezTo>
                  <a:cubicBezTo>
                    <a:pt x="592" y="44"/>
                    <a:pt x="590" y="40"/>
                    <a:pt x="593" y="43"/>
                  </a:cubicBezTo>
                  <a:cubicBezTo>
                    <a:pt x="598" y="40"/>
                    <a:pt x="594" y="37"/>
                    <a:pt x="596" y="33"/>
                  </a:cubicBezTo>
                  <a:cubicBezTo>
                    <a:pt x="599" y="34"/>
                    <a:pt x="601" y="33"/>
                    <a:pt x="603" y="32"/>
                  </a:cubicBezTo>
                  <a:cubicBezTo>
                    <a:pt x="605" y="29"/>
                    <a:pt x="609" y="27"/>
                    <a:pt x="611" y="25"/>
                  </a:cubicBezTo>
                  <a:cubicBezTo>
                    <a:pt x="626" y="23"/>
                    <a:pt x="641" y="21"/>
                    <a:pt x="652" y="16"/>
                  </a:cubicBezTo>
                  <a:cubicBezTo>
                    <a:pt x="654" y="15"/>
                    <a:pt x="655" y="19"/>
                    <a:pt x="655" y="19"/>
                  </a:cubicBezTo>
                  <a:cubicBezTo>
                    <a:pt x="656" y="19"/>
                    <a:pt x="657" y="15"/>
                    <a:pt x="656" y="15"/>
                  </a:cubicBezTo>
                  <a:cubicBezTo>
                    <a:pt x="659" y="16"/>
                    <a:pt x="656" y="17"/>
                    <a:pt x="658" y="19"/>
                  </a:cubicBezTo>
                  <a:cubicBezTo>
                    <a:pt x="658" y="20"/>
                    <a:pt x="661" y="19"/>
                    <a:pt x="661" y="21"/>
                  </a:cubicBezTo>
                  <a:cubicBezTo>
                    <a:pt x="663" y="20"/>
                    <a:pt x="659" y="18"/>
                    <a:pt x="662" y="18"/>
                  </a:cubicBezTo>
                  <a:cubicBezTo>
                    <a:pt x="664" y="17"/>
                    <a:pt x="669" y="18"/>
                    <a:pt x="669" y="14"/>
                  </a:cubicBezTo>
                  <a:cubicBezTo>
                    <a:pt x="672" y="14"/>
                    <a:pt x="673" y="13"/>
                    <a:pt x="673" y="11"/>
                  </a:cubicBezTo>
                  <a:cubicBezTo>
                    <a:pt x="675" y="11"/>
                    <a:pt x="675" y="13"/>
                    <a:pt x="677" y="14"/>
                  </a:cubicBezTo>
                  <a:cubicBezTo>
                    <a:pt x="681" y="13"/>
                    <a:pt x="680" y="9"/>
                    <a:pt x="680" y="5"/>
                  </a:cubicBezTo>
                  <a:cubicBezTo>
                    <a:pt x="687" y="3"/>
                    <a:pt x="694" y="0"/>
                    <a:pt x="704" y="1"/>
                  </a:cubicBezTo>
                  <a:cubicBezTo>
                    <a:pt x="703" y="2"/>
                    <a:pt x="703" y="4"/>
                    <a:pt x="703" y="7"/>
                  </a:cubicBezTo>
                  <a:cubicBezTo>
                    <a:pt x="705" y="10"/>
                    <a:pt x="711" y="10"/>
                    <a:pt x="714" y="7"/>
                  </a:cubicBezTo>
                  <a:cubicBezTo>
                    <a:pt x="715" y="7"/>
                    <a:pt x="715" y="8"/>
                    <a:pt x="714" y="8"/>
                  </a:cubicBezTo>
                  <a:moveTo>
                    <a:pt x="1051" y="179"/>
                  </a:moveTo>
                  <a:cubicBezTo>
                    <a:pt x="1051" y="177"/>
                    <a:pt x="1048" y="178"/>
                    <a:pt x="1048" y="176"/>
                  </a:cubicBezTo>
                  <a:cubicBezTo>
                    <a:pt x="1043" y="175"/>
                    <a:pt x="1043" y="179"/>
                    <a:pt x="1048" y="178"/>
                  </a:cubicBezTo>
                  <a:cubicBezTo>
                    <a:pt x="1048" y="179"/>
                    <a:pt x="1049" y="179"/>
                    <a:pt x="1051" y="179"/>
                  </a:cubicBezTo>
                  <a:moveTo>
                    <a:pt x="303" y="284"/>
                  </a:moveTo>
                  <a:cubicBezTo>
                    <a:pt x="302" y="289"/>
                    <a:pt x="308" y="286"/>
                    <a:pt x="306" y="291"/>
                  </a:cubicBezTo>
                  <a:cubicBezTo>
                    <a:pt x="308" y="292"/>
                    <a:pt x="309" y="289"/>
                    <a:pt x="310" y="291"/>
                  </a:cubicBezTo>
                  <a:cubicBezTo>
                    <a:pt x="310" y="293"/>
                    <a:pt x="309" y="292"/>
                    <a:pt x="308" y="293"/>
                  </a:cubicBezTo>
                  <a:cubicBezTo>
                    <a:pt x="306" y="294"/>
                    <a:pt x="300" y="296"/>
                    <a:pt x="299" y="296"/>
                  </a:cubicBezTo>
                  <a:cubicBezTo>
                    <a:pt x="295" y="295"/>
                    <a:pt x="294" y="292"/>
                    <a:pt x="292" y="290"/>
                  </a:cubicBezTo>
                  <a:cubicBezTo>
                    <a:pt x="292" y="288"/>
                    <a:pt x="296" y="289"/>
                    <a:pt x="296" y="287"/>
                  </a:cubicBezTo>
                  <a:cubicBezTo>
                    <a:pt x="293" y="285"/>
                    <a:pt x="292" y="284"/>
                    <a:pt x="287" y="286"/>
                  </a:cubicBezTo>
                  <a:cubicBezTo>
                    <a:pt x="286" y="283"/>
                    <a:pt x="285" y="281"/>
                    <a:pt x="280" y="281"/>
                  </a:cubicBezTo>
                  <a:cubicBezTo>
                    <a:pt x="279" y="281"/>
                    <a:pt x="280" y="284"/>
                    <a:pt x="279" y="284"/>
                  </a:cubicBezTo>
                  <a:cubicBezTo>
                    <a:pt x="278" y="285"/>
                    <a:pt x="276" y="285"/>
                    <a:pt x="275" y="286"/>
                  </a:cubicBezTo>
                  <a:cubicBezTo>
                    <a:pt x="273" y="287"/>
                    <a:pt x="273" y="291"/>
                    <a:pt x="269" y="290"/>
                  </a:cubicBezTo>
                  <a:cubicBezTo>
                    <a:pt x="271" y="295"/>
                    <a:pt x="267" y="296"/>
                    <a:pt x="266" y="297"/>
                  </a:cubicBezTo>
                  <a:cubicBezTo>
                    <a:pt x="265" y="300"/>
                    <a:pt x="266" y="303"/>
                    <a:pt x="265" y="307"/>
                  </a:cubicBezTo>
                  <a:cubicBezTo>
                    <a:pt x="264" y="307"/>
                    <a:pt x="263" y="306"/>
                    <a:pt x="262" y="305"/>
                  </a:cubicBezTo>
                  <a:cubicBezTo>
                    <a:pt x="261" y="310"/>
                    <a:pt x="265" y="312"/>
                    <a:pt x="262" y="315"/>
                  </a:cubicBezTo>
                  <a:cubicBezTo>
                    <a:pt x="265" y="314"/>
                    <a:pt x="264" y="318"/>
                    <a:pt x="265" y="318"/>
                  </a:cubicBezTo>
                  <a:cubicBezTo>
                    <a:pt x="266" y="318"/>
                    <a:pt x="267" y="318"/>
                    <a:pt x="268" y="318"/>
                  </a:cubicBezTo>
                  <a:cubicBezTo>
                    <a:pt x="271" y="319"/>
                    <a:pt x="272" y="321"/>
                    <a:pt x="273" y="319"/>
                  </a:cubicBezTo>
                  <a:cubicBezTo>
                    <a:pt x="274" y="319"/>
                    <a:pt x="276" y="319"/>
                    <a:pt x="276" y="319"/>
                  </a:cubicBezTo>
                  <a:cubicBezTo>
                    <a:pt x="281" y="319"/>
                    <a:pt x="280" y="318"/>
                    <a:pt x="282" y="317"/>
                  </a:cubicBezTo>
                  <a:cubicBezTo>
                    <a:pt x="284" y="316"/>
                    <a:pt x="285" y="318"/>
                    <a:pt x="287" y="318"/>
                  </a:cubicBezTo>
                  <a:cubicBezTo>
                    <a:pt x="288" y="317"/>
                    <a:pt x="288" y="315"/>
                    <a:pt x="289" y="315"/>
                  </a:cubicBezTo>
                  <a:cubicBezTo>
                    <a:pt x="292" y="314"/>
                    <a:pt x="298" y="314"/>
                    <a:pt x="301" y="315"/>
                  </a:cubicBezTo>
                  <a:cubicBezTo>
                    <a:pt x="304" y="316"/>
                    <a:pt x="304" y="318"/>
                    <a:pt x="307" y="318"/>
                  </a:cubicBezTo>
                  <a:cubicBezTo>
                    <a:pt x="308" y="318"/>
                    <a:pt x="309" y="317"/>
                    <a:pt x="310" y="317"/>
                  </a:cubicBezTo>
                  <a:cubicBezTo>
                    <a:pt x="309" y="317"/>
                    <a:pt x="311" y="318"/>
                    <a:pt x="311" y="318"/>
                  </a:cubicBezTo>
                  <a:cubicBezTo>
                    <a:pt x="315" y="319"/>
                    <a:pt x="315" y="319"/>
                    <a:pt x="318" y="319"/>
                  </a:cubicBezTo>
                  <a:cubicBezTo>
                    <a:pt x="325" y="320"/>
                    <a:pt x="331" y="318"/>
                    <a:pt x="338" y="319"/>
                  </a:cubicBezTo>
                  <a:cubicBezTo>
                    <a:pt x="337" y="316"/>
                    <a:pt x="338" y="314"/>
                    <a:pt x="339" y="312"/>
                  </a:cubicBezTo>
                  <a:cubicBezTo>
                    <a:pt x="334" y="306"/>
                    <a:pt x="331" y="300"/>
                    <a:pt x="321" y="298"/>
                  </a:cubicBezTo>
                  <a:cubicBezTo>
                    <a:pt x="322" y="296"/>
                    <a:pt x="319" y="296"/>
                    <a:pt x="318" y="294"/>
                  </a:cubicBezTo>
                  <a:cubicBezTo>
                    <a:pt x="318" y="292"/>
                    <a:pt x="318" y="291"/>
                    <a:pt x="317" y="290"/>
                  </a:cubicBezTo>
                  <a:cubicBezTo>
                    <a:pt x="318" y="286"/>
                    <a:pt x="322" y="286"/>
                    <a:pt x="321" y="280"/>
                  </a:cubicBezTo>
                  <a:cubicBezTo>
                    <a:pt x="313" y="279"/>
                    <a:pt x="309" y="283"/>
                    <a:pt x="303" y="284"/>
                  </a:cubicBezTo>
                  <a:moveTo>
                    <a:pt x="400" y="349"/>
                  </a:moveTo>
                  <a:cubicBezTo>
                    <a:pt x="398" y="349"/>
                    <a:pt x="396" y="349"/>
                    <a:pt x="398" y="350"/>
                  </a:cubicBezTo>
                  <a:cubicBezTo>
                    <a:pt x="401" y="348"/>
                    <a:pt x="406" y="348"/>
                    <a:pt x="408" y="347"/>
                  </a:cubicBezTo>
                  <a:cubicBezTo>
                    <a:pt x="408" y="347"/>
                    <a:pt x="408" y="345"/>
                    <a:pt x="408" y="345"/>
                  </a:cubicBezTo>
                  <a:cubicBezTo>
                    <a:pt x="409" y="344"/>
                    <a:pt x="410" y="346"/>
                    <a:pt x="411" y="346"/>
                  </a:cubicBezTo>
                  <a:cubicBezTo>
                    <a:pt x="411" y="336"/>
                    <a:pt x="411" y="336"/>
                    <a:pt x="411" y="336"/>
                  </a:cubicBezTo>
                  <a:cubicBezTo>
                    <a:pt x="409" y="334"/>
                    <a:pt x="408" y="334"/>
                    <a:pt x="407" y="332"/>
                  </a:cubicBezTo>
                  <a:cubicBezTo>
                    <a:pt x="406" y="331"/>
                    <a:pt x="407" y="330"/>
                    <a:pt x="407" y="329"/>
                  </a:cubicBezTo>
                  <a:cubicBezTo>
                    <a:pt x="406" y="327"/>
                    <a:pt x="402" y="326"/>
                    <a:pt x="405" y="325"/>
                  </a:cubicBezTo>
                  <a:cubicBezTo>
                    <a:pt x="414" y="325"/>
                    <a:pt x="414" y="325"/>
                    <a:pt x="414" y="325"/>
                  </a:cubicBezTo>
                  <a:cubicBezTo>
                    <a:pt x="415" y="320"/>
                    <a:pt x="411" y="320"/>
                    <a:pt x="411" y="318"/>
                  </a:cubicBezTo>
                  <a:cubicBezTo>
                    <a:pt x="411" y="315"/>
                    <a:pt x="408" y="316"/>
                    <a:pt x="407" y="314"/>
                  </a:cubicBezTo>
                  <a:cubicBezTo>
                    <a:pt x="407" y="314"/>
                    <a:pt x="409" y="312"/>
                    <a:pt x="408" y="311"/>
                  </a:cubicBezTo>
                  <a:cubicBezTo>
                    <a:pt x="404" y="312"/>
                    <a:pt x="403" y="309"/>
                    <a:pt x="400" y="310"/>
                  </a:cubicBezTo>
                  <a:cubicBezTo>
                    <a:pt x="401" y="302"/>
                    <a:pt x="391" y="304"/>
                    <a:pt x="391" y="297"/>
                  </a:cubicBezTo>
                  <a:cubicBezTo>
                    <a:pt x="395" y="294"/>
                    <a:pt x="397" y="290"/>
                    <a:pt x="405" y="291"/>
                  </a:cubicBezTo>
                  <a:cubicBezTo>
                    <a:pt x="406" y="290"/>
                    <a:pt x="405" y="289"/>
                    <a:pt x="407" y="288"/>
                  </a:cubicBezTo>
                  <a:cubicBezTo>
                    <a:pt x="407" y="285"/>
                    <a:pt x="402" y="285"/>
                    <a:pt x="402" y="281"/>
                  </a:cubicBezTo>
                  <a:cubicBezTo>
                    <a:pt x="396" y="281"/>
                    <a:pt x="393" y="283"/>
                    <a:pt x="388" y="281"/>
                  </a:cubicBezTo>
                  <a:cubicBezTo>
                    <a:pt x="388" y="283"/>
                    <a:pt x="388" y="285"/>
                    <a:pt x="387" y="283"/>
                  </a:cubicBezTo>
                  <a:cubicBezTo>
                    <a:pt x="386" y="282"/>
                    <a:pt x="386" y="284"/>
                    <a:pt x="386" y="284"/>
                  </a:cubicBezTo>
                  <a:cubicBezTo>
                    <a:pt x="383" y="286"/>
                    <a:pt x="377" y="288"/>
                    <a:pt x="376" y="288"/>
                  </a:cubicBezTo>
                  <a:cubicBezTo>
                    <a:pt x="372" y="290"/>
                    <a:pt x="373" y="290"/>
                    <a:pt x="372" y="293"/>
                  </a:cubicBezTo>
                  <a:cubicBezTo>
                    <a:pt x="371" y="293"/>
                    <a:pt x="369" y="292"/>
                    <a:pt x="369" y="293"/>
                  </a:cubicBezTo>
                  <a:cubicBezTo>
                    <a:pt x="368" y="293"/>
                    <a:pt x="369" y="296"/>
                    <a:pt x="369" y="297"/>
                  </a:cubicBezTo>
                  <a:cubicBezTo>
                    <a:pt x="369" y="300"/>
                    <a:pt x="373" y="295"/>
                    <a:pt x="373" y="300"/>
                  </a:cubicBezTo>
                  <a:cubicBezTo>
                    <a:pt x="373" y="301"/>
                    <a:pt x="374" y="301"/>
                    <a:pt x="374" y="303"/>
                  </a:cubicBezTo>
                  <a:cubicBezTo>
                    <a:pt x="373" y="307"/>
                    <a:pt x="376" y="310"/>
                    <a:pt x="376" y="311"/>
                  </a:cubicBezTo>
                  <a:cubicBezTo>
                    <a:pt x="376" y="313"/>
                    <a:pt x="376" y="313"/>
                    <a:pt x="377" y="314"/>
                  </a:cubicBezTo>
                  <a:cubicBezTo>
                    <a:pt x="377" y="314"/>
                    <a:pt x="379" y="318"/>
                    <a:pt x="379" y="318"/>
                  </a:cubicBezTo>
                  <a:cubicBezTo>
                    <a:pt x="380" y="322"/>
                    <a:pt x="380" y="321"/>
                    <a:pt x="381" y="324"/>
                  </a:cubicBezTo>
                  <a:cubicBezTo>
                    <a:pt x="382" y="325"/>
                    <a:pt x="381" y="327"/>
                    <a:pt x="381" y="328"/>
                  </a:cubicBezTo>
                  <a:cubicBezTo>
                    <a:pt x="382" y="329"/>
                    <a:pt x="385" y="329"/>
                    <a:pt x="384" y="332"/>
                  </a:cubicBezTo>
                  <a:cubicBezTo>
                    <a:pt x="379" y="331"/>
                    <a:pt x="383" y="338"/>
                    <a:pt x="380" y="339"/>
                  </a:cubicBezTo>
                  <a:cubicBezTo>
                    <a:pt x="386" y="340"/>
                    <a:pt x="386" y="349"/>
                    <a:pt x="393" y="345"/>
                  </a:cubicBezTo>
                  <a:cubicBezTo>
                    <a:pt x="387" y="350"/>
                    <a:pt x="399" y="345"/>
                    <a:pt x="400" y="349"/>
                  </a:cubicBezTo>
                  <a:moveTo>
                    <a:pt x="442" y="284"/>
                  </a:moveTo>
                  <a:cubicBezTo>
                    <a:pt x="441" y="285"/>
                    <a:pt x="441" y="287"/>
                    <a:pt x="440" y="288"/>
                  </a:cubicBezTo>
                  <a:cubicBezTo>
                    <a:pt x="439" y="290"/>
                    <a:pt x="437" y="290"/>
                    <a:pt x="436" y="291"/>
                  </a:cubicBezTo>
                  <a:cubicBezTo>
                    <a:pt x="437" y="292"/>
                    <a:pt x="440" y="295"/>
                    <a:pt x="440" y="297"/>
                  </a:cubicBezTo>
                  <a:cubicBezTo>
                    <a:pt x="440" y="297"/>
                    <a:pt x="438" y="297"/>
                    <a:pt x="439" y="298"/>
                  </a:cubicBezTo>
                  <a:cubicBezTo>
                    <a:pt x="440" y="300"/>
                    <a:pt x="443" y="299"/>
                    <a:pt x="445" y="301"/>
                  </a:cubicBezTo>
                  <a:cubicBezTo>
                    <a:pt x="445" y="300"/>
                    <a:pt x="446" y="299"/>
                    <a:pt x="447" y="298"/>
                  </a:cubicBezTo>
                  <a:cubicBezTo>
                    <a:pt x="449" y="294"/>
                    <a:pt x="445" y="294"/>
                    <a:pt x="445" y="291"/>
                  </a:cubicBezTo>
                  <a:cubicBezTo>
                    <a:pt x="447" y="290"/>
                    <a:pt x="449" y="289"/>
                    <a:pt x="449" y="286"/>
                  </a:cubicBezTo>
                  <a:cubicBezTo>
                    <a:pt x="446" y="286"/>
                    <a:pt x="446" y="285"/>
                    <a:pt x="447" y="283"/>
                  </a:cubicBezTo>
                  <a:cubicBezTo>
                    <a:pt x="445" y="284"/>
                    <a:pt x="443" y="283"/>
                    <a:pt x="442" y="284"/>
                  </a:cubicBezTo>
                  <a:moveTo>
                    <a:pt x="258" y="322"/>
                  </a:moveTo>
                  <a:cubicBezTo>
                    <a:pt x="257" y="328"/>
                    <a:pt x="267" y="324"/>
                    <a:pt x="268" y="322"/>
                  </a:cubicBezTo>
                  <a:cubicBezTo>
                    <a:pt x="264" y="321"/>
                    <a:pt x="262" y="321"/>
                    <a:pt x="258" y="322"/>
                  </a:cubicBezTo>
                  <a:moveTo>
                    <a:pt x="290" y="583"/>
                  </a:moveTo>
                  <a:cubicBezTo>
                    <a:pt x="292" y="578"/>
                    <a:pt x="300" y="578"/>
                    <a:pt x="299" y="569"/>
                  </a:cubicBezTo>
                  <a:cubicBezTo>
                    <a:pt x="295" y="572"/>
                    <a:pt x="288" y="566"/>
                    <a:pt x="283" y="570"/>
                  </a:cubicBezTo>
                  <a:cubicBezTo>
                    <a:pt x="289" y="571"/>
                    <a:pt x="282" y="572"/>
                    <a:pt x="282" y="573"/>
                  </a:cubicBezTo>
                  <a:cubicBezTo>
                    <a:pt x="282" y="572"/>
                    <a:pt x="283" y="576"/>
                    <a:pt x="283" y="577"/>
                  </a:cubicBezTo>
                  <a:cubicBezTo>
                    <a:pt x="283" y="579"/>
                    <a:pt x="283" y="581"/>
                    <a:pt x="282" y="582"/>
                  </a:cubicBezTo>
                  <a:cubicBezTo>
                    <a:pt x="282" y="581"/>
                    <a:pt x="281" y="580"/>
                    <a:pt x="280" y="582"/>
                  </a:cubicBezTo>
                  <a:cubicBezTo>
                    <a:pt x="282" y="584"/>
                    <a:pt x="287" y="583"/>
                    <a:pt x="290" y="583"/>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03" name="Freeform 92"/>
            <p:cNvSpPr>
              <a:spLocks/>
            </p:cNvSpPr>
            <p:nvPr/>
          </p:nvSpPr>
          <p:spPr bwMode="auto">
            <a:xfrm>
              <a:off x="2303462" y="1103312"/>
              <a:ext cx="63500" cy="34925"/>
            </a:xfrm>
            <a:custGeom>
              <a:avLst/>
              <a:gdLst>
                <a:gd name="T0" fmla="*/ 12 w 17"/>
                <a:gd name="T1" fmla="*/ 0 h 9"/>
                <a:gd name="T2" fmla="*/ 15 w 17"/>
                <a:gd name="T3" fmla="*/ 8 h 9"/>
                <a:gd name="T4" fmla="*/ 0 w 17"/>
                <a:gd name="T5" fmla="*/ 4 h 9"/>
                <a:gd name="T6" fmla="*/ 12 w 17"/>
                <a:gd name="T7" fmla="*/ 0 h 9"/>
              </a:gdLst>
              <a:ahLst/>
              <a:cxnLst>
                <a:cxn ang="0">
                  <a:pos x="T0" y="T1"/>
                </a:cxn>
                <a:cxn ang="0">
                  <a:pos x="T2" y="T3"/>
                </a:cxn>
                <a:cxn ang="0">
                  <a:pos x="T4" y="T5"/>
                </a:cxn>
                <a:cxn ang="0">
                  <a:pos x="T6" y="T7"/>
                </a:cxn>
              </a:cxnLst>
              <a:rect l="0" t="0" r="r" b="b"/>
              <a:pathLst>
                <a:path w="17" h="9">
                  <a:moveTo>
                    <a:pt x="12" y="0"/>
                  </a:moveTo>
                  <a:cubicBezTo>
                    <a:pt x="12" y="4"/>
                    <a:pt x="17" y="3"/>
                    <a:pt x="15" y="8"/>
                  </a:cubicBezTo>
                  <a:cubicBezTo>
                    <a:pt x="7" y="9"/>
                    <a:pt x="3" y="7"/>
                    <a:pt x="0" y="4"/>
                  </a:cubicBezTo>
                  <a:cubicBezTo>
                    <a:pt x="2" y="1"/>
                    <a:pt x="7" y="1"/>
                    <a:pt x="12"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04" name="Freeform 93"/>
            <p:cNvSpPr>
              <a:spLocks noEditPoints="1"/>
            </p:cNvSpPr>
            <p:nvPr/>
          </p:nvSpPr>
          <p:spPr bwMode="auto">
            <a:xfrm>
              <a:off x="2435225" y="1166812"/>
              <a:ext cx="633413" cy="442913"/>
            </a:xfrm>
            <a:custGeom>
              <a:avLst/>
              <a:gdLst>
                <a:gd name="T0" fmla="*/ 16 w 169"/>
                <a:gd name="T1" fmla="*/ 7 h 118"/>
                <a:gd name="T2" fmla="*/ 22 w 169"/>
                <a:gd name="T3" fmla="*/ 5 h 118"/>
                <a:gd name="T4" fmla="*/ 22 w 169"/>
                <a:gd name="T5" fmla="*/ 8 h 118"/>
                <a:gd name="T6" fmla="*/ 22 w 169"/>
                <a:gd name="T7" fmla="*/ 14 h 118"/>
                <a:gd name="T8" fmla="*/ 26 w 169"/>
                <a:gd name="T9" fmla="*/ 25 h 118"/>
                <a:gd name="T10" fmla="*/ 36 w 169"/>
                <a:gd name="T11" fmla="*/ 7 h 118"/>
                <a:gd name="T12" fmla="*/ 49 w 169"/>
                <a:gd name="T13" fmla="*/ 5 h 118"/>
                <a:gd name="T14" fmla="*/ 57 w 169"/>
                <a:gd name="T15" fmla="*/ 19 h 118"/>
                <a:gd name="T16" fmla="*/ 67 w 169"/>
                <a:gd name="T17" fmla="*/ 16 h 118"/>
                <a:gd name="T18" fmla="*/ 81 w 169"/>
                <a:gd name="T19" fmla="*/ 15 h 118"/>
                <a:gd name="T20" fmla="*/ 87 w 169"/>
                <a:gd name="T21" fmla="*/ 21 h 118"/>
                <a:gd name="T22" fmla="*/ 92 w 169"/>
                <a:gd name="T23" fmla="*/ 23 h 118"/>
                <a:gd name="T24" fmla="*/ 95 w 169"/>
                <a:gd name="T25" fmla="*/ 25 h 118"/>
                <a:gd name="T26" fmla="*/ 108 w 169"/>
                <a:gd name="T27" fmla="*/ 28 h 118"/>
                <a:gd name="T28" fmla="*/ 119 w 169"/>
                <a:gd name="T29" fmla="*/ 33 h 118"/>
                <a:gd name="T30" fmla="*/ 123 w 169"/>
                <a:gd name="T31" fmla="*/ 37 h 118"/>
                <a:gd name="T32" fmla="*/ 131 w 169"/>
                <a:gd name="T33" fmla="*/ 44 h 118"/>
                <a:gd name="T34" fmla="*/ 126 w 169"/>
                <a:gd name="T35" fmla="*/ 56 h 118"/>
                <a:gd name="T36" fmla="*/ 138 w 169"/>
                <a:gd name="T37" fmla="*/ 57 h 118"/>
                <a:gd name="T38" fmla="*/ 141 w 169"/>
                <a:gd name="T39" fmla="*/ 64 h 118"/>
                <a:gd name="T40" fmla="*/ 153 w 169"/>
                <a:gd name="T41" fmla="*/ 66 h 118"/>
                <a:gd name="T42" fmla="*/ 160 w 169"/>
                <a:gd name="T43" fmla="*/ 73 h 118"/>
                <a:gd name="T44" fmla="*/ 162 w 169"/>
                <a:gd name="T45" fmla="*/ 78 h 118"/>
                <a:gd name="T46" fmla="*/ 155 w 169"/>
                <a:gd name="T47" fmla="*/ 88 h 118"/>
                <a:gd name="T48" fmla="*/ 146 w 169"/>
                <a:gd name="T49" fmla="*/ 87 h 118"/>
                <a:gd name="T50" fmla="*/ 137 w 169"/>
                <a:gd name="T51" fmla="*/ 78 h 118"/>
                <a:gd name="T52" fmla="*/ 130 w 169"/>
                <a:gd name="T53" fmla="*/ 85 h 118"/>
                <a:gd name="T54" fmla="*/ 140 w 169"/>
                <a:gd name="T55" fmla="*/ 91 h 118"/>
                <a:gd name="T56" fmla="*/ 146 w 169"/>
                <a:gd name="T57" fmla="*/ 101 h 118"/>
                <a:gd name="T58" fmla="*/ 141 w 169"/>
                <a:gd name="T59" fmla="*/ 110 h 118"/>
                <a:gd name="T60" fmla="*/ 123 w 169"/>
                <a:gd name="T61" fmla="*/ 103 h 118"/>
                <a:gd name="T62" fmla="*/ 129 w 169"/>
                <a:gd name="T63" fmla="*/ 110 h 118"/>
                <a:gd name="T64" fmla="*/ 136 w 169"/>
                <a:gd name="T65" fmla="*/ 115 h 118"/>
                <a:gd name="T66" fmla="*/ 129 w 169"/>
                <a:gd name="T67" fmla="*/ 115 h 118"/>
                <a:gd name="T68" fmla="*/ 113 w 169"/>
                <a:gd name="T69" fmla="*/ 109 h 118"/>
                <a:gd name="T70" fmla="*/ 105 w 169"/>
                <a:gd name="T71" fmla="*/ 105 h 118"/>
                <a:gd name="T72" fmla="*/ 101 w 169"/>
                <a:gd name="T73" fmla="*/ 98 h 118"/>
                <a:gd name="T74" fmla="*/ 92 w 169"/>
                <a:gd name="T75" fmla="*/ 82 h 118"/>
                <a:gd name="T76" fmla="*/ 94 w 169"/>
                <a:gd name="T77" fmla="*/ 78 h 118"/>
                <a:gd name="T78" fmla="*/ 96 w 169"/>
                <a:gd name="T79" fmla="*/ 73 h 118"/>
                <a:gd name="T80" fmla="*/ 101 w 169"/>
                <a:gd name="T81" fmla="*/ 66 h 118"/>
                <a:gd name="T82" fmla="*/ 96 w 169"/>
                <a:gd name="T83" fmla="*/ 57 h 118"/>
                <a:gd name="T84" fmla="*/ 91 w 169"/>
                <a:gd name="T85" fmla="*/ 53 h 118"/>
                <a:gd name="T86" fmla="*/ 87 w 169"/>
                <a:gd name="T87" fmla="*/ 53 h 118"/>
                <a:gd name="T88" fmla="*/ 81 w 169"/>
                <a:gd name="T89" fmla="*/ 52 h 118"/>
                <a:gd name="T90" fmla="*/ 70 w 169"/>
                <a:gd name="T91" fmla="*/ 39 h 118"/>
                <a:gd name="T92" fmla="*/ 59 w 169"/>
                <a:gd name="T93" fmla="*/ 42 h 118"/>
                <a:gd name="T94" fmla="*/ 49 w 169"/>
                <a:gd name="T95" fmla="*/ 42 h 118"/>
                <a:gd name="T96" fmla="*/ 37 w 169"/>
                <a:gd name="T97" fmla="*/ 42 h 118"/>
                <a:gd name="T98" fmla="*/ 16 w 169"/>
                <a:gd name="T99" fmla="*/ 37 h 118"/>
                <a:gd name="T100" fmla="*/ 7 w 169"/>
                <a:gd name="T101" fmla="*/ 32 h 118"/>
                <a:gd name="T102" fmla="*/ 4 w 169"/>
                <a:gd name="T103" fmla="*/ 25 h 118"/>
                <a:gd name="T104" fmla="*/ 5 w 169"/>
                <a:gd name="T105" fmla="*/ 19 h 118"/>
                <a:gd name="T106" fmla="*/ 109 w 169"/>
                <a:gd name="T107" fmla="*/ 81 h 118"/>
                <a:gd name="T108" fmla="*/ 116 w 169"/>
                <a:gd name="T109" fmla="*/ 75 h 118"/>
                <a:gd name="T110" fmla="*/ 109 w 169"/>
                <a:gd name="T111" fmla="*/ 8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9" h="118">
                  <a:moveTo>
                    <a:pt x="7" y="8"/>
                  </a:moveTo>
                  <a:cubicBezTo>
                    <a:pt x="9" y="12"/>
                    <a:pt x="15" y="3"/>
                    <a:pt x="16" y="7"/>
                  </a:cubicBezTo>
                  <a:cubicBezTo>
                    <a:pt x="18" y="7"/>
                    <a:pt x="17" y="4"/>
                    <a:pt x="18" y="4"/>
                  </a:cubicBezTo>
                  <a:cubicBezTo>
                    <a:pt x="20" y="3"/>
                    <a:pt x="21" y="5"/>
                    <a:pt x="22" y="5"/>
                  </a:cubicBezTo>
                  <a:cubicBezTo>
                    <a:pt x="24" y="5"/>
                    <a:pt x="24" y="0"/>
                    <a:pt x="28" y="4"/>
                  </a:cubicBezTo>
                  <a:cubicBezTo>
                    <a:pt x="28" y="10"/>
                    <a:pt x="24" y="6"/>
                    <a:pt x="22" y="8"/>
                  </a:cubicBezTo>
                  <a:cubicBezTo>
                    <a:pt x="21" y="9"/>
                    <a:pt x="25" y="9"/>
                    <a:pt x="25" y="9"/>
                  </a:cubicBezTo>
                  <a:cubicBezTo>
                    <a:pt x="25" y="11"/>
                    <a:pt x="22" y="12"/>
                    <a:pt x="22" y="14"/>
                  </a:cubicBezTo>
                  <a:cubicBezTo>
                    <a:pt x="22" y="16"/>
                    <a:pt x="23" y="16"/>
                    <a:pt x="23" y="18"/>
                  </a:cubicBezTo>
                  <a:cubicBezTo>
                    <a:pt x="24" y="20"/>
                    <a:pt x="22" y="25"/>
                    <a:pt x="26" y="25"/>
                  </a:cubicBezTo>
                  <a:cubicBezTo>
                    <a:pt x="29" y="24"/>
                    <a:pt x="27" y="17"/>
                    <a:pt x="28" y="14"/>
                  </a:cubicBezTo>
                  <a:cubicBezTo>
                    <a:pt x="34" y="15"/>
                    <a:pt x="34" y="10"/>
                    <a:pt x="36" y="7"/>
                  </a:cubicBezTo>
                  <a:cubicBezTo>
                    <a:pt x="38" y="10"/>
                    <a:pt x="41" y="4"/>
                    <a:pt x="43" y="8"/>
                  </a:cubicBezTo>
                  <a:cubicBezTo>
                    <a:pt x="46" y="8"/>
                    <a:pt x="45" y="4"/>
                    <a:pt x="49" y="5"/>
                  </a:cubicBezTo>
                  <a:cubicBezTo>
                    <a:pt x="48" y="10"/>
                    <a:pt x="52" y="11"/>
                    <a:pt x="56" y="12"/>
                  </a:cubicBezTo>
                  <a:cubicBezTo>
                    <a:pt x="54" y="17"/>
                    <a:pt x="55" y="16"/>
                    <a:pt x="57" y="19"/>
                  </a:cubicBezTo>
                  <a:cubicBezTo>
                    <a:pt x="59" y="18"/>
                    <a:pt x="61" y="18"/>
                    <a:pt x="63" y="19"/>
                  </a:cubicBezTo>
                  <a:cubicBezTo>
                    <a:pt x="66" y="20"/>
                    <a:pt x="66" y="17"/>
                    <a:pt x="67" y="16"/>
                  </a:cubicBezTo>
                  <a:cubicBezTo>
                    <a:pt x="68" y="16"/>
                    <a:pt x="71" y="17"/>
                    <a:pt x="71" y="15"/>
                  </a:cubicBezTo>
                  <a:cubicBezTo>
                    <a:pt x="75" y="16"/>
                    <a:pt x="77" y="16"/>
                    <a:pt x="81" y="15"/>
                  </a:cubicBezTo>
                  <a:cubicBezTo>
                    <a:pt x="81" y="18"/>
                    <a:pt x="85" y="17"/>
                    <a:pt x="84" y="16"/>
                  </a:cubicBezTo>
                  <a:cubicBezTo>
                    <a:pt x="85" y="17"/>
                    <a:pt x="85" y="19"/>
                    <a:pt x="87" y="21"/>
                  </a:cubicBezTo>
                  <a:cubicBezTo>
                    <a:pt x="87" y="21"/>
                    <a:pt x="90" y="21"/>
                    <a:pt x="91" y="22"/>
                  </a:cubicBezTo>
                  <a:cubicBezTo>
                    <a:pt x="92" y="22"/>
                    <a:pt x="91" y="23"/>
                    <a:pt x="92" y="23"/>
                  </a:cubicBezTo>
                  <a:cubicBezTo>
                    <a:pt x="95" y="24"/>
                    <a:pt x="91" y="26"/>
                    <a:pt x="94" y="28"/>
                  </a:cubicBezTo>
                  <a:cubicBezTo>
                    <a:pt x="94" y="28"/>
                    <a:pt x="95" y="25"/>
                    <a:pt x="95" y="25"/>
                  </a:cubicBezTo>
                  <a:cubicBezTo>
                    <a:pt x="97" y="26"/>
                    <a:pt x="97" y="29"/>
                    <a:pt x="101" y="29"/>
                  </a:cubicBezTo>
                  <a:cubicBezTo>
                    <a:pt x="103" y="29"/>
                    <a:pt x="105" y="28"/>
                    <a:pt x="108" y="28"/>
                  </a:cubicBezTo>
                  <a:cubicBezTo>
                    <a:pt x="107" y="33"/>
                    <a:pt x="116" y="30"/>
                    <a:pt x="116" y="35"/>
                  </a:cubicBezTo>
                  <a:cubicBezTo>
                    <a:pt x="118" y="35"/>
                    <a:pt x="119" y="34"/>
                    <a:pt x="119" y="33"/>
                  </a:cubicBezTo>
                  <a:cubicBezTo>
                    <a:pt x="121" y="34"/>
                    <a:pt x="121" y="36"/>
                    <a:pt x="122" y="39"/>
                  </a:cubicBezTo>
                  <a:cubicBezTo>
                    <a:pt x="123" y="39"/>
                    <a:pt x="123" y="38"/>
                    <a:pt x="123" y="37"/>
                  </a:cubicBezTo>
                  <a:cubicBezTo>
                    <a:pt x="125" y="39"/>
                    <a:pt x="127" y="42"/>
                    <a:pt x="131" y="42"/>
                  </a:cubicBezTo>
                  <a:cubicBezTo>
                    <a:pt x="131" y="43"/>
                    <a:pt x="130" y="44"/>
                    <a:pt x="131" y="44"/>
                  </a:cubicBezTo>
                  <a:cubicBezTo>
                    <a:pt x="133" y="47"/>
                    <a:pt x="127" y="49"/>
                    <a:pt x="131" y="50"/>
                  </a:cubicBezTo>
                  <a:cubicBezTo>
                    <a:pt x="130" y="52"/>
                    <a:pt x="126" y="52"/>
                    <a:pt x="126" y="56"/>
                  </a:cubicBezTo>
                  <a:cubicBezTo>
                    <a:pt x="129" y="61"/>
                    <a:pt x="135" y="54"/>
                    <a:pt x="137" y="60"/>
                  </a:cubicBezTo>
                  <a:cubicBezTo>
                    <a:pt x="138" y="60"/>
                    <a:pt x="138" y="58"/>
                    <a:pt x="138" y="57"/>
                  </a:cubicBezTo>
                  <a:cubicBezTo>
                    <a:pt x="141" y="57"/>
                    <a:pt x="139" y="60"/>
                    <a:pt x="140" y="61"/>
                  </a:cubicBezTo>
                  <a:cubicBezTo>
                    <a:pt x="140" y="61"/>
                    <a:pt x="141" y="64"/>
                    <a:pt x="141" y="64"/>
                  </a:cubicBezTo>
                  <a:cubicBezTo>
                    <a:pt x="143" y="64"/>
                    <a:pt x="145" y="61"/>
                    <a:pt x="144" y="67"/>
                  </a:cubicBezTo>
                  <a:cubicBezTo>
                    <a:pt x="147" y="67"/>
                    <a:pt x="148" y="65"/>
                    <a:pt x="153" y="66"/>
                  </a:cubicBezTo>
                  <a:cubicBezTo>
                    <a:pt x="153" y="67"/>
                    <a:pt x="154" y="68"/>
                    <a:pt x="154" y="70"/>
                  </a:cubicBezTo>
                  <a:cubicBezTo>
                    <a:pt x="156" y="70"/>
                    <a:pt x="161" y="68"/>
                    <a:pt x="160" y="73"/>
                  </a:cubicBezTo>
                  <a:cubicBezTo>
                    <a:pt x="165" y="70"/>
                    <a:pt x="162" y="73"/>
                    <a:pt x="167" y="74"/>
                  </a:cubicBezTo>
                  <a:cubicBezTo>
                    <a:pt x="169" y="77"/>
                    <a:pt x="162" y="78"/>
                    <a:pt x="162" y="78"/>
                  </a:cubicBezTo>
                  <a:cubicBezTo>
                    <a:pt x="162" y="79"/>
                    <a:pt x="163" y="80"/>
                    <a:pt x="164" y="80"/>
                  </a:cubicBezTo>
                  <a:cubicBezTo>
                    <a:pt x="160" y="83"/>
                    <a:pt x="157" y="83"/>
                    <a:pt x="155" y="88"/>
                  </a:cubicBezTo>
                  <a:cubicBezTo>
                    <a:pt x="154" y="88"/>
                    <a:pt x="153" y="88"/>
                    <a:pt x="153" y="89"/>
                  </a:cubicBezTo>
                  <a:cubicBezTo>
                    <a:pt x="151" y="89"/>
                    <a:pt x="146" y="89"/>
                    <a:pt x="146" y="87"/>
                  </a:cubicBezTo>
                  <a:cubicBezTo>
                    <a:pt x="146" y="84"/>
                    <a:pt x="138" y="87"/>
                    <a:pt x="140" y="81"/>
                  </a:cubicBezTo>
                  <a:cubicBezTo>
                    <a:pt x="137" y="81"/>
                    <a:pt x="137" y="80"/>
                    <a:pt x="137" y="78"/>
                  </a:cubicBezTo>
                  <a:cubicBezTo>
                    <a:pt x="131" y="78"/>
                    <a:pt x="131" y="78"/>
                    <a:pt x="131" y="78"/>
                  </a:cubicBezTo>
                  <a:cubicBezTo>
                    <a:pt x="128" y="78"/>
                    <a:pt x="131" y="83"/>
                    <a:pt x="130" y="85"/>
                  </a:cubicBezTo>
                  <a:cubicBezTo>
                    <a:pt x="130" y="88"/>
                    <a:pt x="134" y="88"/>
                    <a:pt x="134" y="91"/>
                  </a:cubicBezTo>
                  <a:cubicBezTo>
                    <a:pt x="137" y="89"/>
                    <a:pt x="140" y="94"/>
                    <a:pt x="140" y="91"/>
                  </a:cubicBezTo>
                  <a:cubicBezTo>
                    <a:pt x="142" y="92"/>
                    <a:pt x="143" y="96"/>
                    <a:pt x="143" y="99"/>
                  </a:cubicBezTo>
                  <a:cubicBezTo>
                    <a:pt x="142" y="101"/>
                    <a:pt x="145" y="100"/>
                    <a:pt x="146" y="101"/>
                  </a:cubicBezTo>
                  <a:cubicBezTo>
                    <a:pt x="147" y="104"/>
                    <a:pt x="144" y="110"/>
                    <a:pt x="144" y="113"/>
                  </a:cubicBezTo>
                  <a:cubicBezTo>
                    <a:pt x="141" y="115"/>
                    <a:pt x="142" y="111"/>
                    <a:pt x="141" y="110"/>
                  </a:cubicBezTo>
                  <a:cubicBezTo>
                    <a:pt x="139" y="109"/>
                    <a:pt x="135" y="110"/>
                    <a:pt x="134" y="106"/>
                  </a:cubicBezTo>
                  <a:cubicBezTo>
                    <a:pt x="129" y="107"/>
                    <a:pt x="129" y="102"/>
                    <a:pt x="123" y="103"/>
                  </a:cubicBezTo>
                  <a:cubicBezTo>
                    <a:pt x="123" y="106"/>
                    <a:pt x="128" y="104"/>
                    <a:pt x="129" y="106"/>
                  </a:cubicBezTo>
                  <a:cubicBezTo>
                    <a:pt x="124" y="111"/>
                    <a:pt x="133" y="108"/>
                    <a:pt x="129" y="110"/>
                  </a:cubicBezTo>
                  <a:cubicBezTo>
                    <a:pt x="129" y="112"/>
                    <a:pt x="132" y="112"/>
                    <a:pt x="134" y="113"/>
                  </a:cubicBezTo>
                  <a:cubicBezTo>
                    <a:pt x="135" y="114"/>
                    <a:pt x="134" y="115"/>
                    <a:pt x="136" y="115"/>
                  </a:cubicBezTo>
                  <a:cubicBezTo>
                    <a:pt x="138" y="115"/>
                    <a:pt x="138" y="115"/>
                    <a:pt x="138" y="117"/>
                  </a:cubicBezTo>
                  <a:cubicBezTo>
                    <a:pt x="134" y="118"/>
                    <a:pt x="132" y="117"/>
                    <a:pt x="129" y="115"/>
                  </a:cubicBezTo>
                  <a:cubicBezTo>
                    <a:pt x="127" y="113"/>
                    <a:pt x="123" y="114"/>
                    <a:pt x="120" y="112"/>
                  </a:cubicBezTo>
                  <a:cubicBezTo>
                    <a:pt x="119" y="111"/>
                    <a:pt x="115" y="109"/>
                    <a:pt x="113" y="109"/>
                  </a:cubicBezTo>
                  <a:cubicBezTo>
                    <a:pt x="111" y="109"/>
                    <a:pt x="111" y="107"/>
                    <a:pt x="110" y="106"/>
                  </a:cubicBezTo>
                  <a:cubicBezTo>
                    <a:pt x="109" y="105"/>
                    <a:pt x="106" y="106"/>
                    <a:pt x="105" y="105"/>
                  </a:cubicBezTo>
                  <a:cubicBezTo>
                    <a:pt x="104" y="104"/>
                    <a:pt x="104" y="102"/>
                    <a:pt x="103" y="101"/>
                  </a:cubicBezTo>
                  <a:cubicBezTo>
                    <a:pt x="103" y="100"/>
                    <a:pt x="99" y="101"/>
                    <a:pt x="101" y="98"/>
                  </a:cubicBezTo>
                  <a:cubicBezTo>
                    <a:pt x="95" y="98"/>
                    <a:pt x="94" y="92"/>
                    <a:pt x="91" y="89"/>
                  </a:cubicBezTo>
                  <a:cubicBezTo>
                    <a:pt x="92" y="89"/>
                    <a:pt x="90" y="84"/>
                    <a:pt x="92" y="82"/>
                  </a:cubicBezTo>
                  <a:cubicBezTo>
                    <a:pt x="92" y="82"/>
                    <a:pt x="95" y="83"/>
                    <a:pt x="95" y="82"/>
                  </a:cubicBezTo>
                  <a:cubicBezTo>
                    <a:pt x="95" y="82"/>
                    <a:pt x="93" y="80"/>
                    <a:pt x="94" y="78"/>
                  </a:cubicBezTo>
                  <a:cubicBezTo>
                    <a:pt x="94" y="78"/>
                    <a:pt x="96" y="78"/>
                    <a:pt x="96" y="78"/>
                  </a:cubicBezTo>
                  <a:cubicBezTo>
                    <a:pt x="97" y="77"/>
                    <a:pt x="96" y="74"/>
                    <a:pt x="96" y="73"/>
                  </a:cubicBezTo>
                  <a:cubicBezTo>
                    <a:pt x="97" y="72"/>
                    <a:pt x="99" y="73"/>
                    <a:pt x="99" y="73"/>
                  </a:cubicBezTo>
                  <a:cubicBezTo>
                    <a:pt x="101" y="71"/>
                    <a:pt x="99" y="67"/>
                    <a:pt x="101" y="66"/>
                  </a:cubicBezTo>
                  <a:cubicBezTo>
                    <a:pt x="100" y="64"/>
                    <a:pt x="98" y="64"/>
                    <a:pt x="96" y="64"/>
                  </a:cubicBezTo>
                  <a:cubicBezTo>
                    <a:pt x="96" y="57"/>
                    <a:pt x="96" y="57"/>
                    <a:pt x="96" y="57"/>
                  </a:cubicBezTo>
                  <a:cubicBezTo>
                    <a:pt x="95" y="57"/>
                    <a:pt x="94" y="57"/>
                    <a:pt x="94" y="59"/>
                  </a:cubicBezTo>
                  <a:cubicBezTo>
                    <a:pt x="91" y="57"/>
                    <a:pt x="92" y="54"/>
                    <a:pt x="91" y="53"/>
                  </a:cubicBezTo>
                  <a:cubicBezTo>
                    <a:pt x="90" y="53"/>
                    <a:pt x="89" y="55"/>
                    <a:pt x="88" y="54"/>
                  </a:cubicBezTo>
                  <a:cubicBezTo>
                    <a:pt x="88" y="54"/>
                    <a:pt x="87" y="53"/>
                    <a:pt x="87" y="53"/>
                  </a:cubicBezTo>
                  <a:cubicBezTo>
                    <a:pt x="86" y="52"/>
                    <a:pt x="84" y="50"/>
                    <a:pt x="84" y="50"/>
                  </a:cubicBezTo>
                  <a:cubicBezTo>
                    <a:pt x="83" y="50"/>
                    <a:pt x="82" y="52"/>
                    <a:pt x="81" y="52"/>
                  </a:cubicBezTo>
                  <a:cubicBezTo>
                    <a:pt x="81" y="51"/>
                    <a:pt x="79" y="48"/>
                    <a:pt x="75" y="49"/>
                  </a:cubicBezTo>
                  <a:cubicBezTo>
                    <a:pt x="81" y="42"/>
                    <a:pt x="68" y="46"/>
                    <a:pt x="70" y="39"/>
                  </a:cubicBezTo>
                  <a:cubicBezTo>
                    <a:pt x="66" y="39"/>
                    <a:pt x="63" y="39"/>
                    <a:pt x="63" y="43"/>
                  </a:cubicBezTo>
                  <a:cubicBezTo>
                    <a:pt x="61" y="44"/>
                    <a:pt x="59" y="42"/>
                    <a:pt x="59" y="42"/>
                  </a:cubicBezTo>
                  <a:cubicBezTo>
                    <a:pt x="57" y="42"/>
                    <a:pt x="56" y="43"/>
                    <a:pt x="54" y="43"/>
                  </a:cubicBezTo>
                  <a:cubicBezTo>
                    <a:pt x="52" y="43"/>
                    <a:pt x="51" y="42"/>
                    <a:pt x="49" y="42"/>
                  </a:cubicBezTo>
                  <a:cubicBezTo>
                    <a:pt x="46" y="42"/>
                    <a:pt x="46" y="43"/>
                    <a:pt x="43" y="43"/>
                  </a:cubicBezTo>
                  <a:cubicBezTo>
                    <a:pt x="40" y="43"/>
                    <a:pt x="39" y="42"/>
                    <a:pt x="37" y="42"/>
                  </a:cubicBezTo>
                  <a:cubicBezTo>
                    <a:pt x="31" y="41"/>
                    <a:pt x="26" y="42"/>
                    <a:pt x="19" y="40"/>
                  </a:cubicBezTo>
                  <a:cubicBezTo>
                    <a:pt x="19" y="40"/>
                    <a:pt x="17" y="38"/>
                    <a:pt x="16" y="37"/>
                  </a:cubicBezTo>
                  <a:cubicBezTo>
                    <a:pt x="14" y="37"/>
                    <a:pt x="12" y="38"/>
                    <a:pt x="12" y="35"/>
                  </a:cubicBezTo>
                  <a:cubicBezTo>
                    <a:pt x="10" y="34"/>
                    <a:pt x="5" y="36"/>
                    <a:pt x="7" y="32"/>
                  </a:cubicBezTo>
                  <a:cubicBezTo>
                    <a:pt x="11" y="33"/>
                    <a:pt x="13" y="30"/>
                    <a:pt x="15" y="29"/>
                  </a:cubicBezTo>
                  <a:cubicBezTo>
                    <a:pt x="13" y="26"/>
                    <a:pt x="5" y="28"/>
                    <a:pt x="4" y="25"/>
                  </a:cubicBezTo>
                  <a:cubicBezTo>
                    <a:pt x="3" y="25"/>
                    <a:pt x="2" y="25"/>
                    <a:pt x="2" y="26"/>
                  </a:cubicBezTo>
                  <a:cubicBezTo>
                    <a:pt x="0" y="26"/>
                    <a:pt x="4" y="20"/>
                    <a:pt x="5" y="19"/>
                  </a:cubicBezTo>
                  <a:cubicBezTo>
                    <a:pt x="4" y="14"/>
                    <a:pt x="8" y="13"/>
                    <a:pt x="7" y="8"/>
                  </a:cubicBezTo>
                  <a:moveTo>
                    <a:pt x="109" y="81"/>
                  </a:moveTo>
                  <a:cubicBezTo>
                    <a:pt x="110" y="78"/>
                    <a:pt x="116" y="80"/>
                    <a:pt x="119" y="80"/>
                  </a:cubicBezTo>
                  <a:cubicBezTo>
                    <a:pt x="119" y="77"/>
                    <a:pt x="117" y="77"/>
                    <a:pt x="116" y="75"/>
                  </a:cubicBezTo>
                  <a:cubicBezTo>
                    <a:pt x="114" y="73"/>
                    <a:pt x="111" y="75"/>
                    <a:pt x="108" y="73"/>
                  </a:cubicBezTo>
                  <a:cubicBezTo>
                    <a:pt x="108" y="75"/>
                    <a:pt x="106" y="81"/>
                    <a:pt x="109" y="81"/>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05" name="Freeform 94"/>
            <p:cNvSpPr>
              <a:spLocks/>
            </p:cNvSpPr>
            <p:nvPr/>
          </p:nvSpPr>
          <p:spPr bwMode="auto">
            <a:xfrm>
              <a:off x="1816100" y="1190625"/>
              <a:ext cx="388938" cy="193675"/>
            </a:xfrm>
            <a:custGeom>
              <a:avLst/>
              <a:gdLst>
                <a:gd name="T0" fmla="*/ 12 w 104"/>
                <a:gd name="T1" fmla="*/ 40 h 52"/>
                <a:gd name="T2" fmla="*/ 13 w 104"/>
                <a:gd name="T3" fmla="*/ 36 h 52"/>
                <a:gd name="T4" fmla="*/ 19 w 104"/>
                <a:gd name="T5" fmla="*/ 34 h 52"/>
                <a:gd name="T6" fmla="*/ 22 w 104"/>
                <a:gd name="T7" fmla="*/ 33 h 52"/>
                <a:gd name="T8" fmla="*/ 37 w 104"/>
                <a:gd name="T9" fmla="*/ 31 h 52"/>
                <a:gd name="T10" fmla="*/ 22 w 104"/>
                <a:gd name="T11" fmla="*/ 30 h 52"/>
                <a:gd name="T12" fmla="*/ 20 w 104"/>
                <a:gd name="T13" fmla="*/ 29 h 52"/>
                <a:gd name="T14" fmla="*/ 16 w 104"/>
                <a:gd name="T15" fmla="*/ 30 h 52"/>
                <a:gd name="T16" fmla="*/ 7 w 104"/>
                <a:gd name="T17" fmla="*/ 29 h 52"/>
                <a:gd name="T18" fmla="*/ 15 w 104"/>
                <a:gd name="T19" fmla="*/ 23 h 52"/>
                <a:gd name="T20" fmla="*/ 19 w 104"/>
                <a:gd name="T21" fmla="*/ 23 h 52"/>
                <a:gd name="T22" fmla="*/ 3 w 104"/>
                <a:gd name="T23" fmla="*/ 20 h 52"/>
                <a:gd name="T24" fmla="*/ 0 w 104"/>
                <a:gd name="T25" fmla="*/ 16 h 52"/>
                <a:gd name="T26" fmla="*/ 7 w 104"/>
                <a:gd name="T27" fmla="*/ 10 h 52"/>
                <a:gd name="T28" fmla="*/ 7 w 104"/>
                <a:gd name="T29" fmla="*/ 9 h 52"/>
                <a:gd name="T30" fmla="*/ 22 w 104"/>
                <a:gd name="T31" fmla="*/ 3 h 52"/>
                <a:gd name="T32" fmla="*/ 26 w 104"/>
                <a:gd name="T33" fmla="*/ 1 h 52"/>
                <a:gd name="T34" fmla="*/ 29 w 104"/>
                <a:gd name="T35" fmla="*/ 2 h 52"/>
                <a:gd name="T36" fmla="*/ 31 w 104"/>
                <a:gd name="T37" fmla="*/ 8 h 52"/>
                <a:gd name="T38" fmla="*/ 29 w 104"/>
                <a:gd name="T39" fmla="*/ 9 h 52"/>
                <a:gd name="T40" fmla="*/ 31 w 104"/>
                <a:gd name="T41" fmla="*/ 10 h 52"/>
                <a:gd name="T42" fmla="*/ 33 w 104"/>
                <a:gd name="T43" fmla="*/ 8 h 52"/>
                <a:gd name="T44" fmla="*/ 41 w 104"/>
                <a:gd name="T45" fmla="*/ 6 h 52"/>
                <a:gd name="T46" fmla="*/ 45 w 104"/>
                <a:gd name="T47" fmla="*/ 13 h 52"/>
                <a:gd name="T48" fmla="*/ 51 w 104"/>
                <a:gd name="T49" fmla="*/ 10 h 52"/>
                <a:gd name="T50" fmla="*/ 55 w 104"/>
                <a:gd name="T51" fmla="*/ 6 h 52"/>
                <a:gd name="T52" fmla="*/ 59 w 104"/>
                <a:gd name="T53" fmla="*/ 8 h 52"/>
                <a:gd name="T54" fmla="*/ 61 w 104"/>
                <a:gd name="T55" fmla="*/ 13 h 52"/>
                <a:gd name="T56" fmla="*/ 64 w 104"/>
                <a:gd name="T57" fmla="*/ 19 h 52"/>
                <a:gd name="T58" fmla="*/ 69 w 104"/>
                <a:gd name="T59" fmla="*/ 15 h 52"/>
                <a:gd name="T60" fmla="*/ 65 w 104"/>
                <a:gd name="T61" fmla="*/ 12 h 52"/>
                <a:gd name="T62" fmla="*/ 65 w 104"/>
                <a:gd name="T63" fmla="*/ 3 h 52"/>
                <a:gd name="T64" fmla="*/ 71 w 104"/>
                <a:gd name="T65" fmla="*/ 2 h 52"/>
                <a:gd name="T66" fmla="*/ 76 w 104"/>
                <a:gd name="T67" fmla="*/ 12 h 52"/>
                <a:gd name="T68" fmla="*/ 80 w 104"/>
                <a:gd name="T69" fmla="*/ 15 h 52"/>
                <a:gd name="T70" fmla="*/ 83 w 104"/>
                <a:gd name="T71" fmla="*/ 19 h 52"/>
                <a:gd name="T72" fmla="*/ 82 w 104"/>
                <a:gd name="T73" fmla="*/ 23 h 52"/>
                <a:gd name="T74" fmla="*/ 86 w 104"/>
                <a:gd name="T75" fmla="*/ 29 h 52"/>
                <a:gd name="T76" fmla="*/ 99 w 104"/>
                <a:gd name="T77" fmla="*/ 30 h 52"/>
                <a:gd name="T78" fmla="*/ 103 w 104"/>
                <a:gd name="T79" fmla="*/ 34 h 52"/>
                <a:gd name="T80" fmla="*/ 104 w 104"/>
                <a:gd name="T81" fmla="*/ 37 h 52"/>
                <a:gd name="T82" fmla="*/ 93 w 104"/>
                <a:gd name="T83" fmla="*/ 37 h 52"/>
                <a:gd name="T84" fmla="*/ 96 w 104"/>
                <a:gd name="T85" fmla="*/ 47 h 52"/>
                <a:gd name="T86" fmla="*/ 80 w 104"/>
                <a:gd name="T87" fmla="*/ 47 h 52"/>
                <a:gd name="T88" fmla="*/ 61 w 104"/>
                <a:gd name="T89" fmla="*/ 47 h 52"/>
                <a:gd name="T90" fmla="*/ 54 w 104"/>
                <a:gd name="T91" fmla="*/ 48 h 52"/>
                <a:gd name="T92" fmla="*/ 52 w 104"/>
                <a:gd name="T93" fmla="*/ 51 h 52"/>
                <a:gd name="T94" fmla="*/ 34 w 104"/>
                <a:gd name="T95" fmla="*/ 51 h 52"/>
                <a:gd name="T96" fmla="*/ 29 w 104"/>
                <a:gd name="T97" fmla="*/ 43 h 52"/>
                <a:gd name="T98" fmla="*/ 17 w 104"/>
                <a:gd name="T99" fmla="*/ 40 h 52"/>
                <a:gd name="T100" fmla="*/ 16 w 104"/>
                <a:gd name="T101" fmla="*/ 41 h 52"/>
                <a:gd name="T102" fmla="*/ 16 w 104"/>
                <a:gd name="T103" fmla="*/ 38 h 52"/>
                <a:gd name="T104" fmla="*/ 12 w 104"/>
                <a:gd name="T105"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4" h="52">
                  <a:moveTo>
                    <a:pt x="12" y="40"/>
                  </a:moveTo>
                  <a:cubicBezTo>
                    <a:pt x="9" y="40"/>
                    <a:pt x="12" y="36"/>
                    <a:pt x="13" y="36"/>
                  </a:cubicBezTo>
                  <a:cubicBezTo>
                    <a:pt x="13" y="34"/>
                    <a:pt x="17" y="35"/>
                    <a:pt x="19" y="34"/>
                  </a:cubicBezTo>
                  <a:cubicBezTo>
                    <a:pt x="20" y="34"/>
                    <a:pt x="20" y="33"/>
                    <a:pt x="22" y="33"/>
                  </a:cubicBezTo>
                  <a:cubicBezTo>
                    <a:pt x="27" y="32"/>
                    <a:pt x="33" y="35"/>
                    <a:pt x="37" y="31"/>
                  </a:cubicBezTo>
                  <a:cubicBezTo>
                    <a:pt x="36" y="28"/>
                    <a:pt x="27" y="31"/>
                    <a:pt x="22" y="30"/>
                  </a:cubicBezTo>
                  <a:cubicBezTo>
                    <a:pt x="21" y="30"/>
                    <a:pt x="20" y="29"/>
                    <a:pt x="20" y="29"/>
                  </a:cubicBezTo>
                  <a:cubicBezTo>
                    <a:pt x="19" y="29"/>
                    <a:pt x="18" y="30"/>
                    <a:pt x="16" y="30"/>
                  </a:cubicBezTo>
                  <a:cubicBezTo>
                    <a:pt x="13" y="30"/>
                    <a:pt x="10" y="28"/>
                    <a:pt x="7" y="29"/>
                  </a:cubicBezTo>
                  <a:cubicBezTo>
                    <a:pt x="4" y="25"/>
                    <a:pt x="14" y="26"/>
                    <a:pt x="15" y="23"/>
                  </a:cubicBezTo>
                  <a:cubicBezTo>
                    <a:pt x="15" y="21"/>
                    <a:pt x="18" y="23"/>
                    <a:pt x="19" y="23"/>
                  </a:cubicBezTo>
                  <a:cubicBezTo>
                    <a:pt x="18" y="15"/>
                    <a:pt x="10" y="23"/>
                    <a:pt x="3" y="20"/>
                  </a:cubicBezTo>
                  <a:cubicBezTo>
                    <a:pt x="0" y="18"/>
                    <a:pt x="6" y="16"/>
                    <a:pt x="0" y="16"/>
                  </a:cubicBezTo>
                  <a:cubicBezTo>
                    <a:pt x="2" y="13"/>
                    <a:pt x="2" y="9"/>
                    <a:pt x="7" y="10"/>
                  </a:cubicBezTo>
                  <a:cubicBezTo>
                    <a:pt x="9" y="10"/>
                    <a:pt x="8" y="9"/>
                    <a:pt x="7" y="9"/>
                  </a:cubicBezTo>
                  <a:cubicBezTo>
                    <a:pt x="10" y="6"/>
                    <a:pt x="16" y="5"/>
                    <a:pt x="22" y="3"/>
                  </a:cubicBezTo>
                  <a:cubicBezTo>
                    <a:pt x="23" y="3"/>
                    <a:pt x="23" y="0"/>
                    <a:pt x="26" y="1"/>
                  </a:cubicBezTo>
                  <a:cubicBezTo>
                    <a:pt x="26" y="2"/>
                    <a:pt x="27" y="2"/>
                    <a:pt x="29" y="2"/>
                  </a:cubicBezTo>
                  <a:cubicBezTo>
                    <a:pt x="28" y="6"/>
                    <a:pt x="26" y="7"/>
                    <a:pt x="31" y="8"/>
                  </a:cubicBezTo>
                  <a:cubicBezTo>
                    <a:pt x="31" y="9"/>
                    <a:pt x="30" y="9"/>
                    <a:pt x="29" y="9"/>
                  </a:cubicBezTo>
                  <a:cubicBezTo>
                    <a:pt x="28" y="10"/>
                    <a:pt x="30" y="11"/>
                    <a:pt x="31" y="10"/>
                  </a:cubicBezTo>
                  <a:cubicBezTo>
                    <a:pt x="33" y="10"/>
                    <a:pt x="32" y="8"/>
                    <a:pt x="33" y="8"/>
                  </a:cubicBezTo>
                  <a:cubicBezTo>
                    <a:pt x="36" y="6"/>
                    <a:pt x="38" y="7"/>
                    <a:pt x="41" y="6"/>
                  </a:cubicBezTo>
                  <a:cubicBezTo>
                    <a:pt x="43" y="8"/>
                    <a:pt x="46" y="9"/>
                    <a:pt x="45" y="13"/>
                  </a:cubicBezTo>
                  <a:cubicBezTo>
                    <a:pt x="48" y="13"/>
                    <a:pt x="47" y="9"/>
                    <a:pt x="51" y="10"/>
                  </a:cubicBezTo>
                  <a:cubicBezTo>
                    <a:pt x="52" y="9"/>
                    <a:pt x="54" y="8"/>
                    <a:pt x="55" y="6"/>
                  </a:cubicBezTo>
                  <a:cubicBezTo>
                    <a:pt x="56" y="7"/>
                    <a:pt x="57" y="8"/>
                    <a:pt x="59" y="8"/>
                  </a:cubicBezTo>
                  <a:cubicBezTo>
                    <a:pt x="60" y="10"/>
                    <a:pt x="60" y="11"/>
                    <a:pt x="61" y="13"/>
                  </a:cubicBezTo>
                  <a:cubicBezTo>
                    <a:pt x="62" y="15"/>
                    <a:pt x="65" y="15"/>
                    <a:pt x="64" y="19"/>
                  </a:cubicBezTo>
                  <a:cubicBezTo>
                    <a:pt x="66" y="18"/>
                    <a:pt x="66" y="15"/>
                    <a:pt x="69" y="15"/>
                  </a:cubicBezTo>
                  <a:cubicBezTo>
                    <a:pt x="69" y="13"/>
                    <a:pt x="66" y="13"/>
                    <a:pt x="65" y="12"/>
                  </a:cubicBezTo>
                  <a:cubicBezTo>
                    <a:pt x="64" y="9"/>
                    <a:pt x="66" y="7"/>
                    <a:pt x="65" y="3"/>
                  </a:cubicBezTo>
                  <a:cubicBezTo>
                    <a:pt x="68" y="4"/>
                    <a:pt x="68" y="2"/>
                    <a:pt x="71" y="2"/>
                  </a:cubicBezTo>
                  <a:cubicBezTo>
                    <a:pt x="71" y="5"/>
                    <a:pt x="74" y="8"/>
                    <a:pt x="76" y="12"/>
                  </a:cubicBezTo>
                  <a:cubicBezTo>
                    <a:pt x="77" y="12"/>
                    <a:pt x="79" y="18"/>
                    <a:pt x="80" y="15"/>
                  </a:cubicBezTo>
                  <a:cubicBezTo>
                    <a:pt x="82" y="15"/>
                    <a:pt x="81" y="19"/>
                    <a:pt x="83" y="19"/>
                  </a:cubicBezTo>
                  <a:cubicBezTo>
                    <a:pt x="83" y="21"/>
                    <a:pt x="83" y="23"/>
                    <a:pt x="82" y="23"/>
                  </a:cubicBezTo>
                  <a:cubicBezTo>
                    <a:pt x="82" y="26"/>
                    <a:pt x="87" y="24"/>
                    <a:pt x="86" y="29"/>
                  </a:cubicBezTo>
                  <a:cubicBezTo>
                    <a:pt x="91" y="26"/>
                    <a:pt x="92" y="31"/>
                    <a:pt x="99" y="30"/>
                  </a:cubicBezTo>
                  <a:cubicBezTo>
                    <a:pt x="96" y="36"/>
                    <a:pt x="102" y="33"/>
                    <a:pt x="103" y="34"/>
                  </a:cubicBezTo>
                  <a:cubicBezTo>
                    <a:pt x="103" y="34"/>
                    <a:pt x="100" y="38"/>
                    <a:pt x="104" y="37"/>
                  </a:cubicBezTo>
                  <a:cubicBezTo>
                    <a:pt x="102" y="44"/>
                    <a:pt x="99" y="35"/>
                    <a:pt x="93" y="37"/>
                  </a:cubicBezTo>
                  <a:cubicBezTo>
                    <a:pt x="92" y="43"/>
                    <a:pt x="98" y="41"/>
                    <a:pt x="96" y="47"/>
                  </a:cubicBezTo>
                  <a:cubicBezTo>
                    <a:pt x="91" y="48"/>
                    <a:pt x="84" y="50"/>
                    <a:pt x="80" y="47"/>
                  </a:cubicBezTo>
                  <a:cubicBezTo>
                    <a:pt x="76" y="44"/>
                    <a:pt x="67" y="43"/>
                    <a:pt x="61" y="47"/>
                  </a:cubicBezTo>
                  <a:cubicBezTo>
                    <a:pt x="59" y="48"/>
                    <a:pt x="57" y="47"/>
                    <a:pt x="54" y="48"/>
                  </a:cubicBezTo>
                  <a:cubicBezTo>
                    <a:pt x="53" y="49"/>
                    <a:pt x="53" y="50"/>
                    <a:pt x="52" y="51"/>
                  </a:cubicBezTo>
                  <a:cubicBezTo>
                    <a:pt x="49" y="49"/>
                    <a:pt x="41" y="52"/>
                    <a:pt x="34" y="51"/>
                  </a:cubicBezTo>
                  <a:cubicBezTo>
                    <a:pt x="32" y="48"/>
                    <a:pt x="30" y="46"/>
                    <a:pt x="29" y="43"/>
                  </a:cubicBezTo>
                  <a:cubicBezTo>
                    <a:pt x="24" y="42"/>
                    <a:pt x="18" y="44"/>
                    <a:pt x="17" y="40"/>
                  </a:cubicBezTo>
                  <a:cubicBezTo>
                    <a:pt x="16" y="40"/>
                    <a:pt x="16" y="40"/>
                    <a:pt x="16" y="41"/>
                  </a:cubicBezTo>
                  <a:cubicBezTo>
                    <a:pt x="14" y="41"/>
                    <a:pt x="14" y="38"/>
                    <a:pt x="16" y="38"/>
                  </a:cubicBezTo>
                  <a:cubicBezTo>
                    <a:pt x="16" y="36"/>
                    <a:pt x="12" y="39"/>
                    <a:pt x="12" y="4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06" name="Freeform 95"/>
            <p:cNvSpPr>
              <a:spLocks noEditPoints="1"/>
            </p:cNvSpPr>
            <p:nvPr/>
          </p:nvSpPr>
          <p:spPr bwMode="auto">
            <a:xfrm>
              <a:off x="776287" y="1235075"/>
              <a:ext cx="2790825" cy="3240088"/>
            </a:xfrm>
            <a:custGeom>
              <a:avLst/>
              <a:gdLst>
                <a:gd name="T0" fmla="*/ 486 w 744"/>
                <a:gd name="T1" fmla="*/ 57 h 864"/>
                <a:gd name="T2" fmla="*/ 437 w 744"/>
                <a:gd name="T3" fmla="*/ 91 h 864"/>
                <a:gd name="T4" fmla="*/ 432 w 744"/>
                <a:gd name="T5" fmla="*/ 142 h 864"/>
                <a:gd name="T6" fmla="*/ 492 w 744"/>
                <a:gd name="T7" fmla="*/ 182 h 864"/>
                <a:gd name="T8" fmla="*/ 512 w 744"/>
                <a:gd name="T9" fmla="*/ 127 h 864"/>
                <a:gd name="T10" fmla="*/ 562 w 744"/>
                <a:gd name="T11" fmla="*/ 126 h 864"/>
                <a:gd name="T12" fmla="*/ 609 w 744"/>
                <a:gd name="T13" fmla="*/ 139 h 864"/>
                <a:gd name="T14" fmla="*/ 627 w 744"/>
                <a:gd name="T15" fmla="*/ 186 h 864"/>
                <a:gd name="T16" fmla="*/ 569 w 744"/>
                <a:gd name="T17" fmla="*/ 207 h 864"/>
                <a:gd name="T18" fmla="*/ 604 w 744"/>
                <a:gd name="T19" fmla="*/ 228 h 864"/>
                <a:gd name="T20" fmla="*/ 590 w 744"/>
                <a:gd name="T21" fmla="*/ 236 h 864"/>
                <a:gd name="T22" fmla="*/ 527 w 744"/>
                <a:gd name="T23" fmla="*/ 282 h 864"/>
                <a:gd name="T24" fmla="*/ 501 w 744"/>
                <a:gd name="T25" fmla="*/ 360 h 864"/>
                <a:gd name="T26" fmla="*/ 446 w 744"/>
                <a:gd name="T27" fmla="*/ 329 h 864"/>
                <a:gd name="T28" fmla="*/ 402 w 744"/>
                <a:gd name="T29" fmla="*/ 388 h 864"/>
                <a:gd name="T30" fmla="*/ 451 w 744"/>
                <a:gd name="T31" fmla="*/ 412 h 864"/>
                <a:gd name="T32" fmla="*/ 520 w 744"/>
                <a:gd name="T33" fmla="*/ 459 h 864"/>
                <a:gd name="T34" fmla="*/ 576 w 744"/>
                <a:gd name="T35" fmla="*/ 450 h 864"/>
                <a:gd name="T36" fmla="*/ 665 w 744"/>
                <a:gd name="T37" fmla="*/ 488 h 864"/>
                <a:gd name="T38" fmla="*/ 743 w 744"/>
                <a:gd name="T39" fmla="*/ 536 h 864"/>
                <a:gd name="T40" fmla="*/ 710 w 744"/>
                <a:gd name="T41" fmla="*/ 644 h 864"/>
                <a:gd name="T42" fmla="*/ 666 w 744"/>
                <a:gd name="T43" fmla="*/ 691 h 864"/>
                <a:gd name="T44" fmla="*/ 624 w 744"/>
                <a:gd name="T45" fmla="*/ 738 h 864"/>
                <a:gd name="T46" fmla="*/ 586 w 744"/>
                <a:gd name="T47" fmla="*/ 781 h 864"/>
                <a:gd name="T48" fmla="*/ 569 w 744"/>
                <a:gd name="T49" fmla="*/ 815 h 864"/>
                <a:gd name="T50" fmla="*/ 538 w 744"/>
                <a:gd name="T51" fmla="*/ 849 h 864"/>
                <a:gd name="T52" fmla="*/ 529 w 744"/>
                <a:gd name="T53" fmla="*/ 802 h 864"/>
                <a:gd name="T54" fmla="*/ 552 w 744"/>
                <a:gd name="T55" fmla="*/ 705 h 864"/>
                <a:gd name="T56" fmla="*/ 550 w 744"/>
                <a:gd name="T57" fmla="*/ 613 h 864"/>
                <a:gd name="T58" fmla="*/ 501 w 744"/>
                <a:gd name="T59" fmla="*/ 550 h 864"/>
                <a:gd name="T60" fmla="*/ 510 w 744"/>
                <a:gd name="T61" fmla="*/ 498 h 864"/>
                <a:gd name="T62" fmla="*/ 467 w 744"/>
                <a:gd name="T63" fmla="*/ 443 h 864"/>
                <a:gd name="T64" fmla="*/ 421 w 744"/>
                <a:gd name="T65" fmla="*/ 415 h 864"/>
                <a:gd name="T66" fmla="*/ 349 w 744"/>
                <a:gd name="T67" fmla="*/ 374 h 864"/>
                <a:gd name="T68" fmla="*/ 308 w 744"/>
                <a:gd name="T69" fmla="*/ 332 h 864"/>
                <a:gd name="T70" fmla="*/ 308 w 744"/>
                <a:gd name="T71" fmla="*/ 349 h 864"/>
                <a:gd name="T72" fmla="*/ 266 w 744"/>
                <a:gd name="T73" fmla="*/ 296 h 864"/>
                <a:gd name="T74" fmla="*/ 240 w 744"/>
                <a:gd name="T75" fmla="*/ 202 h 864"/>
                <a:gd name="T76" fmla="*/ 224 w 744"/>
                <a:gd name="T77" fmla="*/ 177 h 864"/>
                <a:gd name="T78" fmla="*/ 183 w 744"/>
                <a:gd name="T79" fmla="*/ 132 h 864"/>
                <a:gd name="T80" fmla="*/ 113 w 744"/>
                <a:gd name="T81" fmla="*/ 109 h 864"/>
                <a:gd name="T82" fmla="*/ 78 w 744"/>
                <a:gd name="T83" fmla="*/ 127 h 864"/>
                <a:gd name="T84" fmla="*/ 43 w 744"/>
                <a:gd name="T85" fmla="*/ 150 h 864"/>
                <a:gd name="T86" fmla="*/ 18 w 744"/>
                <a:gd name="T87" fmla="*/ 116 h 864"/>
                <a:gd name="T88" fmla="*/ 7 w 744"/>
                <a:gd name="T89" fmla="*/ 74 h 864"/>
                <a:gd name="T90" fmla="*/ 21 w 744"/>
                <a:gd name="T91" fmla="*/ 48 h 864"/>
                <a:gd name="T92" fmla="*/ 71 w 744"/>
                <a:gd name="T93" fmla="*/ 17 h 864"/>
                <a:gd name="T94" fmla="*/ 192 w 744"/>
                <a:gd name="T95" fmla="*/ 29 h 864"/>
                <a:gd name="T96" fmla="*/ 249 w 744"/>
                <a:gd name="T97" fmla="*/ 32 h 864"/>
                <a:gd name="T98" fmla="*/ 339 w 744"/>
                <a:gd name="T99" fmla="*/ 56 h 864"/>
                <a:gd name="T100" fmla="*/ 404 w 744"/>
                <a:gd name="T101" fmla="*/ 41 h 864"/>
                <a:gd name="T102" fmla="*/ 422 w 744"/>
                <a:gd name="T103" fmla="*/ 10 h 864"/>
                <a:gd name="T104" fmla="*/ 456 w 744"/>
                <a:gd name="T105" fmla="*/ 39 h 864"/>
                <a:gd name="T106" fmla="*/ 244 w 744"/>
                <a:gd name="T107" fmla="*/ 66 h 864"/>
                <a:gd name="T108" fmla="*/ 314 w 744"/>
                <a:gd name="T109" fmla="*/ 102 h 864"/>
                <a:gd name="T110" fmla="*/ 303 w 744"/>
                <a:gd name="T111" fmla="*/ 101 h 864"/>
                <a:gd name="T112" fmla="*/ 401 w 744"/>
                <a:gd name="T113" fmla="*/ 189 h 864"/>
                <a:gd name="T114" fmla="*/ 433 w 744"/>
                <a:gd name="T115" fmla="*/ 223 h 864"/>
                <a:gd name="T116" fmla="*/ 461 w 744"/>
                <a:gd name="T117" fmla="*/ 205 h 864"/>
                <a:gd name="T118" fmla="*/ 456 w 744"/>
                <a:gd name="T119" fmla="*/ 257 h 864"/>
                <a:gd name="T120" fmla="*/ 505 w 744"/>
                <a:gd name="T121" fmla="*/ 240 h 864"/>
                <a:gd name="T122" fmla="*/ 491 w 744"/>
                <a:gd name="T123" fmla="*/ 255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44" h="864">
                  <a:moveTo>
                    <a:pt x="453" y="48"/>
                  </a:moveTo>
                  <a:cubicBezTo>
                    <a:pt x="453" y="50"/>
                    <a:pt x="457" y="45"/>
                    <a:pt x="456" y="52"/>
                  </a:cubicBezTo>
                  <a:cubicBezTo>
                    <a:pt x="460" y="52"/>
                    <a:pt x="460" y="52"/>
                    <a:pt x="460" y="52"/>
                  </a:cubicBezTo>
                  <a:cubicBezTo>
                    <a:pt x="462" y="51"/>
                    <a:pt x="463" y="48"/>
                    <a:pt x="463" y="45"/>
                  </a:cubicBezTo>
                  <a:cubicBezTo>
                    <a:pt x="464" y="44"/>
                    <a:pt x="466" y="43"/>
                    <a:pt x="465" y="41"/>
                  </a:cubicBezTo>
                  <a:cubicBezTo>
                    <a:pt x="470" y="42"/>
                    <a:pt x="467" y="36"/>
                    <a:pt x="471" y="38"/>
                  </a:cubicBezTo>
                  <a:cubicBezTo>
                    <a:pt x="471" y="28"/>
                    <a:pt x="471" y="28"/>
                    <a:pt x="471" y="28"/>
                  </a:cubicBezTo>
                  <a:cubicBezTo>
                    <a:pt x="476" y="27"/>
                    <a:pt x="478" y="26"/>
                    <a:pt x="482" y="28"/>
                  </a:cubicBezTo>
                  <a:cubicBezTo>
                    <a:pt x="484" y="28"/>
                    <a:pt x="483" y="31"/>
                    <a:pt x="484" y="32"/>
                  </a:cubicBezTo>
                  <a:cubicBezTo>
                    <a:pt x="484" y="32"/>
                    <a:pt x="486" y="32"/>
                    <a:pt x="486" y="32"/>
                  </a:cubicBezTo>
                  <a:cubicBezTo>
                    <a:pt x="488" y="33"/>
                    <a:pt x="489" y="35"/>
                    <a:pt x="491" y="35"/>
                  </a:cubicBezTo>
                  <a:cubicBezTo>
                    <a:pt x="491" y="39"/>
                    <a:pt x="489" y="41"/>
                    <a:pt x="486" y="42"/>
                  </a:cubicBezTo>
                  <a:cubicBezTo>
                    <a:pt x="489" y="44"/>
                    <a:pt x="488" y="49"/>
                    <a:pt x="492" y="50"/>
                  </a:cubicBezTo>
                  <a:cubicBezTo>
                    <a:pt x="491" y="54"/>
                    <a:pt x="487" y="54"/>
                    <a:pt x="486" y="57"/>
                  </a:cubicBezTo>
                  <a:cubicBezTo>
                    <a:pt x="484" y="57"/>
                    <a:pt x="483" y="60"/>
                    <a:pt x="482" y="57"/>
                  </a:cubicBezTo>
                  <a:cubicBezTo>
                    <a:pt x="480" y="59"/>
                    <a:pt x="480" y="62"/>
                    <a:pt x="478" y="64"/>
                  </a:cubicBezTo>
                  <a:cubicBezTo>
                    <a:pt x="476" y="63"/>
                    <a:pt x="479" y="60"/>
                    <a:pt x="472" y="62"/>
                  </a:cubicBezTo>
                  <a:cubicBezTo>
                    <a:pt x="472" y="60"/>
                    <a:pt x="474" y="60"/>
                    <a:pt x="475" y="60"/>
                  </a:cubicBezTo>
                  <a:cubicBezTo>
                    <a:pt x="472" y="56"/>
                    <a:pt x="467" y="61"/>
                    <a:pt x="463" y="60"/>
                  </a:cubicBezTo>
                  <a:cubicBezTo>
                    <a:pt x="464" y="65"/>
                    <a:pt x="463" y="63"/>
                    <a:pt x="463" y="69"/>
                  </a:cubicBezTo>
                  <a:cubicBezTo>
                    <a:pt x="461" y="69"/>
                    <a:pt x="462" y="67"/>
                    <a:pt x="461" y="66"/>
                  </a:cubicBezTo>
                  <a:cubicBezTo>
                    <a:pt x="458" y="66"/>
                    <a:pt x="459" y="71"/>
                    <a:pt x="454" y="70"/>
                  </a:cubicBezTo>
                  <a:cubicBezTo>
                    <a:pt x="455" y="72"/>
                    <a:pt x="457" y="71"/>
                    <a:pt x="457" y="73"/>
                  </a:cubicBezTo>
                  <a:cubicBezTo>
                    <a:pt x="457" y="75"/>
                    <a:pt x="455" y="76"/>
                    <a:pt x="456" y="78"/>
                  </a:cubicBezTo>
                  <a:cubicBezTo>
                    <a:pt x="452" y="75"/>
                    <a:pt x="448" y="84"/>
                    <a:pt x="447" y="83"/>
                  </a:cubicBezTo>
                  <a:cubicBezTo>
                    <a:pt x="446" y="82"/>
                    <a:pt x="445" y="81"/>
                    <a:pt x="444" y="85"/>
                  </a:cubicBezTo>
                  <a:cubicBezTo>
                    <a:pt x="439" y="85"/>
                    <a:pt x="439" y="85"/>
                    <a:pt x="439" y="85"/>
                  </a:cubicBezTo>
                  <a:cubicBezTo>
                    <a:pt x="437" y="86"/>
                    <a:pt x="438" y="89"/>
                    <a:pt x="437" y="91"/>
                  </a:cubicBezTo>
                  <a:cubicBezTo>
                    <a:pt x="436" y="89"/>
                    <a:pt x="435" y="90"/>
                    <a:pt x="435" y="92"/>
                  </a:cubicBezTo>
                  <a:cubicBezTo>
                    <a:pt x="432" y="90"/>
                    <a:pt x="431" y="92"/>
                    <a:pt x="428" y="92"/>
                  </a:cubicBezTo>
                  <a:cubicBezTo>
                    <a:pt x="429" y="94"/>
                    <a:pt x="429" y="96"/>
                    <a:pt x="429" y="98"/>
                  </a:cubicBezTo>
                  <a:cubicBezTo>
                    <a:pt x="426" y="95"/>
                    <a:pt x="427" y="99"/>
                    <a:pt x="425" y="102"/>
                  </a:cubicBezTo>
                  <a:cubicBezTo>
                    <a:pt x="423" y="105"/>
                    <a:pt x="419" y="108"/>
                    <a:pt x="419" y="115"/>
                  </a:cubicBezTo>
                  <a:cubicBezTo>
                    <a:pt x="416" y="117"/>
                    <a:pt x="415" y="121"/>
                    <a:pt x="412" y="123"/>
                  </a:cubicBezTo>
                  <a:cubicBezTo>
                    <a:pt x="412" y="126"/>
                    <a:pt x="414" y="123"/>
                    <a:pt x="414" y="123"/>
                  </a:cubicBezTo>
                  <a:cubicBezTo>
                    <a:pt x="415" y="123"/>
                    <a:pt x="414" y="124"/>
                    <a:pt x="415" y="125"/>
                  </a:cubicBezTo>
                  <a:cubicBezTo>
                    <a:pt x="416" y="125"/>
                    <a:pt x="417" y="127"/>
                    <a:pt x="418" y="127"/>
                  </a:cubicBezTo>
                  <a:cubicBezTo>
                    <a:pt x="419" y="128"/>
                    <a:pt x="420" y="125"/>
                    <a:pt x="423" y="127"/>
                  </a:cubicBezTo>
                  <a:cubicBezTo>
                    <a:pt x="424" y="128"/>
                    <a:pt x="425" y="129"/>
                    <a:pt x="426" y="129"/>
                  </a:cubicBezTo>
                  <a:cubicBezTo>
                    <a:pt x="426" y="135"/>
                    <a:pt x="426" y="135"/>
                    <a:pt x="426" y="135"/>
                  </a:cubicBezTo>
                  <a:cubicBezTo>
                    <a:pt x="427" y="136"/>
                    <a:pt x="429" y="135"/>
                    <a:pt x="429" y="137"/>
                  </a:cubicBezTo>
                  <a:cubicBezTo>
                    <a:pt x="430" y="139"/>
                    <a:pt x="432" y="139"/>
                    <a:pt x="432" y="142"/>
                  </a:cubicBezTo>
                  <a:cubicBezTo>
                    <a:pt x="439" y="141"/>
                    <a:pt x="444" y="143"/>
                    <a:pt x="449" y="142"/>
                  </a:cubicBezTo>
                  <a:cubicBezTo>
                    <a:pt x="449" y="146"/>
                    <a:pt x="455" y="145"/>
                    <a:pt x="458" y="149"/>
                  </a:cubicBezTo>
                  <a:cubicBezTo>
                    <a:pt x="459" y="149"/>
                    <a:pt x="460" y="148"/>
                    <a:pt x="460" y="150"/>
                  </a:cubicBezTo>
                  <a:cubicBezTo>
                    <a:pt x="460" y="152"/>
                    <a:pt x="461" y="150"/>
                    <a:pt x="461" y="150"/>
                  </a:cubicBezTo>
                  <a:cubicBezTo>
                    <a:pt x="463" y="150"/>
                    <a:pt x="463" y="152"/>
                    <a:pt x="464" y="153"/>
                  </a:cubicBezTo>
                  <a:cubicBezTo>
                    <a:pt x="466" y="154"/>
                    <a:pt x="469" y="152"/>
                    <a:pt x="468" y="156"/>
                  </a:cubicBezTo>
                  <a:cubicBezTo>
                    <a:pt x="476" y="155"/>
                    <a:pt x="480" y="158"/>
                    <a:pt x="486" y="158"/>
                  </a:cubicBezTo>
                  <a:cubicBezTo>
                    <a:pt x="487" y="163"/>
                    <a:pt x="485" y="167"/>
                    <a:pt x="488" y="170"/>
                  </a:cubicBezTo>
                  <a:cubicBezTo>
                    <a:pt x="488" y="169"/>
                    <a:pt x="489" y="172"/>
                    <a:pt x="489" y="171"/>
                  </a:cubicBezTo>
                  <a:cubicBezTo>
                    <a:pt x="490" y="172"/>
                    <a:pt x="488" y="174"/>
                    <a:pt x="488" y="174"/>
                  </a:cubicBezTo>
                  <a:cubicBezTo>
                    <a:pt x="489" y="175"/>
                    <a:pt x="490" y="174"/>
                    <a:pt x="491" y="175"/>
                  </a:cubicBezTo>
                  <a:cubicBezTo>
                    <a:pt x="491" y="176"/>
                    <a:pt x="488" y="179"/>
                    <a:pt x="492" y="178"/>
                  </a:cubicBezTo>
                  <a:cubicBezTo>
                    <a:pt x="491" y="179"/>
                    <a:pt x="491" y="180"/>
                    <a:pt x="491" y="182"/>
                  </a:cubicBezTo>
                  <a:cubicBezTo>
                    <a:pt x="491" y="184"/>
                    <a:pt x="492" y="183"/>
                    <a:pt x="492" y="182"/>
                  </a:cubicBezTo>
                  <a:cubicBezTo>
                    <a:pt x="494" y="182"/>
                    <a:pt x="493" y="184"/>
                    <a:pt x="493" y="185"/>
                  </a:cubicBezTo>
                  <a:cubicBezTo>
                    <a:pt x="494" y="185"/>
                    <a:pt x="496" y="185"/>
                    <a:pt x="496" y="185"/>
                  </a:cubicBezTo>
                  <a:cubicBezTo>
                    <a:pt x="498" y="187"/>
                    <a:pt x="503" y="187"/>
                    <a:pt x="508" y="185"/>
                  </a:cubicBezTo>
                  <a:cubicBezTo>
                    <a:pt x="509" y="179"/>
                    <a:pt x="509" y="177"/>
                    <a:pt x="508" y="171"/>
                  </a:cubicBezTo>
                  <a:cubicBezTo>
                    <a:pt x="508" y="169"/>
                    <a:pt x="505" y="170"/>
                    <a:pt x="505" y="170"/>
                  </a:cubicBezTo>
                  <a:cubicBezTo>
                    <a:pt x="503" y="167"/>
                    <a:pt x="507" y="162"/>
                    <a:pt x="502" y="164"/>
                  </a:cubicBezTo>
                  <a:cubicBezTo>
                    <a:pt x="503" y="163"/>
                    <a:pt x="505" y="163"/>
                    <a:pt x="505" y="160"/>
                  </a:cubicBezTo>
                  <a:cubicBezTo>
                    <a:pt x="511" y="161"/>
                    <a:pt x="510" y="157"/>
                    <a:pt x="515" y="157"/>
                  </a:cubicBezTo>
                  <a:cubicBezTo>
                    <a:pt x="517" y="157"/>
                    <a:pt x="515" y="154"/>
                    <a:pt x="516" y="153"/>
                  </a:cubicBezTo>
                  <a:cubicBezTo>
                    <a:pt x="516" y="153"/>
                    <a:pt x="520" y="155"/>
                    <a:pt x="520" y="153"/>
                  </a:cubicBezTo>
                  <a:cubicBezTo>
                    <a:pt x="517" y="147"/>
                    <a:pt x="522" y="141"/>
                    <a:pt x="519" y="137"/>
                  </a:cubicBezTo>
                  <a:cubicBezTo>
                    <a:pt x="519" y="135"/>
                    <a:pt x="517" y="137"/>
                    <a:pt x="517" y="137"/>
                  </a:cubicBezTo>
                  <a:cubicBezTo>
                    <a:pt x="515" y="136"/>
                    <a:pt x="518" y="132"/>
                    <a:pt x="513" y="133"/>
                  </a:cubicBezTo>
                  <a:cubicBezTo>
                    <a:pt x="513" y="131"/>
                    <a:pt x="511" y="130"/>
                    <a:pt x="512" y="127"/>
                  </a:cubicBezTo>
                  <a:cubicBezTo>
                    <a:pt x="511" y="124"/>
                    <a:pt x="513" y="123"/>
                    <a:pt x="516" y="123"/>
                  </a:cubicBezTo>
                  <a:cubicBezTo>
                    <a:pt x="513" y="122"/>
                    <a:pt x="518" y="114"/>
                    <a:pt x="512" y="113"/>
                  </a:cubicBezTo>
                  <a:cubicBezTo>
                    <a:pt x="513" y="112"/>
                    <a:pt x="513" y="111"/>
                    <a:pt x="513" y="109"/>
                  </a:cubicBezTo>
                  <a:cubicBezTo>
                    <a:pt x="513" y="110"/>
                    <a:pt x="512" y="109"/>
                    <a:pt x="512" y="108"/>
                  </a:cubicBezTo>
                  <a:cubicBezTo>
                    <a:pt x="512" y="108"/>
                    <a:pt x="513" y="108"/>
                    <a:pt x="513" y="106"/>
                  </a:cubicBezTo>
                  <a:cubicBezTo>
                    <a:pt x="513" y="105"/>
                    <a:pt x="512" y="105"/>
                    <a:pt x="512" y="104"/>
                  </a:cubicBezTo>
                  <a:cubicBezTo>
                    <a:pt x="512" y="102"/>
                    <a:pt x="515" y="99"/>
                    <a:pt x="512" y="98"/>
                  </a:cubicBezTo>
                  <a:cubicBezTo>
                    <a:pt x="512" y="96"/>
                    <a:pt x="523" y="95"/>
                    <a:pt x="522" y="99"/>
                  </a:cubicBezTo>
                  <a:cubicBezTo>
                    <a:pt x="527" y="99"/>
                    <a:pt x="535" y="101"/>
                    <a:pt x="537" y="97"/>
                  </a:cubicBezTo>
                  <a:cubicBezTo>
                    <a:pt x="540" y="101"/>
                    <a:pt x="547" y="100"/>
                    <a:pt x="547" y="108"/>
                  </a:cubicBezTo>
                  <a:cubicBezTo>
                    <a:pt x="558" y="108"/>
                    <a:pt x="558" y="108"/>
                    <a:pt x="558" y="108"/>
                  </a:cubicBezTo>
                  <a:cubicBezTo>
                    <a:pt x="558" y="110"/>
                    <a:pt x="559" y="110"/>
                    <a:pt x="561" y="111"/>
                  </a:cubicBezTo>
                  <a:cubicBezTo>
                    <a:pt x="561" y="113"/>
                    <a:pt x="560" y="116"/>
                    <a:pt x="561" y="119"/>
                  </a:cubicBezTo>
                  <a:cubicBezTo>
                    <a:pt x="561" y="122"/>
                    <a:pt x="565" y="125"/>
                    <a:pt x="562" y="126"/>
                  </a:cubicBezTo>
                  <a:cubicBezTo>
                    <a:pt x="562" y="128"/>
                    <a:pt x="565" y="127"/>
                    <a:pt x="566" y="127"/>
                  </a:cubicBezTo>
                  <a:cubicBezTo>
                    <a:pt x="566" y="132"/>
                    <a:pt x="572" y="129"/>
                    <a:pt x="568" y="133"/>
                  </a:cubicBezTo>
                  <a:cubicBezTo>
                    <a:pt x="574" y="134"/>
                    <a:pt x="575" y="131"/>
                    <a:pt x="580" y="132"/>
                  </a:cubicBezTo>
                  <a:cubicBezTo>
                    <a:pt x="581" y="130"/>
                    <a:pt x="580" y="129"/>
                    <a:pt x="579" y="129"/>
                  </a:cubicBezTo>
                  <a:cubicBezTo>
                    <a:pt x="580" y="126"/>
                    <a:pt x="581" y="126"/>
                    <a:pt x="583" y="127"/>
                  </a:cubicBezTo>
                  <a:cubicBezTo>
                    <a:pt x="582" y="123"/>
                    <a:pt x="586" y="123"/>
                    <a:pt x="588" y="122"/>
                  </a:cubicBezTo>
                  <a:cubicBezTo>
                    <a:pt x="588" y="121"/>
                    <a:pt x="586" y="121"/>
                    <a:pt x="586" y="120"/>
                  </a:cubicBezTo>
                  <a:cubicBezTo>
                    <a:pt x="586" y="119"/>
                    <a:pt x="589" y="118"/>
                    <a:pt x="592" y="118"/>
                  </a:cubicBezTo>
                  <a:cubicBezTo>
                    <a:pt x="589" y="121"/>
                    <a:pt x="591" y="121"/>
                    <a:pt x="595" y="125"/>
                  </a:cubicBezTo>
                  <a:cubicBezTo>
                    <a:pt x="596" y="127"/>
                    <a:pt x="598" y="130"/>
                    <a:pt x="603" y="130"/>
                  </a:cubicBezTo>
                  <a:cubicBezTo>
                    <a:pt x="603" y="132"/>
                    <a:pt x="600" y="131"/>
                    <a:pt x="600" y="133"/>
                  </a:cubicBezTo>
                  <a:cubicBezTo>
                    <a:pt x="601" y="135"/>
                    <a:pt x="603" y="135"/>
                    <a:pt x="603" y="137"/>
                  </a:cubicBezTo>
                  <a:cubicBezTo>
                    <a:pt x="605" y="138"/>
                    <a:pt x="604" y="135"/>
                    <a:pt x="604" y="135"/>
                  </a:cubicBezTo>
                  <a:cubicBezTo>
                    <a:pt x="608" y="133"/>
                    <a:pt x="603" y="140"/>
                    <a:pt x="609" y="139"/>
                  </a:cubicBezTo>
                  <a:cubicBezTo>
                    <a:pt x="606" y="142"/>
                    <a:pt x="610" y="144"/>
                    <a:pt x="606" y="147"/>
                  </a:cubicBezTo>
                  <a:cubicBezTo>
                    <a:pt x="606" y="150"/>
                    <a:pt x="610" y="149"/>
                    <a:pt x="611" y="150"/>
                  </a:cubicBezTo>
                  <a:cubicBezTo>
                    <a:pt x="612" y="150"/>
                    <a:pt x="609" y="152"/>
                    <a:pt x="610" y="153"/>
                  </a:cubicBezTo>
                  <a:cubicBezTo>
                    <a:pt x="611" y="153"/>
                    <a:pt x="613" y="154"/>
                    <a:pt x="614" y="154"/>
                  </a:cubicBezTo>
                  <a:cubicBezTo>
                    <a:pt x="615" y="155"/>
                    <a:pt x="616" y="156"/>
                    <a:pt x="617" y="157"/>
                  </a:cubicBezTo>
                  <a:cubicBezTo>
                    <a:pt x="619" y="158"/>
                    <a:pt x="622" y="159"/>
                    <a:pt x="624" y="161"/>
                  </a:cubicBezTo>
                  <a:cubicBezTo>
                    <a:pt x="626" y="162"/>
                    <a:pt x="627" y="156"/>
                    <a:pt x="628" y="160"/>
                  </a:cubicBezTo>
                  <a:cubicBezTo>
                    <a:pt x="628" y="164"/>
                    <a:pt x="625" y="164"/>
                    <a:pt x="621" y="164"/>
                  </a:cubicBezTo>
                  <a:cubicBezTo>
                    <a:pt x="624" y="167"/>
                    <a:pt x="628" y="168"/>
                    <a:pt x="632" y="168"/>
                  </a:cubicBezTo>
                  <a:cubicBezTo>
                    <a:pt x="632" y="171"/>
                    <a:pt x="633" y="171"/>
                    <a:pt x="635" y="171"/>
                  </a:cubicBezTo>
                  <a:cubicBezTo>
                    <a:pt x="635" y="174"/>
                    <a:pt x="635" y="175"/>
                    <a:pt x="638" y="175"/>
                  </a:cubicBezTo>
                  <a:cubicBezTo>
                    <a:pt x="637" y="177"/>
                    <a:pt x="636" y="179"/>
                    <a:pt x="637" y="182"/>
                  </a:cubicBezTo>
                  <a:cubicBezTo>
                    <a:pt x="634" y="183"/>
                    <a:pt x="631" y="183"/>
                    <a:pt x="628" y="185"/>
                  </a:cubicBezTo>
                  <a:cubicBezTo>
                    <a:pt x="627" y="186"/>
                    <a:pt x="628" y="186"/>
                    <a:pt x="627" y="186"/>
                  </a:cubicBezTo>
                  <a:cubicBezTo>
                    <a:pt x="625" y="186"/>
                    <a:pt x="624" y="186"/>
                    <a:pt x="624" y="188"/>
                  </a:cubicBezTo>
                  <a:cubicBezTo>
                    <a:pt x="624" y="190"/>
                    <a:pt x="621" y="188"/>
                    <a:pt x="621" y="188"/>
                  </a:cubicBezTo>
                  <a:cubicBezTo>
                    <a:pt x="621" y="188"/>
                    <a:pt x="619" y="190"/>
                    <a:pt x="618" y="191"/>
                  </a:cubicBezTo>
                  <a:cubicBezTo>
                    <a:pt x="618" y="191"/>
                    <a:pt x="618" y="194"/>
                    <a:pt x="617" y="195"/>
                  </a:cubicBezTo>
                  <a:cubicBezTo>
                    <a:pt x="616" y="196"/>
                    <a:pt x="611" y="195"/>
                    <a:pt x="614" y="196"/>
                  </a:cubicBezTo>
                  <a:cubicBezTo>
                    <a:pt x="613" y="199"/>
                    <a:pt x="608" y="198"/>
                    <a:pt x="606" y="198"/>
                  </a:cubicBezTo>
                  <a:cubicBezTo>
                    <a:pt x="603" y="198"/>
                    <a:pt x="600" y="198"/>
                    <a:pt x="597" y="198"/>
                  </a:cubicBezTo>
                  <a:cubicBezTo>
                    <a:pt x="595" y="198"/>
                    <a:pt x="595" y="197"/>
                    <a:pt x="593" y="196"/>
                  </a:cubicBezTo>
                  <a:cubicBezTo>
                    <a:pt x="587" y="195"/>
                    <a:pt x="581" y="197"/>
                    <a:pt x="575" y="198"/>
                  </a:cubicBezTo>
                  <a:cubicBezTo>
                    <a:pt x="570" y="200"/>
                    <a:pt x="568" y="205"/>
                    <a:pt x="562" y="206"/>
                  </a:cubicBezTo>
                  <a:cubicBezTo>
                    <a:pt x="565" y="209"/>
                    <a:pt x="560" y="210"/>
                    <a:pt x="558" y="212"/>
                  </a:cubicBezTo>
                  <a:cubicBezTo>
                    <a:pt x="559" y="213"/>
                    <a:pt x="560" y="214"/>
                    <a:pt x="559" y="216"/>
                  </a:cubicBezTo>
                  <a:cubicBezTo>
                    <a:pt x="562" y="215"/>
                    <a:pt x="562" y="212"/>
                    <a:pt x="564" y="210"/>
                  </a:cubicBezTo>
                  <a:cubicBezTo>
                    <a:pt x="565" y="209"/>
                    <a:pt x="569" y="210"/>
                    <a:pt x="569" y="207"/>
                  </a:cubicBezTo>
                  <a:cubicBezTo>
                    <a:pt x="570" y="203"/>
                    <a:pt x="572" y="211"/>
                    <a:pt x="572" y="205"/>
                  </a:cubicBezTo>
                  <a:cubicBezTo>
                    <a:pt x="574" y="204"/>
                    <a:pt x="575" y="206"/>
                    <a:pt x="575" y="206"/>
                  </a:cubicBezTo>
                  <a:cubicBezTo>
                    <a:pt x="576" y="206"/>
                    <a:pt x="576" y="203"/>
                    <a:pt x="576" y="203"/>
                  </a:cubicBezTo>
                  <a:cubicBezTo>
                    <a:pt x="579" y="203"/>
                    <a:pt x="582" y="204"/>
                    <a:pt x="586" y="203"/>
                  </a:cubicBezTo>
                  <a:cubicBezTo>
                    <a:pt x="586" y="205"/>
                    <a:pt x="588" y="204"/>
                    <a:pt x="588" y="203"/>
                  </a:cubicBezTo>
                  <a:cubicBezTo>
                    <a:pt x="590" y="203"/>
                    <a:pt x="590" y="211"/>
                    <a:pt x="586" y="209"/>
                  </a:cubicBezTo>
                  <a:cubicBezTo>
                    <a:pt x="589" y="212"/>
                    <a:pt x="584" y="213"/>
                    <a:pt x="585" y="219"/>
                  </a:cubicBezTo>
                  <a:cubicBezTo>
                    <a:pt x="585" y="220"/>
                    <a:pt x="586" y="221"/>
                    <a:pt x="586" y="223"/>
                  </a:cubicBezTo>
                  <a:cubicBezTo>
                    <a:pt x="587" y="222"/>
                    <a:pt x="589" y="221"/>
                    <a:pt x="589" y="223"/>
                  </a:cubicBezTo>
                  <a:cubicBezTo>
                    <a:pt x="589" y="225"/>
                    <a:pt x="591" y="224"/>
                    <a:pt x="592" y="224"/>
                  </a:cubicBezTo>
                  <a:cubicBezTo>
                    <a:pt x="592" y="225"/>
                    <a:pt x="594" y="227"/>
                    <a:pt x="595" y="227"/>
                  </a:cubicBezTo>
                  <a:cubicBezTo>
                    <a:pt x="595" y="227"/>
                    <a:pt x="596" y="227"/>
                    <a:pt x="597" y="227"/>
                  </a:cubicBezTo>
                  <a:cubicBezTo>
                    <a:pt x="598" y="227"/>
                    <a:pt x="599" y="228"/>
                    <a:pt x="599" y="228"/>
                  </a:cubicBezTo>
                  <a:cubicBezTo>
                    <a:pt x="601" y="229"/>
                    <a:pt x="603" y="225"/>
                    <a:pt x="604" y="228"/>
                  </a:cubicBezTo>
                  <a:cubicBezTo>
                    <a:pt x="606" y="229"/>
                    <a:pt x="605" y="226"/>
                    <a:pt x="606" y="226"/>
                  </a:cubicBezTo>
                  <a:cubicBezTo>
                    <a:pt x="606" y="225"/>
                    <a:pt x="608" y="226"/>
                    <a:pt x="609" y="226"/>
                  </a:cubicBezTo>
                  <a:cubicBezTo>
                    <a:pt x="609" y="225"/>
                    <a:pt x="608" y="223"/>
                    <a:pt x="609" y="221"/>
                  </a:cubicBezTo>
                  <a:cubicBezTo>
                    <a:pt x="611" y="221"/>
                    <a:pt x="611" y="223"/>
                    <a:pt x="611" y="224"/>
                  </a:cubicBezTo>
                  <a:cubicBezTo>
                    <a:pt x="612" y="226"/>
                    <a:pt x="616" y="225"/>
                    <a:pt x="614" y="230"/>
                  </a:cubicBezTo>
                  <a:cubicBezTo>
                    <a:pt x="612" y="231"/>
                    <a:pt x="612" y="228"/>
                    <a:pt x="610" y="228"/>
                  </a:cubicBezTo>
                  <a:cubicBezTo>
                    <a:pt x="608" y="229"/>
                    <a:pt x="608" y="232"/>
                    <a:pt x="606" y="233"/>
                  </a:cubicBezTo>
                  <a:cubicBezTo>
                    <a:pt x="605" y="233"/>
                    <a:pt x="603" y="232"/>
                    <a:pt x="602" y="233"/>
                  </a:cubicBezTo>
                  <a:cubicBezTo>
                    <a:pt x="599" y="233"/>
                    <a:pt x="600" y="236"/>
                    <a:pt x="595" y="236"/>
                  </a:cubicBezTo>
                  <a:cubicBezTo>
                    <a:pt x="592" y="235"/>
                    <a:pt x="593" y="239"/>
                    <a:pt x="592" y="240"/>
                  </a:cubicBezTo>
                  <a:cubicBezTo>
                    <a:pt x="591" y="240"/>
                    <a:pt x="590" y="239"/>
                    <a:pt x="590" y="238"/>
                  </a:cubicBezTo>
                  <a:cubicBezTo>
                    <a:pt x="588" y="240"/>
                    <a:pt x="588" y="243"/>
                    <a:pt x="583" y="243"/>
                  </a:cubicBezTo>
                  <a:cubicBezTo>
                    <a:pt x="586" y="240"/>
                    <a:pt x="583" y="241"/>
                    <a:pt x="583" y="237"/>
                  </a:cubicBezTo>
                  <a:cubicBezTo>
                    <a:pt x="586" y="236"/>
                    <a:pt x="587" y="232"/>
                    <a:pt x="590" y="236"/>
                  </a:cubicBezTo>
                  <a:cubicBezTo>
                    <a:pt x="592" y="231"/>
                    <a:pt x="588" y="231"/>
                    <a:pt x="586" y="230"/>
                  </a:cubicBezTo>
                  <a:cubicBezTo>
                    <a:pt x="583" y="229"/>
                    <a:pt x="581" y="234"/>
                    <a:pt x="578" y="234"/>
                  </a:cubicBezTo>
                  <a:cubicBezTo>
                    <a:pt x="578" y="234"/>
                    <a:pt x="574" y="235"/>
                    <a:pt x="573" y="236"/>
                  </a:cubicBezTo>
                  <a:cubicBezTo>
                    <a:pt x="572" y="236"/>
                    <a:pt x="572" y="237"/>
                    <a:pt x="572" y="238"/>
                  </a:cubicBezTo>
                  <a:cubicBezTo>
                    <a:pt x="564" y="237"/>
                    <a:pt x="565" y="242"/>
                    <a:pt x="558" y="240"/>
                  </a:cubicBezTo>
                  <a:cubicBezTo>
                    <a:pt x="561" y="242"/>
                    <a:pt x="562" y="243"/>
                    <a:pt x="555" y="243"/>
                  </a:cubicBezTo>
                  <a:cubicBezTo>
                    <a:pt x="552" y="245"/>
                    <a:pt x="551" y="252"/>
                    <a:pt x="555" y="254"/>
                  </a:cubicBezTo>
                  <a:cubicBezTo>
                    <a:pt x="555" y="257"/>
                    <a:pt x="551" y="256"/>
                    <a:pt x="552" y="259"/>
                  </a:cubicBezTo>
                  <a:cubicBezTo>
                    <a:pt x="551" y="260"/>
                    <a:pt x="549" y="259"/>
                    <a:pt x="548" y="259"/>
                  </a:cubicBezTo>
                  <a:cubicBezTo>
                    <a:pt x="547" y="260"/>
                    <a:pt x="547" y="262"/>
                    <a:pt x="545" y="262"/>
                  </a:cubicBezTo>
                  <a:cubicBezTo>
                    <a:pt x="543" y="264"/>
                    <a:pt x="539" y="262"/>
                    <a:pt x="537" y="265"/>
                  </a:cubicBezTo>
                  <a:cubicBezTo>
                    <a:pt x="536" y="266"/>
                    <a:pt x="535" y="267"/>
                    <a:pt x="534" y="268"/>
                  </a:cubicBezTo>
                  <a:cubicBezTo>
                    <a:pt x="533" y="270"/>
                    <a:pt x="532" y="272"/>
                    <a:pt x="530" y="275"/>
                  </a:cubicBezTo>
                  <a:cubicBezTo>
                    <a:pt x="529" y="276"/>
                    <a:pt x="526" y="277"/>
                    <a:pt x="527" y="282"/>
                  </a:cubicBezTo>
                  <a:cubicBezTo>
                    <a:pt x="524" y="281"/>
                    <a:pt x="524" y="278"/>
                    <a:pt x="522" y="278"/>
                  </a:cubicBezTo>
                  <a:cubicBezTo>
                    <a:pt x="520" y="278"/>
                    <a:pt x="521" y="280"/>
                    <a:pt x="519" y="280"/>
                  </a:cubicBezTo>
                  <a:cubicBezTo>
                    <a:pt x="524" y="286"/>
                    <a:pt x="524" y="291"/>
                    <a:pt x="524" y="299"/>
                  </a:cubicBezTo>
                  <a:cubicBezTo>
                    <a:pt x="521" y="297"/>
                    <a:pt x="522" y="301"/>
                    <a:pt x="522" y="301"/>
                  </a:cubicBezTo>
                  <a:cubicBezTo>
                    <a:pt x="521" y="302"/>
                    <a:pt x="519" y="301"/>
                    <a:pt x="519" y="301"/>
                  </a:cubicBezTo>
                  <a:cubicBezTo>
                    <a:pt x="518" y="303"/>
                    <a:pt x="517" y="303"/>
                    <a:pt x="516" y="304"/>
                  </a:cubicBezTo>
                  <a:cubicBezTo>
                    <a:pt x="514" y="305"/>
                    <a:pt x="513" y="308"/>
                    <a:pt x="512" y="308"/>
                  </a:cubicBezTo>
                  <a:cubicBezTo>
                    <a:pt x="510" y="310"/>
                    <a:pt x="507" y="308"/>
                    <a:pt x="506" y="310"/>
                  </a:cubicBezTo>
                  <a:cubicBezTo>
                    <a:pt x="503" y="311"/>
                    <a:pt x="502" y="314"/>
                    <a:pt x="501" y="317"/>
                  </a:cubicBezTo>
                  <a:cubicBezTo>
                    <a:pt x="497" y="317"/>
                    <a:pt x="497" y="321"/>
                    <a:pt x="493" y="321"/>
                  </a:cubicBezTo>
                  <a:cubicBezTo>
                    <a:pt x="495" y="326"/>
                    <a:pt x="490" y="336"/>
                    <a:pt x="496" y="337"/>
                  </a:cubicBezTo>
                  <a:cubicBezTo>
                    <a:pt x="493" y="342"/>
                    <a:pt x="499" y="342"/>
                    <a:pt x="498" y="349"/>
                  </a:cubicBezTo>
                  <a:cubicBezTo>
                    <a:pt x="498" y="351"/>
                    <a:pt x="499" y="350"/>
                    <a:pt x="501" y="351"/>
                  </a:cubicBezTo>
                  <a:cubicBezTo>
                    <a:pt x="499" y="355"/>
                    <a:pt x="501" y="355"/>
                    <a:pt x="501" y="360"/>
                  </a:cubicBezTo>
                  <a:cubicBezTo>
                    <a:pt x="498" y="361"/>
                    <a:pt x="496" y="361"/>
                    <a:pt x="495" y="363"/>
                  </a:cubicBezTo>
                  <a:cubicBezTo>
                    <a:pt x="493" y="363"/>
                    <a:pt x="494" y="360"/>
                    <a:pt x="493" y="359"/>
                  </a:cubicBezTo>
                  <a:cubicBezTo>
                    <a:pt x="493" y="358"/>
                    <a:pt x="491" y="359"/>
                    <a:pt x="489" y="358"/>
                  </a:cubicBezTo>
                  <a:cubicBezTo>
                    <a:pt x="488" y="357"/>
                    <a:pt x="489" y="354"/>
                    <a:pt x="486" y="355"/>
                  </a:cubicBezTo>
                  <a:cubicBezTo>
                    <a:pt x="487" y="351"/>
                    <a:pt x="489" y="348"/>
                    <a:pt x="484" y="348"/>
                  </a:cubicBezTo>
                  <a:cubicBezTo>
                    <a:pt x="486" y="341"/>
                    <a:pt x="483" y="341"/>
                    <a:pt x="482" y="335"/>
                  </a:cubicBezTo>
                  <a:cubicBezTo>
                    <a:pt x="481" y="335"/>
                    <a:pt x="481" y="337"/>
                    <a:pt x="479" y="337"/>
                  </a:cubicBezTo>
                  <a:cubicBezTo>
                    <a:pt x="479" y="334"/>
                    <a:pt x="479" y="334"/>
                    <a:pt x="479" y="334"/>
                  </a:cubicBezTo>
                  <a:cubicBezTo>
                    <a:pt x="477" y="334"/>
                    <a:pt x="470" y="336"/>
                    <a:pt x="468" y="334"/>
                  </a:cubicBezTo>
                  <a:cubicBezTo>
                    <a:pt x="467" y="333"/>
                    <a:pt x="467" y="331"/>
                    <a:pt x="465" y="331"/>
                  </a:cubicBezTo>
                  <a:cubicBezTo>
                    <a:pt x="464" y="331"/>
                    <a:pt x="462" y="333"/>
                    <a:pt x="460" y="332"/>
                  </a:cubicBezTo>
                  <a:cubicBezTo>
                    <a:pt x="460" y="332"/>
                    <a:pt x="465" y="327"/>
                    <a:pt x="460" y="329"/>
                  </a:cubicBezTo>
                  <a:cubicBezTo>
                    <a:pt x="459" y="330"/>
                    <a:pt x="460" y="331"/>
                    <a:pt x="458" y="331"/>
                  </a:cubicBezTo>
                  <a:cubicBezTo>
                    <a:pt x="455" y="331"/>
                    <a:pt x="449" y="331"/>
                    <a:pt x="446" y="329"/>
                  </a:cubicBezTo>
                  <a:cubicBezTo>
                    <a:pt x="443" y="329"/>
                    <a:pt x="445" y="334"/>
                    <a:pt x="444" y="337"/>
                  </a:cubicBezTo>
                  <a:cubicBezTo>
                    <a:pt x="437" y="335"/>
                    <a:pt x="428" y="335"/>
                    <a:pt x="419" y="334"/>
                  </a:cubicBezTo>
                  <a:cubicBezTo>
                    <a:pt x="418" y="334"/>
                    <a:pt x="418" y="335"/>
                    <a:pt x="416" y="335"/>
                  </a:cubicBezTo>
                  <a:cubicBezTo>
                    <a:pt x="415" y="335"/>
                    <a:pt x="415" y="338"/>
                    <a:pt x="414" y="338"/>
                  </a:cubicBezTo>
                  <a:cubicBezTo>
                    <a:pt x="412" y="338"/>
                    <a:pt x="412" y="340"/>
                    <a:pt x="412" y="341"/>
                  </a:cubicBezTo>
                  <a:cubicBezTo>
                    <a:pt x="410" y="341"/>
                    <a:pt x="408" y="340"/>
                    <a:pt x="407" y="341"/>
                  </a:cubicBezTo>
                  <a:cubicBezTo>
                    <a:pt x="405" y="341"/>
                    <a:pt x="405" y="344"/>
                    <a:pt x="402" y="344"/>
                  </a:cubicBezTo>
                  <a:cubicBezTo>
                    <a:pt x="403" y="346"/>
                    <a:pt x="401" y="353"/>
                    <a:pt x="404" y="353"/>
                  </a:cubicBezTo>
                  <a:cubicBezTo>
                    <a:pt x="402" y="355"/>
                    <a:pt x="401" y="358"/>
                    <a:pt x="400" y="359"/>
                  </a:cubicBezTo>
                  <a:cubicBezTo>
                    <a:pt x="400" y="363"/>
                    <a:pt x="399" y="367"/>
                    <a:pt x="400" y="370"/>
                  </a:cubicBezTo>
                  <a:cubicBezTo>
                    <a:pt x="400" y="372"/>
                    <a:pt x="401" y="373"/>
                    <a:pt x="401" y="374"/>
                  </a:cubicBezTo>
                  <a:cubicBezTo>
                    <a:pt x="401" y="378"/>
                    <a:pt x="402" y="382"/>
                    <a:pt x="400" y="384"/>
                  </a:cubicBezTo>
                  <a:cubicBezTo>
                    <a:pt x="399" y="386"/>
                    <a:pt x="403" y="385"/>
                    <a:pt x="404" y="386"/>
                  </a:cubicBezTo>
                  <a:cubicBezTo>
                    <a:pt x="404" y="386"/>
                    <a:pt x="402" y="388"/>
                    <a:pt x="402" y="388"/>
                  </a:cubicBezTo>
                  <a:cubicBezTo>
                    <a:pt x="402" y="388"/>
                    <a:pt x="404" y="390"/>
                    <a:pt x="404" y="390"/>
                  </a:cubicBezTo>
                  <a:cubicBezTo>
                    <a:pt x="405" y="391"/>
                    <a:pt x="406" y="390"/>
                    <a:pt x="407" y="391"/>
                  </a:cubicBezTo>
                  <a:cubicBezTo>
                    <a:pt x="407" y="392"/>
                    <a:pt x="406" y="394"/>
                    <a:pt x="407" y="394"/>
                  </a:cubicBezTo>
                  <a:cubicBezTo>
                    <a:pt x="407" y="394"/>
                    <a:pt x="408" y="394"/>
                    <a:pt x="408" y="394"/>
                  </a:cubicBezTo>
                  <a:cubicBezTo>
                    <a:pt x="408" y="395"/>
                    <a:pt x="408" y="397"/>
                    <a:pt x="408" y="397"/>
                  </a:cubicBezTo>
                  <a:cubicBezTo>
                    <a:pt x="409" y="398"/>
                    <a:pt x="412" y="400"/>
                    <a:pt x="412" y="402"/>
                  </a:cubicBezTo>
                  <a:cubicBezTo>
                    <a:pt x="423" y="403"/>
                    <a:pt x="429" y="400"/>
                    <a:pt x="435" y="402"/>
                  </a:cubicBezTo>
                  <a:cubicBezTo>
                    <a:pt x="436" y="402"/>
                    <a:pt x="436" y="401"/>
                    <a:pt x="437" y="400"/>
                  </a:cubicBezTo>
                  <a:cubicBezTo>
                    <a:pt x="439" y="398"/>
                    <a:pt x="440" y="396"/>
                    <a:pt x="442" y="393"/>
                  </a:cubicBezTo>
                  <a:cubicBezTo>
                    <a:pt x="442" y="391"/>
                    <a:pt x="444" y="390"/>
                    <a:pt x="442" y="390"/>
                  </a:cubicBezTo>
                  <a:cubicBezTo>
                    <a:pt x="445" y="385"/>
                    <a:pt x="455" y="382"/>
                    <a:pt x="463" y="386"/>
                  </a:cubicBezTo>
                  <a:cubicBezTo>
                    <a:pt x="459" y="389"/>
                    <a:pt x="459" y="395"/>
                    <a:pt x="456" y="398"/>
                  </a:cubicBezTo>
                  <a:cubicBezTo>
                    <a:pt x="454" y="402"/>
                    <a:pt x="458" y="402"/>
                    <a:pt x="457" y="405"/>
                  </a:cubicBezTo>
                  <a:cubicBezTo>
                    <a:pt x="454" y="406"/>
                    <a:pt x="453" y="409"/>
                    <a:pt x="451" y="412"/>
                  </a:cubicBezTo>
                  <a:cubicBezTo>
                    <a:pt x="451" y="413"/>
                    <a:pt x="451" y="414"/>
                    <a:pt x="450" y="414"/>
                  </a:cubicBezTo>
                  <a:cubicBezTo>
                    <a:pt x="449" y="417"/>
                    <a:pt x="456" y="413"/>
                    <a:pt x="454" y="418"/>
                  </a:cubicBezTo>
                  <a:cubicBezTo>
                    <a:pt x="458" y="418"/>
                    <a:pt x="458" y="415"/>
                    <a:pt x="463" y="416"/>
                  </a:cubicBezTo>
                  <a:cubicBezTo>
                    <a:pt x="462" y="420"/>
                    <a:pt x="465" y="418"/>
                    <a:pt x="465" y="421"/>
                  </a:cubicBezTo>
                  <a:cubicBezTo>
                    <a:pt x="473" y="418"/>
                    <a:pt x="474" y="423"/>
                    <a:pt x="482" y="422"/>
                  </a:cubicBezTo>
                  <a:cubicBezTo>
                    <a:pt x="479" y="426"/>
                    <a:pt x="484" y="430"/>
                    <a:pt x="479" y="432"/>
                  </a:cubicBezTo>
                  <a:cubicBezTo>
                    <a:pt x="482" y="435"/>
                    <a:pt x="481" y="444"/>
                    <a:pt x="479" y="447"/>
                  </a:cubicBezTo>
                  <a:cubicBezTo>
                    <a:pt x="480" y="450"/>
                    <a:pt x="482" y="451"/>
                    <a:pt x="485" y="450"/>
                  </a:cubicBezTo>
                  <a:cubicBezTo>
                    <a:pt x="484" y="453"/>
                    <a:pt x="488" y="452"/>
                    <a:pt x="488" y="454"/>
                  </a:cubicBezTo>
                  <a:cubicBezTo>
                    <a:pt x="488" y="456"/>
                    <a:pt x="492" y="455"/>
                    <a:pt x="492" y="457"/>
                  </a:cubicBezTo>
                  <a:cubicBezTo>
                    <a:pt x="497" y="453"/>
                    <a:pt x="505" y="458"/>
                    <a:pt x="509" y="456"/>
                  </a:cubicBezTo>
                  <a:cubicBezTo>
                    <a:pt x="509" y="459"/>
                    <a:pt x="509" y="459"/>
                    <a:pt x="509" y="459"/>
                  </a:cubicBezTo>
                  <a:cubicBezTo>
                    <a:pt x="511" y="458"/>
                    <a:pt x="516" y="456"/>
                    <a:pt x="516" y="460"/>
                  </a:cubicBezTo>
                  <a:cubicBezTo>
                    <a:pt x="517" y="459"/>
                    <a:pt x="518" y="459"/>
                    <a:pt x="520" y="459"/>
                  </a:cubicBezTo>
                  <a:cubicBezTo>
                    <a:pt x="521" y="458"/>
                    <a:pt x="522" y="457"/>
                    <a:pt x="523" y="456"/>
                  </a:cubicBezTo>
                  <a:cubicBezTo>
                    <a:pt x="524" y="455"/>
                    <a:pt x="524" y="456"/>
                    <a:pt x="524" y="454"/>
                  </a:cubicBezTo>
                  <a:cubicBezTo>
                    <a:pt x="524" y="452"/>
                    <a:pt x="527" y="455"/>
                    <a:pt x="527" y="453"/>
                  </a:cubicBezTo>
                  <a:cubicBezTo>
                    <a:pt x="527" y="452"/>
                    <a:pt x="527" y="450"/>
                    <a:pt x="527" y="450"/>
                  </a:cubicBezTo>
                  <a:cubicBezTo>
                    <a:pt x="528" y="449"/>
                    <a:pt x="529" y="451"/>
                    <a:pt x="529" y="452"/>
                  </a:cubicBezTo>
                  <a:cubicBezTo>
                    <a:pt x="530" y="451"/>
                    <a:pt x="530" y="450"/>
                    <a:pt x="531" y="449"/>
                  </a:cubicBezTo>
                  <a:cubicBezTo>
                    <a:pt x="533" y="448"/>
                    <a:pt x="535" y="447"/>
                    <a:pt x="537" y="445"/>
                  </a:cubicBezTo>
                  <a:cubicBezTo>
                    <a:pt x="538" y="444"/>
                    <a:pt x="539" y="443"/>
                    <a:pt x="538" y="442"/>
                  </a:cubicBezTo>
                  <a:cubicBezTo>
                    <a:pt x="540" y="443"/>
                    <a:pt x="554" y="445"/>
                    <a:pt x="547" y="446"/>
                  </a:cubicBezTo>
                  <a:cubicBezTo>
                    <a:pt x="547" y="448"/>
                    <a:pt x="550" y="447"/>
                    <a:pt x="552" y="447"/>
                  </a:cubicBezTo>
                  <a:cubicBezTo>
                    <a:pt x="554" y="447"/>
                    <a:pt x="554" y="446"/>
                    <a:pt x="554" y="445"/>
                  </a:cubicBezTo>
                  <a:cubicBezTo>
                    <a:pt x="565" y="445"/>
                    <a:pt x="565" y="445"/>
                    <a:pt x="565" y="445"/>
                  </a:cubicBezTo>
                  <a:cubicBezTo>
                    <a:pt x="563" y="449"/>
                    <a:pt x="571" y="447"/>
                    <a:pt x="575" y="449"/>
                  </a:cubicBezTo>
                  <a:cubicBezTo>
                    <a:pt x="575" y="449"/>
                    <a:pt x="575" y="450"/>
                    <a:pt x="576" y="450"/>
                  </a:cubicBezTo>
                  <a:cubicBezTo>
                    <a:pt x="577" y="450"/>
                    <a:pt x="578" y="451"/>
                    <a:pt x="579" y="452"/>
                  </a:cubicBezTo>
                  <a:cubicBezTo>
                    <a:pt x="582" y="452"/>
                    <a:pt x="583" y="450"/>
                    <a:pt x="585" y="450"/>
                  </a:cubicBezTo>
                  <a:cubicBezTo>
                    <a:pt x="592" y="449"/>
                    <a:pt x="599" y="451"/>
                    <a:pt x="606" y="452"/>
                  </a:cubicBezTo>
                  <a:cubicBezTo>
                    <a:pt x="605" y="454"/>
                    <a:pt x="607" y="457"/>
                    <a:pt x="607" y="454"/>
                  </a:cubicBezTo>
                  <a:cubicBezTo>
                    <a:pt x="609" y="455"/>
                    <a:pt x="608" y="456"/>
                    <a:pt x="607" y="456"/>
                  </a:cubicBezTo>
                  <a:cubicBezTo>
                    <a:pt x="607" y="459"/>
                    <a:pt x="611" y="456"/>
                    <a:pt x="613" y="459"/>
                  </a:cubicBezTo>
                  <a:cubicBezTo>
                    <a:pt x="613" y="459"/>
                    <a:pt x="612" y="461"/>
                    <a:pt x="613" y="461"/>
                  </a:cubicBezTo>
                  <a:cubicBezTo>
                    <a:pt x="614" y="462"/>
                    <a:pt x="617" y="461"/>
                    <a:pt x="618" y="461"/>
                  </a:cubicBezTo>
                  <a:cubicBezTo>
                    <a:pt x="617" y="464"/>
                    <a:pt x="619" y="465"/>
                    <a:pt x="621" y="467"/>
                  </a:cubicBezTo>
                  <a:cubicBezTo>
                    <a:pt x="623" y="469"/>
                    <a:pt x="626" y="471"/>
                    <a:pt x="627" y="474"/>
                  </a:cubicBezTo>
                  <a:cubicBezTo>
                    <a:pt x="636" y="473"/>
                    <a:pt x="639" y="478"/>
                    <a:pt x="646" y="475"/>
                  </a:cubicBezTo>
                  <a:cubicBezTo>
                    <a:pt x="644" y="481"/>
                    <a:pt x="654" y="475"/>
                    <a:pt x="652" y="481"/>
                  </a:cubicBezTo>
                  <a:cubicBezTo>
                    <a:pt x="657" y="479"/>
                    <a:pt x="657" y="485"/>
                    <a:pt x="660" y="485"/>
                  </a:cubicBezTo>
                  <a:cubicBezTo>
                    <a:pt x="662" y="485"/>
                    <a:pt x="662" y="489"/>
                    <a:pt x="665" y="488"/>
                  </a:cubicBezTo>
                  <a:cubicBezTo>
                    <a:pt x="661" y="492"/>
                    <a:pt x="666" y="491"/>
                    <a:pt x="666" y="495"/>
                  </a:cubicBezTo>
                  <a:cubicBezTo>
                    <a:pt x="666" y="498"/>
                    <a:pt x="669" y="497"/>
                    <a:pt x="670" y="498"/>
                  </a:cubicBezTo>
                  <a:cubicBezTo>
                    <a:pt x="671" y="499"/>
                    <a:pt x="670" y="502"/>
                    <a:pt x="673" y="501"/>
                  </a:cubicBezTo>
                  <a:cubicBezTo>
                    <a:pt x="668" y="506"/>
                    <a:pt x="680" y="508"/>
                    <a:pt x="676" y="512"/>
                  </a:cubicBezTo>
                  <a:cubicBezTo>
                    <a:pt x="679" y="511"/>
                    <a:pt x="680" y="512"/>
                    <a:pt x="680" y="515"/>
                  </a:cubicBezTo>
                  <a:cubicBezTo>
                    <a:pt x="687" y="513"/>
                    <a:pt x="697" y="515"/>
                    <a:pt x="700" y="522"/>
                  </a:cubicBezTo>
                  <a:cubicBezTo>
                    <a:pt x="707" y="521"/>
                    <a:pt x="710" y="524"/>
                    <a:pt x="718" y="523"/>
                  </a:cubicBezTo>
                  <a:cubicBezTo>
                    <a:pt x="719" y="524"/>
                    <a:pt x="715" y="525"/>
                    <a:pt x="715" y="524"/>
                  </a:cubicBezTo>
                  <a:cubicBezTo>
                    <a:pt x="717" y="527"/>
                    <a:pt x="726" y="526"/>
                    <a:pt x="731" y="526"/>
                  </a:cubicBezTo>
                  <a:cubicBezTo>
                    <a:pt x="731" y="527"/>
                    <a:pt x="732" y="527"/>
                    <a:pt x="733" y="527"/>
                  </a:cubicBezTo>
                  <a:cubicBezTo>
                    <a:pt x="733" y="530"/>
                    <a:pt x="736" y="529"/>
                    <a:pt x="738" y="530"/>
                  </a:cubicBezTo>
                  <a:cubicBezTo>
                    <a:pt x="738" y="531"/>
                    <a:pt x="737" y="532"/>
                    <a:pt x="738" y="533"/>
                  </a:cubicBezTo>
                  <a:cubicBezTo>
                    <a:pt x="738" y="533"/>
                    <a:pt x="740" y="532"/>
                    <a:pt x="740" y="533"/>
                  </a:cubicBezTo>
                  <a:cubicBezTo>
                    <a:pt x="741" y="534"/>
                    <a:pt x="740" y="537"/>
                    <a:pt x="743" y="536"/>
                  </a:cubicBezTo>
                  <a:cubicBezTo>
                    <a:pt x="743" y="579"/>
                    <a:pt x="743" y="579"/>
                    <a:pt x="743" y="579"/>
                  </a:cubicBezTo>
                  <a:cubicBezTo>
                    <a:pt x="737" y="577"/>
                    <a:pt x="744" y="587"/>
                    <a:pt x="738" y="585"/>
                  </a:cubicBezTo>
                  <a:cubicBezTo>
                    <a:pt x="737" y="590"/>
                    <a:pt x="736" y="594"/>
                    <a:pt x="736" y="599"/>
                  </a:cubicBezTo>
                  <a:cubicBezTo>
                    <a:pt x="736" y="601"/>
                    <a:pt x="739" y="607"/>
                    <a:pt x="738" y="613"/>
                  </a:cubicBezTo>
                  <a:cubicBezTo>
                    <a:pt x="738" y="613"/>
                    <a:pt x="736" y="614"/>
                    <a:pt x="736" y="614"/>
                  </a:cubicBezTo>
                  <a:cubicBezTo>
                    <a:pt x="736" y="615"/>
                    <a:pt x="737" y="616"/>
                    <a:pt x="736" y="617"/>
                  </a:cubicBezTo>
                  <a:cubicBezTo>
                    <a:pt x="736" y="618"/>
                    <a:pt x="732" y="619"/>
                    <a:pt x="733" y="624"/>
                  </a:cubicBezTo>
                  <a:cubicBezTo>
                    <a:pt x="730" y="625"/>
                    <a:pt x="729" y="627"/>
                    <a:pt x="726" y="628"/>
                  </a:cubicBezTo>
                  <a:cubicBezTo>
                    <a:pt x="726" y="629"/>
                    <a:pt x="727" y="632"/>
                    <a:pt x="726" y="633"/>
                  </a:cubicBezTo>
                  <a:cubicBezTo>
                    <a:pt x="726" y="633"/>
                    <a:pt x="724" y="632"/>
                    <a:pt x="724" y="633"/>
                  </a:cubicBezTo>
                  <a:cubicBezTo>
                    <a:pt x="723" y="633"/>
                    <a:pt x="724" y="635"/>
                    <a:pt x="724" y="635"/>
                  </a:cubicBezTo>
                  <a:cubicBezTo>
                    <a:pt x="722" y="636"/>
                    <a:pt x="718" y="635"/>
                    <a:pt x="718" y="638"/>
                  </a:cubicBezTo>
                  <a:cubicBezTo>
                    <a:pt x="718" y="640"/>
                    <a:pt x="715" y="639"/>
                    <a:pt x="712" y="641"/>
                  </a:cubicBezTo>
                  <a:cubicBezTo>
                    <a:pt x="712" y="641"/>
                    <a:pt x="710" y="644"/>
                    <a:pt x="710" y="644"/>
                  </a:cubicBezTo>
                  <a:cubicBezTo>
                    <a:pt x="709" y="644"/>
                    <a:pt x="708" y="642"/>
                    <a:pt x="707" y="642"/>
                  </a:cubicBezTo>
                  <a:cubicBezTo>
                    <a:pt x="707" y="642"/>
                    <a:pt x="706" y="644"/>
                    <a:pt x="705" y="644"/>
                  </a:cubicBezTo>
                  <a:cubicBezTo>
                    <a:pt x="703" y="644"/>
                    <a:pt x="703" y="644"/>
                    <a:pt x="703" y="647"/>
                  </a:cubicBezTo>
                  <a:cubicBezTo>
                    <a:pt x="697" y="644"/>
                    <a:pt x="694" y="650"/>
                    <a:pt x="691" y="652"/>
                  </a:cubicBezTo>
                  <a:cubicBezTo>
                    <a:pt x="691" y="653"/>
                    <a:pt x="689" y="652"/>
                    <a:pt x="689" y="652"/>
                  </a:cubicBezTo>
                  <a:cubicBezTo>
                    <a:pt x="688" y="653"/>
                    <a:pt x="686" y="654"/>
                    <a:pt x="686" y="655"/>
                  </a:cubicBezTo>
                  <a:cubicBezTo>
                    <a:pt x="685" y="656"/>
                    <a:pt x="683" y="657"/>
                    <a:pt x="683" y="658"/>
                  </a:cubicBezTo>
                  <a:cubicBezTo>
                    <a:pt x="683" y="658"/>
                    <a:pt x="686" y="662"/>
                    <a:pt x="681" y="661"/>
                  </a:cubicBezTo>
                  <a:cubicBezTo>
                    <a:pt x="683" y="667"/>
                    <a:pt x="679" y="670"/>
                    <a:pt x="680" y="676"/>
                  </a:cubicBezTo>
                  <a:cubicBezTo>
                    <a:pt x="676" y="675"/>
                    <a:pt x="678" y="679"/>
                    <a:pt x="677" y="680"/>
                  </a:cubicBezTo>
                  <a:cubicBezTo>
                    <a:pt x="677" y="681"/>
                    <a:pt x="675" y="680"/>
                    <a:pt x="674" y="680"/>
                  </a:cubicBezTo>
                  <a:cubicBezTo>
                    <a:pt x="674" y="681"/>
                    <a:pt x="677" y="683"/>
                    <a:pt x="674" y="683"/>
                  </a:cubicBezTo>
                  <a:cubicBezTo>
                    <a:pt x="672" y="683"/>
                    <a:pt x="673" y="688"/>
                    <a:pt x="669" y="689"/>
                  </a:cubicBezTo>
                  <a:cubicBezTo>
                    <a:pt x="668" y="689"/>
                    <a:pt x="666" y="691"/>
                    <a:pt x="666" y="691"/>
                  </a:cubicBezTo>
                  <a:cubicBezTo>
                    <a:pt x="664" y="693"/>
                    <a:pt x="662" y="698"/>
                    <a:pt x="659" y="700"/>
                  </a:cubicBezTo>
                  <a:cubicBezTo>
                    <a:pt x="659" y="705"/>
                    <a:pt x="659" y="705"/>
                    <a:pt x="659" y="705"/>
                  </a:cubicBezTo>
                  <a:cubicBezTo>
                    <a:pt x="657" y="707"/>
                    <a:pt x="655" y="708"/>
                    <a:pt x="655" y="711"/>
                  </a:cubicBezTo>
                  <a:cubicBezTo>
                    <a:pt x="648" y="711"/>
                    <a:pt x="648" y="711"/>
                    <a:pt x="648" y="711"/>
                  </a:cubicBezTo>
                  <a:cubicBezTo>
                    <a:pt x="648" y="712"/>
                    <a:pt x="650" y="712"/>
                    <a:pt x="651" y="712"/>
                  </a:cubicBezTo>
                  <a:cubicBezTo>
                    <a:pt x="650" y="714"/>
                    <a:pt x="648" y="714"/>
                    <a:pt x="646" y="714"/>
                  </a:cubicBezTo>
                  <a:cubicBezTo>
                    <a:pt x="645" y="715"/>
                    <a:pt x="644" y="717"/>
                    <a:pt x="644" y="719"/>
                  </a:cubicBezTo>
                  <a:cubicBezTo>
                    <a:pt x="642" y="718"/>
                    <a:pt x="641" y="718"/>
                    <a:pt x="641" y="721"/>
                  </a:cubicBezTo>
                  <a:cubicBezTo>
                    <a:pt x="639" y="721"/>
                    <a:pt x="640" y="719"/>
                    <a:pt x="639" y="718"/>
                  </a:cubicBezTo>
                  <a:cubicBezTo>
                    <a:pt x="637" y="718"/>
                    <a:pt x="635" y="718"/>
                    <a:pt x="635" y="717"/>
                  </a:cubicBezTo>
                  <a:cubicBezTo>
                    <a:pt x="634" y="718"/>
                    <a:pt x="634" y="720"/>
                    <a:pt x="631" y="719"/>
                  </a:cubicBezTo>
                  <a:cubicBezTo>
                    <a:pt x="631" y="723"/>
                    <a:pt x="634" y="724"/>
                    <a:pt x="634" y="727"/>
                  </a:cubicBezTo>
                  <a:cubicBezTo>
                    <a:pt x="634" y="730"/>
                    <a:pt x="629" y="733"/>
                    <a:pt x="632" y="735"/>
                  </a:cubicBezTo>
                  <a:cubicBezTo>
                    <a:pt x="632" y="738"/>
                    <a:pt x="625" y="735"/>
                    <a:pt x="624" y="738"/>
                  </a:cubicBezTo>
                  <a:cubicBezTo>
                    <a:pt x="622" y="737"/>
                    <a:pt x="623" y="740"/>
                    <a:pt x="623" y="741"/>
                  </a:cubicBezTo>
                  <a:cubicBezTo>
                    <a:pt x="621" y="742"/>
                    <a:pt x="616" y="740"/>
                    <a:pt x="617" y="745"/>
                  </a:cubicBezTo>
                  <a:cubicBezTo>
                    <a:pt x="614" y="742"/>
                    <a:pt x="604" y="742"/>
                    <a:pt x="603" y="746"/>
                  </a:cubicBezTo>
                  <a:cubicBezTo>
                    <a:pt x="603" y="748"/>
                    <a:pt x="604" y="747"/>
                    <a:pt x="604" y="746"/>
                  </a:cubicBezTo>
                  <a:cubicBezTo>
                    <a:pt x="608" y="746"/>
                    <a:pt x="604" y="750"/>
                    <a:pt x="602" y="749"/>
                  </a:cubicBezTo>
                  <a:cubicBezTo>
                    <a:pt x="602" y="752"/>
                    <a:pt x="597" y="757"/>
                    <a:pt x="600" y="757"/>
                  </a:cubicBezTo>
                  <a:cubicBezTo>
                    <a:pt x="600" y="758"/>
                    <a:pt x="598" y="759"/>
                    <a:pt x="597" y="759"/>
                  </a:cubicBezTo>
                  <a:cubicBezTo>
                    <a:pt x="597" y="759"/>
                    <a:pt x="595" y="757"/>
                    <a:pt x="596" y="757"/>
                  </a:cubicBezTo>
                  <a:cubicBezTo>
                    <a:pt x="595" y="757"/>
                    <a:pt x="591" y="761"/>
                    <a:pt x="592" y="756"/>
                  </a:cubicBezTo>
                  <a:cubicBezTo>
                    <a:pt x="590" y="757"/>
                    <a:pt x="590" y="760"/>
                    <a:pt x="589" y="757"/>
                  </a:cubicBezTo>
                  <a:cubicBezTo>
                    <a:pt x="587" y="758"/>
                    <a:pt x="590" y="766"/>
                    <a:pt x="590" y="769"/>
                  </a:cubicBezTo>
                  <a:cubicBezTo>
                    <a:pt x="591" y="772"/>
                    <a:pt x="588" y="771"/>
                    <a:pt x="588" y="774"/>
                  </a:cubicBezTo>
                  <a:cubicBezTo>
                    <a:pt x="587" y="776"/>
                    <a:pt x="588" y="779"/>
                    <a:pt x="583" y="778"/>
                  </a:cubicBezTo>
                  <a:cubicBezTo>
                    <a:pt x="583" y="780"/>
                    <a:pt x="586" y="781"/>
                    <a:pt x="586" y="781"/>
                  </a:cubicBezTo>
                  <a:cubicBezTo>
                    <a:pt x="586" y="783"/>
                    <a:pt x="584" y="781"/>
                    <a:pt x="583" y="781"/>
                  </a:cubicBezTo>
                  <a:cubicBezTo>
                    <a:pt x="582" y="782"/>
                    <a:pt x="582" y="786"/>
                    <a:pt x="583" y="785"/>
                  </a:cubicBezTo>
                  <a:cubicBezTo>
                    <a:pt x="583" y="787"/>
                    <a:pt x="582" y="785"/>
                    <a:pt x="580" y="785"/>
                  </a:cubicBezTo>
                  <a:cubicBezTo>
                    <a:pt x="581" y="785"/>
                    <a:pt x="580" y="788"/>
                    <a:pt x="579" y="787"/>
                  </a:cubicBezTo>
                  <a:cubicBezTo>
                    <a:pt x="577" y="784"/>
                    <a:pt x="580" y="787"/>
                    <a:pt x="578" y="790"/>
                  </a:cubicBezTo>
                  <a:cubicBezTo>
                    <a:pt x="575" y="792"/>
                    <a:pt x="575" y="789"/>
                    <a:pt x="572" y="791"/>
                  </a:cubicBezTo>
                  <a:cubicBezTo>
                    <a:pt x="570" y="795"/>
                    <a:pt x="579" y="794"/>
                    <a:pt x="573" y="797"/>
                  </a:cubicBezTo>
                  <a:cubicBezTo>
                    <a:pt x="574" y="798"/>
                    <a:pt x="576" y="798"/>
                    <a:pt x="578" y="798"/>
                  </a:cubicBezTo>
                  <a:cubicBezTo>
                    <a:pt x="577" y="801"/>
                    <a:pt x="578" y="802"/>
                    <a:pt x="580" y="802"/>
                  </a:cubicBezTo>
                  <a:cubicBezTo>
                    <a:pt x="583" y="806"/>
                    <a:pt x="578" y="807"/>
                    <a:pt x="578" y="808"/>
                  </a:cubicBezTo>
                  <a:cubicBezTo>
                    <a:pt x="578" y="809"/>
                    <a:pt x="579" y="810"/>
                    <a:pt x="579" y="809"/>
                  </a:cubicBezTo>
                  <a:cubicBezTo>
                    <a:pt x="578" y="811"/>
                    <a:pt x="579" y="809"/>
                    <a:pt x="578" y="809"/>
                  </a:cubicBezTo>
                  <a:cubicBezTo>
                    <a:pt x="576" y="809"/>
                    <a:pt x="576" y="812"/>
                    <a:pt x="572" y="812"/>
                  </a:cubicBezTo>
                  <a:cubicBezTo>
                    <a:pt x="574" y="815"/>
                    <a:pt x="573" y="815"/>
                    <a:pt x="569" y="815"/>
                  </a:cubicBezTo>
                  <a:cubicBezTo>
                    <a:pt x="570" y="819"/>
                    <a:pt x="567" y="819"/>
                    <a:pt x="568" y="822"/>
                  </a:cubicBezTo>
                  <a:cubicBezTo>
                    <a:pt x="563" y="823"/>
                    <a:pt x="569" y="828"/>
                    <a:pt x="564" y="825"/>
                  </a:cubicBezTo>
                  <a:cubicBezTo>
                    <a:pt x="564" y="828"/>
                    <a:pt x="563" y="831"/>
                    <a:pt x="564" y="835"/>
                  </a:cubicBezTo>
                  <a:cubicBezTo>
                    <a:pt x="564" y="835"/>
                    <a:pt x="565" y="836"/>
                    <a:pt x="565" y="836"/>
                  </a:cubicBezTo>
                  <a:cubicBezTo>
                    <a:pt x="565" y="838"/>
                    <a:pt x="562" y="839"/>
                    <a:pt x="565" y="842"/>
                  </a:cubicBezTo>
                  <a:cubicBezTo>
                    <a:pt x="567" y="843"/>
                    <a:pt x="565" y="845"/>
                    <a:pt x="566" y="849"/>
                  </a:cubicBezTo>
                  <a:cubicBezTo>
                    <a:pt x="568" y="851"/>
                    <a:pt x="571" y="852"/>
                    <a:pt x="572" y="856"/>
                  </a:cubicBezTo>
                  <a:cubicBezTo>
                    <a:pt x="576" y="858"/>
                    <a:pt x="578" y="853"/>
                    <a:pt x="580" y="857"/>
                  </a:cubicBezTo>
                  <a:cubicBezTo>
                    <a:pt x="582" y="862"/>
                    <a:pt x="576" y="859"/>
                    <a:pt x="573" y="860"/>
                  </a:cubicBezTo>
                  <a:cubicBezTo>
                    <a:pt x="568" y="861"/>
                    <a:pt x="561" y="864"/>
                    <a:pt x="557" y="863"/>
                  </a:cubicBezTo>
                  <a:cubicBezTo>
                    <a:pt x="556" y="863"/>
                    <a:pt x="557" y="860"/>
                    <a:pt x="557" y="860"/>
                  </a:cubicBezTo>
                  <a:cubicBezTo>
                    <a:pt x="550" y="861"/>
                    <a:pt x="549" y="857"/>
                    <a:pt x="544" y="857"/>
                  </a:cubicBezTo>
                  <a:cubicBezTo>
                    <a:pt x="544" y="853"/>
                    <a:pt x="544" y="853"/>
                    <a:pt x="544" y="853"/>
                  </a:cubicBezTo>
                  <a:cubicBezTo>
                    <a:pt x="543" y="849"/>
                    <a:pt x="539" y="852"/>
                    <a:pt x="538" y="849"/>
                  </a:cubicBezTo>
                  <a:cubicBezTo>
                    <a:pt x="538" y="847"/>
                    <a:pt x="537" y="847"/>
                    <a:pt x="537" y="846"/>
                  </a:cubicBezTo>
                  <a:cubicBezTo>
                    <a:pt x="537" y="845"/>
                    <a:pt x="536" y="844"/>
                    <a:pt x="536" y="844"/>
                  </a:cubicBezTo>
                  <a:cubicBezTo>
                    <a:pt x="536" y="843"/>
                    <a:pt x="539" y="840"/>
                    <a:pt x="536" y="840"/>
                  </a:cubicBezTo>
                  <a:cubicBezTo>
                    <a:pt x="534" y="840"/>
                    <a:pt x="536" y="839"/>
                    <a:pt x="536" y="837"/>
                  </a:cubicBezTo>
                  <a:cubicBezTo>
                    <a:pt x="535" y="836"/>
                    <a:pt x="533" y="836"/>
                    <a:pt x="533" y="835"/>
                  </a:cubicBezTo>
                  <a:cubicBezTo>
                    <a:pt x="532" y="834"/>
                    <a:pt x="535" y="833"/>
                    <a:pt x="534" y="832"/>
                  </a:cubicBezTo>
                  <a:cubicBezTo>
                    <a:pt x="534" y="832"/>
                    <a:pt x="533" y="831"/>
                    <a:pt x="533" y="830"/>
                  </a:cubicBezTo>
                  <a:cubicBezTo>
                    <a:pt x="532" y="829"/>
                    <a:pt x="531" y="827"/>
                    <a:pt x="530" y="826"/>
                  </a:cubicBezTo>
                  <a:cubicBezTo>
                    <a:pt x="529" y="824"/>
                    <a:pt x="532" y="823"/>
                    <a:pt x="531" y="822"/>
                  </a:cubicBezTo>
                  <a:cubicBezTo>
                    <a:pt x="531" y="821"/>
                    <a:pt x="529" y="820"/>
                    <a:pt x="529" y="820"/>
                  </a:cubicBezTo>
                  <a:cubicBezTo>
                    <a:pt x="529" y="819"/>
                    <a:pt x="534" y="818"/>
                    <a:pt x="530" y="816"/>
                  </a:cubicBezTo>
                  <a:cubicBezTo>
                    <a:pt x="530" y="815"/>
                    <a:pt x="532" y="815"/>
                    <a:pt x="533" y="815"/>
                  </a:cubicBezTo>
                  <a:cubicBezTo>
                    <a:pt x="533" y="805"/>
                    <a:pt x="533" y="805"/>
                    <a:pt x="533" y="805"/>
                  </a:cubicBezTo>
                  <a:cubicBezTo>
                    <a:pt x="532" y="804"/>
                    <a:pt x="530" y="803"/>
                    <a:pt x="529" y="802"/>
                  </a:cubicBezTo>
                  <a:cubicBezTo>
                    <a:pt x="530" y="798"/>
                    <a:pt x="534" y="794"/>
                    <a:pt x="531" y="790"/>
                  </a:cubicBezTo>
                  <a:cubicBezTo>
                    <a:pt x="535" y="791"/>
                    <a:pt x="535" y="788"/>
                    <a:pt x="538" y="788"/>
                  </a:cubicBezTo>
                  <a:cubicBezTo>
                    <a:pt x="538" y="776"/>
                    <a:pt x="538" y="776"/>
                    <a:pt x="538" y="776"/>
                  </a:cubicBezTo>
                  <a:cubicBezTo>
                    <a:pt x="545" y="776"/>
                    <a:pt x="542" y="767"/>
                    <a:pt x="545" y="763"/>
                  </a:cubicBezTo>
                  <a:cubicBezTo>
                    <a:pt x="544" y="764"/>
                    <a:pt x="543" y="765"/>
                    <a:pt x="543" y="763"/>
                  </a:cubicBezTo>
                  <a:cubicBezTo>
                    <a:pt x="540" y="764"/>
                    <a:pt x="538" y="767"/>
                    <a:pt x="538" y="771"/>
                  </a:cubicBezTo>
                  <a:cubicBezTo>
                    <a:pt x="536" y="770"/>
                    <a:pt x="534" y="769"/>
                    <a:pt x="534" y="766"/>
                  </a:cubicBezTo>
                  <a:cubicBezTo>
                    <a:pt x="532" y="764"/>
                    <a:pt x="538" y="761"/>
                    <a:pt x="537" y="760"/>
                  </a:cubicBezTo>
                  <a:cubicBezTo>
                    <a:pt x="534" y="758"/>
                    <a:pt x="537" y="761"/>
                    <a:pt x="540" y="759"/>
                  </a:cubicBezTo>
                  <a:cubicBezTo>
                    <a:pt x="541" y="752"/>
                    <a:pt x="537" y="745"/>
                    <a:pt x="538" y="739"/>
                  </a:cubicBezTo>
                  <a:cubicBezTo>
                    <a:pt x="538" y="739"/>
                    <a:pt x="541" y="739"/>
                    <a:pt x="541" y="739"/>
                  </a:cubicBezTo>
                  <a:cubicBezTo>
                    <a:pt x="540" y="732"/>
                    <a:pt x="541" y="732"/>
                    <a:pt x="541" y="724"/>
                  </a:cubicBezTo>
                  <a:cubicBezTo>
                    <a:pt x="544" y="720"/>
                    <a:pt x="549" y="715"/>
                    <a:pt x="547" y="710"/>
                  </a:cubicBezTo>
                  <a:cubicBezTo>
                    <a:pt x="552" y="716"/>
                    <a:pt x="547" y="700"/>
                    <a:pt x="552" y="705"/>
                  </a:cubicBezTo>
                  <a:cubicBezTo>
                    <a:pt x="552" y="703"/>
                    <a:pt x="552" y="699"/>
                    <a:pt x="551" y="696"/>
                  </a:cubicBezTo>
                  <a:cubicBezTo>
                    <a:pt x="550" y="694"/>
                    <a:pt x="548" y="692"/>
                    <a:pt x="548" y="690"/>
                  </a:cubicBezTo>
                  <a:cubicBezTo>
                    <a:pt x="548" y="688"/>
                    <a:pt x="549" y="688"/>
                    <a:pt x="550" y="686"/>
                  </a:cubicBezTo>
                  <a:cubicBezTo>
                    <a:pt x="550" y="683"/>
                    <a:pt x="549" y="678"/>
                    <a:pt x="552" y="682"/>
                  </a:cubicBezTo>
                  <a:cubicBezTo>
                    <a:pt x="552" y="678"/>
                    <a:pt x="552" y="674"/>
                    <a:pt x="554" y="670"/>
                  </a:cubicBezTo>
                  <a:cubicBezTo>
                    <a:pt x="555" y="668"/>
                    <a:pt x="554" y="669"/>
                    <a:pt x="554" y="666"/>
                  </a:cubicBezTo>
                  <a:cubicBezTo>
                    <a:pt x="554" y="665"/>
                    <a:pt x="557" y="661"/>
                    <a:pt x="555" y="659"/>
                  </a:cubicBezTo>
                  <a:cubicBezTo>
                    <a:pt x="554" y="658"/>
                    <a:pt x="555" y="658"/>
                    <a:pt x="555" y="655"/>
                  </a:cubicBezTo>
                  <a:cubicBezTo>
                    <a:pt x="555" y="653"/>
                    <a:pt x="555" y="651"/>
                    <a:pt x="555" y="649"/>
                  </a:cubicBezTo>
                  <a:cubicBezTo>
                    <a:pt x="555" y="647"/>
                    <a:pt x="556" y="647"/>
                    <a:pt x="557" y="645"/>
                  </a:cubicBezTo>
                  <a:cubicBezTo>
                    <a:pt x="557" y="640"/>
                    <a:pt x="556" y="635"/>
                    <a:pt x="557" y="630"/>
                  </a:cubicBezTo>
                  <a:cubicBezTo>
                    <a:pt x="557" y="628"/>
                    <a:pt x="558" y="627"/>
                    <a:pt x="558" y="626"/>
                  </a:cubicBezTo>
                  <a:cubicBezTo>
                    <a:pt x="558" y="621"/>
                    <a:pt x="553" y="617"/>
                    <a:pt x="554" y="613"/>
                  </a:cubicBezTo>
                  <a:cubicBezTo>
                    <a:pt x="553" y="611"/>
                    <a:pt x="552" y="613"/>
                    <a:pt x="550" y="613"/>
                  </a:cubicBezTo>
                  <a:cubicBezTo>
                    <a:pt x="548" y="610"/>
                    <a:pt x="543" y="606"/>
                    <a:pt x="540" y="606"/>
                  </a:cubicBezTo>
                  <a:cubicBezTo>
                    <a:pt x="539" y="606"/>
                    <a:pt x="538" y="602"/>
                    <a:pt x="537" y="603"/>
                  </a:cubicBezTo>
                  <a:cubicBezTo>
                    <a:pt x="535" y="605"/>
                    <a:pt x="537" y="603"/>
                    <a:pt x="536" y="602"/>
                  </a:cubicBezTo>
                  <a:cubicBezTo>
                    <a:pt x="534" y="600"/>
                    <a:pt x="529" y="603"/>
                    <a:pt x="533" y="599"/>
                  </a:cubicBezTo>
                  <a:cubicBezTo>
                    <a:pt x="533" y="596"/>
                    <a:pt x="529" y="598"/>
                    <a:pt x="527" y="597"/>
                  </a:cubicBezTo>
                  <a:cubicBezTo>
                    <a:pt x="527" y="597"/>
                    <a:pt x="528" y="595"/>
                    <a:pt x="527" y="595"/>
                  </a:cubicBezTo>
                  <a:cubicBezTo>
                    <a:pt x="527" y="594"/>
                    <a:pt x="525" y="594"/>
                    <a:pt x="524" y="593"/>
                  </a:cubicBezTo>
                  <a:cubicBezTo>
                    <a:pt x="523" y="592"/>
                    <a:pt x="521" y="588"/>
                    <a:pt x="520" y="583"/>
                  </a:cubicBezTo>
                  <a:cubicBezTo>
                    <a:pt x="520" y="582"/>
                    <a:pt x="518" y="583"/>
                    <a:pt x="517" y="582"/>
                  </a:cubicBezTo>
                  <a:cubicBezTo>
                    <a:pt x="516" y="581"/>
                    <a:pt x="517" y="575"/>
                    <a:pt x="515" y="575"/>
                  </a:cubicBezTo>
                  <a:cubicBezTo>
                    <a:pt x="512" y="575"/>
                    <a:pt x="511" y="567"/>
                    <a:pt x="509" y="564"/>
                  </a:cubicBezTo>
                  <a:cubicBezTo>
                    <a:pt x="507" y="562"/>
                    <a:pt x="505" y="559"/>
                    <a:pt x="503" y="555"/>
                  </a:cubicBezTo>
                  <a:cubicBezTo>
                    <a:pt x="503" y="554"/>
                    <a:pt x="501" y="554"/>
                    <a:pt x="501" y="553"/>
                  </a:cubicBezTo>
                  <a:cubicBezTo>
                    <a:pt x="500" y="552"/>
                    <a:pt x="501" y="550"/>
                    <a:pt x="501" y="550"/>
                  </a:cubicBezTo>
                  <a:cubicBezTo>
                    <a:pt x="500" y="548"/>
                    <a:pt x="499" y="549"/>
                    <a:pt x="498" y="548"/>
                  </a:cubicBezTo>
                  <a:cubicBezTo>
                    <a:pt x="498" y="548"/>
                    <a:pt x="496" y="538"/>
                    <a:pt x="495" y="546"/>
                  </a:cubicBezTo>
                  <a:cubicBezTo>
                    <a:pt x="492" y="544"/>
                    <a:pt x="494" y="537"/>
                    <a:pt x="493" y="533"/>
                  </a:cubicBezTo>
                  <a:cubicBezTo>
                    <a:pt x="497" y="533"/>
                    <a:pt x="497" y="529"/>
                    <a:pt x="499" y="527"/>
                  </a:cubicBezTo>
                  <a:cubicBezTo>
                    <a:pt x="500" y="524"/>
                    <a:pt x="496" y="525"/>
                    <a:pt x="495" y="523"/>
                  </a:cubicBezTo>
                  <a:cubicBezTo>
                    <a:pt x="495" y="519"/>
                    <a:pt x="497" y="517"/>
                    <a:pt x="496" y="512"/>
                  </a:cubicBezTo>
                  <a:cubicBezTo>
                    <a:pt x="497" y="511"/>
                    <a:pt x="499" y="510"/>
                    <a:pt x="501" y="510"/>
                  </a:cubicBezTo>
                  <a:cubicBezTo>
                    <a:pt x="501" y="509"/>
                    <a:pt x="500" y="507"/>
                    <a:pt x="501" y="506"/>
                  </a:cubicBezTo>
                  <a:cubicBezTo>
                    <a:pt x="501" y="506"/>
                    <a:pt x="503" y="507"/>
                    <a:pt x="503" y="506"/>
                  </a:cubicBezTo>
                  <a:cubicBezTo>
                    <a:pt x="504" y="506"/>
                    <a:pt x="503" y="505"/>
                    <a:pt x="503" y="505"/>
                  </a:cubicBezTo>
                  <a:cubicBezTo>
                    <a:pt x="504" y="505"/>
                    <a:pt x="507" y="502"/>
                    <a:pt x="506" y="502"/>
                  </a:cubicBezTo>
                  <a:cubicBezTo>
                    <a:pt x="506" y="502"/>
                    <a:pt x="505" y="502"/>
                    <a:pt x="505" y="502"/>
                  </a:cubicBezTo>
                  <a:cubicBezTo>
                    <a:pt x="505" y="502"/>
                    <a:pt x="505" y="500"/>
                    <a:pt x="506" y="501"/>
                  </a:cubicBezTo>
                  <a:cubicBezTo>
                    <a:pt x="509" y="504"/>
                    <a:pt x="507" y="498"/>
                    <a:pt x="510" y="498"/>
                  </a:cubicBezTo>
                  <a:cubicBezTo>
                    <a:pt x="513" y="498"/>
                    <a:pt x="511" y="495"/>
                    <a:pt x="513" y="492"/>
                  </a:cubicBezTo>
                  <a:cubicBezTo>
                    <a:pt x="513" y="493"/>
                    <a:pt x="520" y="487"/>
                    <a:pt x="516" y="484"/>
                  </a:cubicBezTo>
                  <a:cubicBezTo>
                    <a:pt x="514" y="482"/>
                    <a:pt x="516" y="483"/>
                    <a:pt x="516" y="481"/>
                  </a:cubicBezTo>
                  <a:cubicBezTo>
                    <a:pt x="516" y="478"/>
                    <a:pt x="513" y="468"/>
                    <a:pt x="515" y="464"/>
                  </a:cubicBezTo>
                  <a:cubicBezTo>
                    <a:pt x="508" y="465"/>
                    <a:pt x="508" y="460"/>
                    <a:pt x="501" y="461"/>
                  </a:cubicBezTo>
                  <a:cubicBezTo>
                    <a:pt x="498" y="463"/>
                    <a:pt x="501" y="463"/>
                    <a:pt x="499" y="467"/>
                  </a:cubicBezTo>
                  <a:cubicBezTo>
                    <a:pt x="492" y="467"/>
                    <a:pt x="489" y="463"/>
                    <a:pt x="482" y="463"/>
                  </a:cubicBezTo>
                  <a:cubicBezTo>
                    <a:pt x="482" y="460"/>
                    <a:pt x="478" y="461"/>
                    <a:pt x="479" y="457"/>
                  </a:cubicBezTo>
                  <a:cubicBezTo>
                    <a:pt x="478" y="456"/>
                    <a:pt x="475" y="457"/>
                    <a:pt x="474" y="456"/>
                  </a:cubicBezTo>
                  <a:cubicBezTo>
                    <a:pt x="473" y="455"/>
                    <a:pt x="474" y="453"/>
                    <a:pt x="474" y="453"/>
                  </a:cubicBezTo>
                  <a:cubicBezTo>
                    <a:pt x="473" y="452"/>
                    <a:pt x="471" y="453"/>
                    <a:pt x="471" y="453"/>
                  </a:cubicBezTo>
                  <a:cubicBezTo>
                    <a:pt x="470" y="452"/>
                    <a:pt x="471" y="449"/>
                    <a:pt x="468" y="449"/>
                  </a:cubicBezTo>
                  <a:cubicBezTo>
                    <a:pt x="468" y="445"/>
                    <a:pt x="471" y="446"/>
                    <a:pt x="468" y="443"/>
                  </a:cubicBezTo>
                  <a:cubicBezTo>
                    <a:pt x="468" y="442"/>
                    <a:pt x="467" y="442"/>
                    <a:pt x="467" y="443"/>
                  </a:cubicBezTo>
                  <a:cubicBezTo>
                    <a:pt x="465" y="442"/>
                    <a:pt x="464" y="439"/>
                    <a:pt x="460" y="439"/>
                  </a:cubicBezTo>
                  <a:cubicBezTo>
                    <a:pt x="462" y="434"/>
                    <a:pt x="455" y="438"/>
                    <a:pt x="457" y="433"/>
                  </a:cubicBezTo>
                  <a:cubicBezTo>
                    <a:pt x="456" y="433"/>
                    <a:pt x="448" y="433"/>
                    <a:pt x="450" y="433"/>
                  </a:cubicBezTo>
                  <a:cubicBezTo>
                    <a:pt x="448" y="433"/>
                    <a:pt x="450" y="431"/>
                    <a:pt x="449" y="431"/>
                  </a:cubicBezTo>
                  <a:cubicBezTo>
                    <a:pt x="448" y="430"/>
                    <a:pt x="446" y="431"/>
                    <a:pt x="446" y="431"/>
                  </a:cubicBezTo>
                  <a:cubicBezTo>
                    <a:pt x="445" y="430"/>
                    <a:pt x="442" y="428"/>
                    <a:pt x="437" y="429"/>
                  </a:cubicBezTo>
                  <a:cubicBezTo>
                    <a:pt x="439" y="424"/>
                    <a:pt x="434" y="427"/>
                    <a:pt x="432" y="425"/>
                  </a:cubicBezTo>
                  <a:cubicBezTo>
                    <a:pt x="431" y="425"/>
                    <a:pt x="432" y="423"/>
                    <a:pt x="432" y="422"/>
                  </a:cubicBezTo>
                  <a:cubicBezTo>
                    <a:pt x="431" y="422"/>
                    <a:pt x="429" y="423"/>
                    <a:pt x="429" y="422"/>
                  </a:cubicBezTo>
                  <a:cubicBezTo>
                    <a:pt x="429" y="422"/>
                    <a:pt x="429" y="420"/>
                    <a:pt x="429" y="419"/>
                  </a:cubicBezTo>
                  <a:cubicBezTo>
                    <a:pt x="429" y="419"/>
                    <a:pt x="427" y="420"/>
                    <a:pt x="426" y="419"/>
                  </a:cubicBezTo>
                  <a:cubicBezTo>
                    <a:pt x="426" y="419"/>
                    <a:pt x="427" y="417"/>
                    <a:pt x="426" y="416"/>
                  </a:cubicBezTo>
                  <a:cubicBezTo>
                    <a:pt x="425" y="416"/>
                    <a:pt x="425" y="418"/>
                    <a:pt x="425" y="418"/>
                  </a:cubicBezTo>
                  <a:cubicBezTo>
                    <a:pt x="424" y="418"/>
                    <a:pt x="421" y="416"/>
                    <a:pt x="421" y="415"/>
                  </a:cubicBezTo>
                  <a:cubicBezTo>
                    <a:pt x="419" y="417"/>
                    <a:pt x="418" y="415"/>
                    <a:pt x="416" y="415"/>
                  </a:cubicBezTo>
                  <a:cubicBezTo>
                    <a:pt x="414" y="415"/>
                    <a:pt x="412" y="418"/>
                    <a:pt x="409" y="418"/>
                  </a:cubicBezTo>
                  <a:cubicBezTo>
                    <a:pt x="406" y="418"/>
                    <a:pt x="406" y="417"/>
                    <a:pt x="404" y="416"/>
                  </a:cubicBezTo>
                  <a:cubicBezTo>
                    <a:pt x="400" y="416"/>
                    <a:pt x="401" y="419"/>
                    <a:pt x="398" y="416"/>
                  </a:cubicBezTo>
                  <a:cubicBezTo>
                    <a:pt x="396" y="415"/>
                    <a:pt x="395" y="417"/>
                    <a:pt x="391" y="415"/>
                  </a:cubicBezTo>
                  <a:cubicBezTo>
                    <a:pt x="390" y="415"/>
                    <a:pt x="390" y="413"/>
                    <a:pt x="390" y="412"/>
                  </a:cubicBezTo>
                  <a:cubicBezTo>
                    <a:pt x="389" y="412"/>
                    <a:pt x="388" y="412"/>
                    <a:pt x="387" y="412"/>
                  </a:cubicBezTo>
                  <a:cubicBezTo>
                    <a:pt x="385" y="412"/>
                    <a:pt x="379" y="411"/>
                    <a:pt x="383" y="408"/>
                  </a:cubicBezTo>
                  <a:cubicBezTo>
                    <a:pt x="379" y="408"/>
                    <a:pt x="378" y="405"/>
                    <a:pt x="374" y="405"/>
                  </a:cubicBezTo>
                  <a:cubicBezTo>
                    <a:pt x="374" y="404"/>
                    <a:pt x="373" y="403"/>
                    <a:pt x="373" y="401"/>
                  </a:cubicBezTo>
                  <a:cubicBezTo>
                    <a:pt x="367" y="400"/>
                    <a:pt x="365" y="396"/>
                    <a:pt x="359" y="395"/>
                  </a:cubicBezTo>
                  <a:cubicBezTo>
                    <a:pt x="358" y="391"/>
                    <a:pt x="355" y="388"/>
                    <a:pt x="356" y="381"/>
                  </a:cubicBezTo>
                  <a:cubicBezTo>
                    <a:pt x="356" y="376"/>
                    <a:pt x="348" y="379"/>
                    <a:pt x="352" y="373"/>
                  </a:cubicBezTo>
                  <a:cubicBezTo>
                    <a:pt x="350" y="373"/>
                    <a:pt x="349" y="373"/>
                    <a:pt x="349" y="374"/>
                  </a:cubicBezTo>
                  <a:cubicBezTo>
                    <a:pt x="347" y="374"/>
                    <a:pt x="348" y="372"/>
                    <a:pt x="348" y="372"/>
                  </a:cubicBezTo>
                  <a:cubicBezTo>
                    <a:pt x="347" y="370"/>
                    <a:pt x="344" y="370"/>
                    <a:pt x="343" y="367"/>
                  </a:cubicBezTo>
                  <a:cubicBezTo>
                    <a:pt x="343" y="366"/>
                    <a:pt x="341" y="366"/>
                    <a:pt x="339" y="366"/>
                  </a:cubicBezTo>
                  <a:cubicBezTo>
                    <a:pt x="339" y="365"/>
                    <a:pt x="341" y="364"/>
                    <a:pt x="341" y="363"/>
                  </a:cubicBezTo>
                  <a:cubicBezTo>
                    <a:pt x="341" y="363"/>
                    <a:pt x="339" y="360"/>
                    <a:pt x="339" y="360"/>
                  </a:cubicBezTo>
                  <a:cubicBezTo>
                    <a:pt x="339" y="360"/>
                    <a:pt x="337" y="361"/>
                    <a:pt x="336" y="360"/>
                  </a:cubicBezTo>
                  <a:cubicBezTo>
                    <a:pt x="335" y="359"/>
                    <a:pt x="336" y="357"/>
                    <a:pt x="335" y="356"/>
                  </a:cubicBezTo>
                  <a:cubicBezTo>
                    <a:pt x="332" y="353"/>
                    <a:pt x="328" y="352"/>
                    <a:pt x="327" y="346"/>
                  </a:cubicBezTo>
                  <a:cubicBezTo>
                    <a:pt x="324" y="344"/>
                    <a:pt x="324" y="347"/>
                    <a:pt x="321" y="345"/>
                  </a:cubicBezTo>
                  <a:cubicBezTo>
                    <a:pt x="322" y="342"/>
                    <a:pt x="319" y="342"/>
                    <a:pt x="318" y="341"/>
                  </a:cubicBezTo>
                  <a:cubicBezTo>
                    <a:pt x="317" y="338"/>
                    <a:pt x="318" y="334"/>
                    <a:pt x="314" y="334"/>
                  </a:cubicBezTo>
                  <a:cubicBezTo>
                    <a:pt x="315" y="327"/>
                    <a:pt x="311" y="324"/>
                    <a:pt x="307" y="322"/>
                  </a:cubicBezTo>
                  <a:cubicBezTo>
                    <a:pt x="306" y="324"/>
                    <a:pt x="305" y="325"/>
                    <a:pt x="304" y="327"/>
                  </a:cubicBezTo>
                  <a:cubicBezTo>
                    <a:pt x="303" y="330"/>
                    <a:pt x="307" y="331"/>
                    <a:pt x="308" y="332"/>
                  </a:cubicBezTo>
                  <a:cubicBezTo>
                    <a:pt x="309" y="333"/>
                    <a:pt x="308" y="335"/>
                    <a:pt x="308" y="335"/>
                  </a:cubicBezTo>
                  <a:cubicBezTo>
                    <a:pt x="308" y="335"/>
                    <a:pt x="310" y="335"/>
                    <a:pt x="310" y="335"/>
                  </a:cubicBezTo>
                  <a:cubicBezTo>
                    <a:pt x="311" y="337"/>
                    <a:pt x="309" y="341"/>
                    <a:pt x="311" y="341"/>
                  </a:cubicBezTo>
                  <a:cubicBezTo>
                    <a:pt x="313" y="341"/>
                    <a:pt x="312" y="344"/>
                    <a:pt x="314" y="348"/>
                  </a:cubicBezTo>
                  <a:cubicBezTo>
                    <a:pt x="314" y="348"/>
                    <a:pt x="315" y="348"/>
                    <a:pt x="315" y="349"/>
                  </a:cubicBezTo>
                  <a:cubicBezTo>
                    <a:pt x="315" y="352"/>
                    <a:pt x="319" y="351"/>
                    <a:pt x="318" y="356"/>
                  </a:cubicBezTo>
                  <a:cubicBezTo>
                    <a:pt x="318" y="358"/>
                    <a:pt x="321" y="357"/>
                    <a:pt x="322" y="358"/>
                  </a:cubicBezTo>
                  <a:cubicBezTo>
                    <a:pt x="321" y="359"/>
                    <a:pt x="324" y="360"/>
                    <a:pt x="324" y="360"/>
                  </a:cubicBezTo>
                  <a:cubicBezTo>
                    <a:pt x="324" y="362"/>
                    <a:pt x="322" y="363"/>
                    <a:pt x="322" y="363"/>
                  </a:cubicBezTo>
                  <a:cubicBezTo>
                    <a:pt x="323" y="365"/>
                    <a:pt x="327" y="365"/>
                    <a:pt x="325" y="369"/>
                  </a:cubicBezTo>
                  <a:cubicBezTo>
                    <a:pt x="323" y="367"/>
                    <a:pt x="323" y="365"/>
                    <a:pt x="318" y="366"/>
                  </a:cubicBezTo>
                  <a:cubicBezTo>
                    <a:pt x="320" y="360"/>
                    <a:pt x="315" y="362"/>
                    <a:pt x="315" y="358"/>
                  </a:cubicBezTo>
                  <a:cubicBezTo>
                    <a:pt x="315" y="355"/>
                    <a:pt x="313" y="355"/>
                    <a:pt x="311" y="353"/>
                  </a:cubicBezTo>
                  <a:cubicBezTo>
                    <a:pt x="310" y="352"/>
                    <a:pt x="309" y="351"/>
                    <a:pt x="308" y="349"/>
                  </a:cubicBezTo>
                  <a:cubicBezTo>
                    <a:pt x="306" y="349"/>
                    <a:pt x="304" y="348"/>
                    <a:pt x="303" y="346"/>
                  </a:cubicBezTo>
                  <a:cubicBezTo>
                    <a:pt x="303" y="343"/>
                    <a:pt x="304" y="345"/>
                    <a:pt x="306" y="345"/>
                  </a:cubicBezTo>
                  <a:cubicBezTo>
                    <a:pt x="307" y="339"/>
                    <a:pt x="301" y="340"/>
                    <a:pt x="301" y="335"/>
                  </a:cubicBezTo>
                  <a:cubicBezTo>
                    <a:pt x="299" y="334"/>
                    <a:pt x="298" y="332"/>
                    <a:pt x="294" y="332"/>
                  </a:cubicBezTo>
                  <a:cubicBezTo>
                    <a:pt x="295" y="329"/>
                    <a:pt x="297" y="329"/>
                    <a:pt x="294" y="325"/>
                  </a:cubicBezTo>
                  <a:cubicBezTo>
                    <a:pt x="294" y="325"/>
                    <a:pt x="293" y="324"/>
                    <a:pt x="293" y="324"/>
                  </a:cubicBezTo>
                  <a:cubicBezTo>
                    <a:pt x="291" y="321"/>
                    <a:pt x="293" y="316"/>
                    <a:pt x="286" y="317"/>
                  </a:cubicBezTo>
                  <a:cubicBezTo>
                    <a:pt x="287" y="315"/>
                    <a:pt x="287" y="314"/>
                    <a:pt x="286" y="313"/>
                  </a:cubicBezTo>
                  <a:cubicBezTo>
                    <a:pt x="286" y="312"/>
                    <a:pt x="285" y="310"/>
                    <a:pt x="284" y="310"/>
                  </a:cubicBezTo>
                  <a:cubicBezTo>
                    <a:pt x="284" y="310"/>
                    <a:pt x="281" y="310"/>
                    <a:pt x="280" y="310"/>
                  </a:cubicBezTo>
                  <a:cubicBezTo>
                    <a:pt x="279" y="309"/>
                    <a:pt x="283" y="308"/>
                    <a:pt x="283" y="308"/>
                  </a:cubicBezTo>
                  <a:cubicBezTo>
                    <a:pt x="282" y="305"/>
                    <a:pt x="274" y="304"/>
                    <a:pt x="270" y="303"/>
                  </a:cubicBezTo>
                  <a:cubicBezTo>
                    <a:pt x="270" y="302"/>
                    <a:pt x="270" y="301"/>
                    <a:pt x="269" y="300"/>
                  </a:cubicBezTo>
                  <a:cubicBezTo>
                    <a:pt x="268" y="298"/>
                    <a:pt x="267" y="297"/>
                    <a:pt x="266" y="296"/>
                  </a:cubicBezTo>
                  <a:cubicBezTo>
                    <a:pt x="265" y="295"/>
                    <a:pt x="265" y="291"/>
                    <a:pt x="263" y="287"/>
                  </a:cubicBezTo>
                  <a:cubicBezTo>
                    <a:pt x="263" y="287"/>
                    <a:pt x="261" y="287"/>
                    <a:pt x="261" y="286"/>
                  </a:cubicBezTo>
                  <a:cubicBezTo>
                    <a:pt x="260" y="284"/>
                    <a:pt x="261" y="281"/>
                    <a:pt x="258" y="282"/>
                  </a:cubicBezTo>
                  <a:cubicBezTo>
                    <a:pt x="258" y="277"/>
                    <a:pt x="255" y="273"/>
                    <a:pt x="252" y="269"/>
                  </a:cubicBezTo>
                  <a:cubicBezTo>
                    <a:pt x="251" y="268"/>
                    <a:pt x="251" y="264"/>
                    <a:pt x="248" y="265"/>
                  </a:cubicBezTo>
                  <a:cubicBezTo>
                    <a:pt x="250" y="249"/>
                    <a:pt x="248" y="239"/>
                    <a:pt x="248" y="219"/>
                  </a:cubicBezTo>
                  <a:cubicBezTo>
                    <a:pt x="248" y="218"/>
                    <a:pt x="247" y="217"/>
                    <a:pt x="247" y="216"/>
                  </a:cubicBezTo>
                  <a:cubicBezTo>
                    <a:pt x="246" y="215"/>
                    <a:pt x="245" y="214"/>
                    <a:pt x="244" y="213"/>
                  </a:cubicBezTo>
                  <a:cubicBezTo>
                    <a:pt x="243" y="213"/>
                    <a:pt x="243" y="211"/>
                    <a:pt x="241" y="212"/>
                  </a:cubicBezTo>
                  <a:cubicBezTo>
                    <a:pt x="240" y="205"/>
                    <a:pt x="234" y="201"/>
                    <a:pt x="230" y="196"/>
                  </a:cubicBezTo>
                  <a:cubicBezTo>
                    <a:pt x="229" y="196"/>
                    <a:pt x="228" y="195"/>
                    <a:pt x="228" y="193"/>
                  </a:cubicBezTo>
                  <a:cubicBezTo>
                    <a:pt x="229" y="194"/>
                    <a:pt x="232" y="196"/>
                    <a:pt x="233" y="193"/>
                  </a:cubicBezTo>
                  <a:cubicBezTo>
                    <a:pt x="235" y="193"/>
                    <a:pt x="234" y="197"/>
                    <a:pt x="238" y="196"/>
                  </a:cubicBezTo>
                  <a:cubicBezTo>
                    <a:pt x="239" y="197"/>
                    <a:pt x="240" y="199"/>
                    <a:pt x="240" y="202"/>
                  </a:cubicBezTo>
                  <a:cubicBezTo>
                    <a:pt x="247" y="201"/>
                    <a:pt x="248" y="205"/>
                    <a:pt x="252" y="207"/>
                  </a:cubicBezTo>
                  <a:cubicBezTo>
                    <a:pt x="251" y="212"/>
                    <a:pt x="254" y="214"/>
                    <a:pt x="256" y="216"/>
                  </a:cubicBezTo>
                  <a:cubicBezTo>
                    <a:pt x="258" y="216"/>
                    <a:pt x="258" y="213"/>
                    <a:pt x="258" y="212"/>
                  </a:cubicBezTo>
                  <a:cubicBezTo>
                    <a:pt x="258" y="210"/>
                    <a:pt x="255" y="210"/>
                    <a:pt x="255" y="209"/>
                  </a:cubicBezTo>
                  <a:cubicBezTo>
                    <a:pt x="254" y="206"/>
                    <a:pt x="254" y="205"/>
                    <a:pt x="254" y="203"/>
                  </a:cubicBezTo>
                  <a:cubicBezTo>
                    <a:pt x="253" y="203"/>
                    <a:pt x="252" y="202"/>
                    <a:pt x="252" y="202"/>
                  </a:cubicBezTo>
                  <a:cubicBezTo>
                    <a:pt x="252" y="201"/>
                    <a:pt x="253" y="200"/>
                    <a:pt x="254" y="200"/>
                  </a:cubicBezTo>
                  <a:cubicBezTo>
                    <a:pt x="252" y="197"/>
                    <a:pt x="249" y="198"/>
                    <a:pt x="249" y="195"/>
                  </a:cubicBezTo>
                  <a:cubicBezTo>
                    <a:pt x="243" y="196"/>
                    <a:pt x="242" y="190"/>
                    <a:pt x="235" y="191"/>
                  </a:cubicBezTo>
                  <a:cubicBezTo>
                    <a:pt x="237" y="186"/>
                    <a:pt x="231" y="190"/>
                    <a:pt x="233" y="185"/>
                  </a:cubicBezTo>
                  <a:cubicBezTo>
                    <a:pt x="231" y="183"/>
                    <a:pt x="229" y="185"/>
                    <a:pt x="227" y="182"/>
                  </a:cubicBezTo>
                  <a:cubicBezTo>
                    <a:pt x="227" y="181"/>
                    <a:pt x="229" y="181"/>
                    <a:pt x="230" y="181"/>
                  </a:cubicBezTo>
                  <a:cubicBezTo>
                    <a:pt x="232" y="177"/>
                    <a:pt x="225" y="179"/>
                    <a:pt x="226" y="179"/>
                  </a:cubicBezTo>
                  <a:cubicBezTo>
                    <a:pt x="224" y="179"/>
                    <a:pt x="225" y="177"/>
                    <a:pt x="224" y="177"/>
                  </a:cubicBezTo>
                  <a:cubicBezTo>
                    <a:pt x="224" y="176"/>
                    <a:pt x="221" y="177"/>
                    <a:pt x="221" y="177"/>
                  </a:cubicBezTo>
                  <a:cubicBezTo>
                    <a:pt x="221" y="176"/>
                    <a:pt x="223" y="175"/>
                    <a:pt x="223" y="174"/>
                  </a:cubicBezTo>
                  <a:cubicBezTo>
                    <a:pt x="222" y="172"/>
                    <a:pt x="221" y="174"/>
                    <a:pt x="219" y="174"/>
                  </a:cubicBezTo>
                  <a:cubicBezTo>
                    <a:pt x="216" y="172"/>
                    <a:pt x="217" y="168"/>
                    <a:pt x="216" y="167"/>
                  </a:cubicBezTo>
                  <a:cubicBezTo>
                    <a:pt x="215" y="166"/>
                    <a:pt x="214" y="165"/>
                    <a:pt x="212" y="165"/>
                  </a:cubicBezTo>
                  <a:cubicBezTo>
                    <a:pt x="217" y="157"/>
                    <a:pt x="200" y="163"/>
                    <a:pt x="202" y="154"/>
                  </a:cubicBezTo>
                  <a:cubicBezTo>
                    <a:pt x="206" y="154"/>
                    <a:pt x="206" y="154"/>
                    <a:pt x="206" y="154"/>
                  </a:cubicBezTo>
                  <a:cubicBezTo>
                    <a:pt x="206" y="151"/>
                    <a:pt x="200" y="155"/>
                    <a:pt x="202" y="150"/>
                  </a:cubicBezTo>
                  <a:cubicBezTo>
                    <a:pt x="193" y="150"/>
                    <a:pt x="193" y="150"/>
                    <a:pt x="193" y="150"/>
                  </a:cubicBezTo>
                  <a:cubicBezTo>
                    <a:pt x="196" y="148"/>
                    <a:pt x="192" y="146"/>
                    <a:pt x="195" y="146"/>
                  </a:cubicBezTo>
                  <a:cubicBezTo>
                    <a:pt x="195" y="143"/>
                    <a:pt x="191" y="143"/>
                    <a:pt x="192" y="144"/>
                  </a:cubicBezTo>
                  <a:cubicBezTo>
                    <a:pt x="189" y="142"/>
                    <a:pt x="192" y="141"/>
                    <a:pt x="189" y="137"/>
                  </a:cubicBezTo>
                  <a:cubicBezTo>
                    <a:pt x="181" y="137"/>
                    <a:pt x="181" y="137"/>
                    <a:pt x="181" y="137"/>
                  </a:cubicBezTo>
                  <a:cubicBezTo>
                    <a:pt x="181" y="135"/>
                    <a:pt x="183" y="134"/>
                    <a:pt x="183" y="132"/>
                  </a:cubicBezTo>
                  <a:cubicBezTo>
                    <a:pt x="182" y="129"/>
                    <a:pt x="179" y="131"/>
                    <a:pt x="182" y="127"/>
                  </a:cubicBezTo>
                  <a:cubicBezTo>
                    <a:pt x="177" y="128"/>
                    <a:pt x="174" y="130"/>
                    <a:pt x="168" y="129"/>
                  </a:cubicBezTo>
                  <a:cubicBezTo>
                    <a:pt x="168" y="125"/>
                    <a:pt x="165" y="123"/>
                    <a:pt x="161" y="122"/>
                  </a:cubicBezTo>
                  <a:cubicBezTo>
                    <a:pt x="160" y="121"/>
                    <a:pt x="158" y="121"/>
                    <a:pt x="157" y="120"/>
                  </a:cubicBezTo>
                  <a:cubicBezTo>
                    <a:pt x="156" y="120"/>
                    <a:pt x="157" y="118"/>
                    <a:pt x="157" y="118"/>
                  </a:cubicBezTo>
                  <a:cubicBezTo>
                    <a:pt x="156" y="117"/>
                    <a:pt x="153" y="118"/>
                    <a:pt x="154" y="116"/>
                  </a:cubicBezTo>
                  <a:cubicBezTo>
                    <a:pt x="149" y="114"/>
                    <a:pt x="140" y="119"/>
                    <a:pt x="137" y="116"/>
                  </a:cubicBezTo>
                  <a:cubicBezTo>
                    <a:pt x="137" y="116"/>
                    <a:pt x="137" y="115"/>
                    <a:pt x="137" y="115"/>
                  </a:cubicBezTo>
                  <a:cubicBezTo>
                    <a:pt x="136" y="115"/>
                    <a:pt x="134" y="116"/>
                    <a:pt x="134" y="116"/>
                  </a:cubicBezTo>
                  <a:cubicBezTo>
                    <a:pt x="133" y="116"/>
                    <a:pt x="133" y="112"/>
                    <a:pt x="127" y="113"/>
                  </a:cubicBezTo>
                  <a:cubicBezTo>
                    <a:pt x="127" y="110"/>
                    <a:pt x="121" y="111"/>
                    <a:pt x="125" y="108"/>
                  </a:cubicBezTo>
                  <a:cubicBezTo>
                    <a:pt x="123" y="108"/>
                    <a:pt x="123" y="109"/>
                    <a:pt x="122" y="109"/>
                  </a:cubicBezTo>
                  <a:cubicBezTo>
                    <a:pt x="121" y="109"/>
                    <a:pt x="120" y="108"/>
                    <a:pt x="120" y="108"/>
                  </a:cubicBezTo>
                  <a:cubicBezTo>
                    <a:pt x="117" y="108"/>
                    <a:pt x="116" y="111"/>
                    <a:pt x="113" y="109"/>
                  </a:cubicBezTo>
                  <a:cubicBezTo>
                    <a:pt x="110" y="109"/>
                    <a:pt x="113" y="114"/>
                    <a:pt x="112" y="116"/>
                  </a:cubicBezTo>
                  <a:cubicBezTo>
                    <a:pt x="111" y="116"/>
                    <a:pt x="110" y="115"/>
                    <a:pt x="108" y="115"/>
                  </a:cubicBezTo>
                  <a:cubicBezTo>
                    <a:pt x="106" y="115"/>
                    <a:pt x="107" y="117"/>
                    <a:pt x="106" y="118"/>
                  </a:cubicBezTo>
                  <a:cubicBezTo>
                    <a:pt x="105" y="118"/>
                    <a:pt x="100" y="118"/>
                    <a:pt x="98" y="119"/>
                  </a:cubicBezTo>
                  <a:cubicBezTo>
                    <a:pt x="97" y="120"/>
                    <a:pt x="97" y="122"/>
                    <a:pt x="95" y="122"/>
                  </a:cubicBezTo>
                  <a:cubicBezTo>
                    <a:pt x="93" y="122"/>
                    <a:pt x="92" y="120"/>
                    <a:pt x="89" y="120"/>
                  </a:cubicBezTo>
                  <a:cubicBezTo>
                    <a:pt x="92" y="118"/>
                    <a:pt x="95" y="118"/>
                    <a:pt x="94" y="112"/>
                  </a:cubicBezTo>
                  <a:cubicBezTo>
                    <a:pt x="96" y="113"/>
                    <a:pt x="96" y="111"/>
                    <a:pt x="96" y="109"/>
                  </a:cubicBezTo>
                  <a:cubicBezTo>
                    <a:pt x="96" y="108"/>
                    <a:pt x="94" y="108"/>
                    <a:pt x="92" y="108"/>
                  </a:cubicBezTo>
                  <a:cubicBezTo>
                    <a:pt x="90" y="109"/>
                    <a:pt x="91" y="112"/>
                    <a:pt x="88" y="113"/>
                  </a:cubicBezTo>
                  <a:cubicBezTo>
                    <a:pt x="87" y="114"/>
                    <a:pt x="87" y="116"/>
                    <a:pt x="85" y="116"/>
                  </a:cubicBezTo>
                  <a:cubicBezTo>
                    <a:pt x="84" y="116"/>
                    <a:pt x="84" y="120"/>
                    <a:pt x="81" y="119"/>
                  </a:cubicBezTo>
                  <a:cubicBezTo>
                    <a:pt x="82" y="121"/>
                    <a:pt x="80" y="122"/>
                    <a:pt x="78" y="122"/>
                  </a:cubicBezTo>
                  <a:cubicBezTo>
                    <a:pt x="78" y="127"/>
                    <a:pt x="78" y="127"/>
                    <a:pt x="78" y="127"/>
                  </a:cubicBezTo>
                  <a:cubicBezTo>
                    <a:pt x="74" y="129"/>
                    <a:pt x="73" y="133"/>
                    <a:pt x="70" y="136"/>
                  </a:cubicBezTo>
                  <a:cubicBezTo>
                    <a:pt x="69" y="136"/>
                    <a:pt x="68" y="135"/>
                    <a:pt x="67" y="136"/>
                  </a:cubicBezTo>
                  <a:cubicBezTo>
                    <a:pt x="67" y="136"/>
                    <a:pt x="68" y="138"/>
                    <a:pt x="67" y="139"/>
                  </a:cubicBezTo>
                  <a:cubicBezTo>
                    <a:pt x="67" y="139"/>
                    <a:pt x="61" y="139"/>
                    <a:pt x="63" y="140"/>
                  </a:cubicBezTo>
                  <a:cubicBezTo>
                    <a:pt x="65" y="142"/>
                    <a:pt x="59" y="142"/>
                    <a:pt x="57" y="144"/>
                  </a:cubicBezTo>
                  <a:cubicBezTo>
                    <a:pt x="57" y="145"/>
                    <a:pt x="55" y="149"/>
                    <a:pt x="54" y="149"/>
                  </a:cubicBezTo>
                  <a:cubicBezTo>
                    <a:pt x="53" y="147"/>
                    <a:pt x="53" y="148"/>
                    <a:pt x="53" y="150"/>
                  </a:cubicBezTo>
                  <a:cubicBezTo>
                    <a:pt x="47" y="150"/>
                    <a:pt x="47" y="150"/>
                    <a:pt x="47" y="150"/>
                  </a:cubicBezTo>
                  <a:cubicBezTo>
                    <a:pt x="44" y="152"/>
                    <a:pt x="50" y="152"/>
                    <a:pt x="43" y="153"/>
                  </a:cubicBezTo>
                  <a:cubicBezTo>
                    <a:pt x="40" y="153"/>
                    <a:pt x="38" y="153"/>
                    <a:pt x="35" y="154"/>
                  </a:cubicBezTo>
                  <a:cubicBezTo>
                    <a:pt x="33" y="155"/>
                    <a:pt x="32" y="159"/>
                    <a:pt x="29" y="157"/>
                  </a:cubicBezTo>
                  <a:cubicBezTo>
                    <a:pt x="29" y="153"/>
                    <a:pt x="33" y="154"/>
                    <a:pt x="36" y="153"/>
                  </a:cubicBezTo>
                  <a:cubicBezTo>
                    <a:pt x="37" y="152"/>
                    <a:pt x="38" y="153"/>
                    <a:pt x="38" y="151"/>
                  </a:cubicBezTo>
                  <a:cubicBezTo>
                    <a:pt x="38" y="149"/>
                    <a:pt x="41" y="150"/>
                    <a:pt x="43" y="150"/>
                  </a:cubicBezTo>
                  <a:cubicBezTo>
                    <a:pt x="45" y="150"/>
                    <a:pt x="44" y="147"/>
                    <a:pt x="45" y="146"/>
                  </a:cubicBezTo>
                  <a:cubicBezTo>
                    <a:pt x="45" y="145"/>
                    <a:pt x="46" y="148"/>
                    <a:pt x="49" y="144"/>
                  </a:cubicBezTo>
                  <a:cubicBezTo>
                    <a:pt x="49" y="144"/>
                    <a:pt x="50" y="145"/>
                    <a:pt x="50" y="143"/>
                  </a:cubicBezTo>
                  <a:cubicBezTo>
                    <a:pt x="50" y="141"/>
                    <a:pt x="54" y="142"/>
                    <a:pt x="56" y="140"/>
                  </a:cubicBezTo>
                  <a:cubicBezTo>
                    <a:pt x="56" y="133"/>
                    <a:pt x="56" y="133"/>
                    <a:pt x="56" y="133"/>
                  </a:cubicBezTo>
                  <a:cubicBezTo>
                    <a:pt x="60" y="138"/>
                    <a:pt x="56" y="129"/>
                    <a:pt x="61" y="130"/>
                  </a:cubicBezTo>
                  <a:cubicBezTo>
                    <a:pt x="62" y="127"/>
                    <a:pt x="55" y="131"/>
                    <a:pt x="57" y="126"/>
                  </a:cubicBezTo>
                  <a:cubicBezTo>
                    <a:pt x="56" y="129"/>
                    <a:pt x="47" y="125"/>
                    <a:pt x="46" y="129"/>
                  </a:cubicBezTo>
                  <a:cubicBezTo>
                    <a:pt x="44" y="129"/>
                    <a:pt x="45" y="127"/>
                    <a:pt x="45" y="126"/>
                  </a:cubicBezTo>
                  <a:cubicBezTo>
                    <a:pt x="43" y="125"/>
                    <a:pt x="39" y="127"/>
                    <a:pt x="36" y="126"/>
                  </a:cubicBezTo>
                  <a:cubicBezTo>
                    <a:pt x="38" y="123"/>
                    <a:pt x="34" y="124"/>
                    <a:pt x="33" y="123"/>
                  </a:cubicBezTo>
                  <a:cubicBezTo>
                    <a:pt x="33" y="122"/>
                    <a:pt x="35" y="121"/>
                    <a:pt x="35" y="122"/>
                  </a:cubicBezTo>
                  <a:cubicBezTo>
                    <a:pt x="32" y="118"/>
                    <a:pt x="30" y="119"/>
                    <a:pt x="28" y="115"/>
                  </a:cubicBezTo>
                  <a:cubicBezTo>
                    <a:pt x="26" y="117"/>
                    <a:pt x="22" y="116"/>
                    <a:pt x="18" y="116"/>
                  </a:cubicBezTo>
                  <a:cubicBezTo>
                    <a:pt x="18" y="115"/>
                    <a:pt x="18" y="114"/>
                    <a:pt x="19" y="113"/>
                  </a:cubicBezTo>
                  <a:cubicBezTo>
                    <a:pt x="18" y="111"/>
                    <a:pt x="14" y="112"/>
                    <a:pt x="15" y="106"/>
                  </a:cubicBezTo>
                  <a:cubicBezTo>
                    <a:pt x="15" y="105"/>
                    <a:pt x="13" y="103"/>
                    <a:pt x="12" y="105"/>
                  </a:cubicBezTo>
                  <a:cubicBezTo>
                    <a:pt x="9" y="105"/>
                    <a:pt x="12" y="101"/>
                    <a:pt x="12" y="99"/>
                  </a:cubicBezTo>
                  <a:cubicBezTo>
                    <a:pt x="13" y="99"/>
                    <a:pt x="12" y="97"/>
                    <a:pt x="12" y="97"/>
                  </a:cubicBezTo>
                  <a:cubicBezTo>
                    <a:pt x="13" y="96"/>
                    <a:pt x="15" y="97"/>
                    <a:pt x="15" y="97"/>
                  </a:cubicBezTo>
                  <a:cubicBezTo>
                    <a:pt x="16" y="95"/>
                    <a:pt x="15" y="93"/>
                    <a:pt x="17" y="92"/>
                  </a:cubicBezTo>
                  <a:cubicBezTo>
                    <a:pt x="20" y="92"/>
                    <a:pt x="25" y="92"/>
                    <a:pt x="28" y="90"/>
                  </a:cubicBezTo>
                  <a:cubicBezTo>
                    <a:pt x="29" y="89"/>
                    <a:pt x="31" y="89"/>
                    <a:pt x="33" y="88"/>
                  </a:cubicBezTo>
                  <a:cubicBezTo>
                    <a:pt x="36" y="87"/>
                    <a:pt x="31" y="84"/>
                    <a:pt x="39" y="85"/>
                  </a:cubicBezTo>
                  <a:cubicBezTo>
                    <a:pt x="38" y="82"/>
                    <a:pt x="38" y="79"/>
                    <a:pt x="36" y="74"/>
                  </a:cubicBezTo>
                  <a:cubicBezTo>
                    <a:pt x="33" y="71"/>
                    <a:pt x="26" y="79"/>
                    <a:pt x="22" y="76"/>
                  </a:cubicBezTo>
                  <a:cubicBezTo>
                    <a:pt x="20" y="73"/>
                    <a:pt x="22" y="77"/>
                    <a:pt x="17" y="77"/>
                  </a:cubicBezTo>
                  <a:cubicBezTo>
                    <a:pt x="15" y="75"/>
                    <a:pt x="10" y="76"/>
                    <a:pt x="7" y="74"/>
                  </a:cubicBezTo>
                  <a:cubicBezTo>
                    <a:pt x="6" y="74"/>
                    <a:pt x="9" y="72"/>
                    <a:pt x="7" y="71"/>
                  </a:cubicBezTo>
                  <a:cubicBezTo>
                    <a:pt x="4" y="71"/>
                    <a:pt x="1" y="70"/>
                    <a:pt x="1" y="66"/>
                  </a:cubicBezTo>
                  <a:cubicBezTo>
                    <a:pt x="10" y="67"/>
                    <a:pt x="0" y="62"/>
                    <a:pt x="10" y="63"/>
                  </a:cubicBezTo>
                  <a:cubicBezTo>
                    <a:pt x="11" y="63"/>
                    <a:pt x="10" y="62"/>
                    <a:pt x="10" y="62"/>
                  </a:cubicBezTo>
                  <a:cubicBezTo>
                    <a:pt x="10" y="59"/>
                    <a:pt x="12" y="62"/>
                    <a:pt x="12" y="62"/>
                  </a:cubicBezTo>
                  <a:cubicBezTo>
                    <a:pt x="15" y="61"/>
                    <a:pt x="15" y="60"/>
                    <a:pt x="18" y="60"/>
                  </a:cubicBezTo>
                  <a:cubicBezTo>
                    <a:pt x="19" y="60"/>
                    <a:pt x="19" y="63"/>
                    <a:pt x="21" y="63"/>
                  </a:cubicBezTo>
                  <a:cubicBezTo>
                    <a:pt x="24" y="64"/>
                    <a:pt x="27" y="62"/>
                    <a:pt x="31" y="63"/>
                  </a:cubicBezTo>
                  <a:cubicBezTo>
                    <a:pt x="33" y="63"/>
                    <a:pt x="33" y="64"/>
                    <a:pt x="35" y="63"/>
                  </a:cubicBezTo>
                  <a:cubicBezTo>
                    <a:pt x="37" y="62"/>
                    <a:pt x="35" y="62"/>
                    <a:pt x="35" y="60"/>
                  </a:cubicBezTo>
                  <a:cubicBezTo>
                    <a:pt x="36" y="60"/>
                    <a:pt x="37" y="60"/>
                    <a:pt x="38" y="59"/>
                  </a:cubicBezTo>
                  <a:cubicBezTo>
                    <a:pt x="38" y="55"/>
                    <a:pt x="31" y="60"/>
                    <a:pt x="33" y="55"/>
                  </a:cubicBezTo>
                  <a:cubicBezTo>
                    <a:pt x="29" y="54"/>
                    <a:pt x="26" y="52"/>
                    <a:pt x="22" y="52"/>
                  </a:cubicBezTo>
                  <a:cubicBezTo>
                    <a:pt x="24" y="49"/>
                    <a:pt x="24" y="50"/>
                    <a:pt x="21" y="48"/>
                  </a:cubicBezTo>
                  <a:cubicBezTo>
                    <a:pt x="20" y="47"/>
                    <a:pt x="20" y="46"/>
                    <a:pt x="19" y="46"/>
                  </a:cubicBezTo>
                  <a:cubicBezTo>
                    <a:pt x="18" y="45"/>
                    <a:pt x="15" y="46"/>
                    <a:pt x="14" y="45"/>
                  </a:cubicBezTo>
                  <a:cubicBezTo>
                    <a:pt x="14" y="45"/>
                    <a:pt x="17" y="40"/>
                    <a:pt x="14" y="41"/>
                  </a:cubicBezTo>
                  <a:cubicBezTo>
                    <a:pt x="13" y="41"/>
                    <a:pt x="14" y="42"/>
                    <a:pt x="12" y="42"/>
                  </a:cubicBezTo>
                  <a:cubicBezTo>
                    <a:pt x="11" y="42"/>
                    <a:pt x="10" y="40"/>
                    <a:pt x="8" y="41"/>
                  </a:cubicBezTo>
                  <a:cubicBezTo>
                    <a:pt x="11" y="37"/>
                    <a:pt x="17" y="36"/>
                    <a:pt x="22" y="34"/>
                  </a:cubicBezTo>
                  <a:cubicBezTo>
                    <a:pt x="21" y="28"/>
                    <a:pt x="26" y="29"/>
                    <a:pt x="28" y="26"/>
                  </a:cubicBezTo>
                  <a:cubicBezTo>
                    <a:pt x="29" y="25"/>
                    <a:pt x="27" y="22"/>
                    <a:pt x="29" y="21"/>
                  </a:cubicBezTo>
                  <a:cubicBezTo>
                    <a:pt x="33" y="24"/>
                    <a:pt x="33" y="22"/>
                    <a:pt x="39" y="22"/>
                  </a:cubicBezTo>
                  <a:cubicBezTo>
                    <a:pt x="42" y="18"/>
                    <a:pt x="46" y="15"/>
                    <a:pt x="54" y="17"/>
                  </a:cubicBezTo>
                  <a:cubicBezTo>
                    <a:pt x="56" y="17"/>
                    <a:pt x="55" y="14"/>
                    <a:pt x="56" y="14"/>
                  </a:cubicBezTo>
                  <a:cubicBezTo>
                    <a:pt x="58" y="13"/>
                    <a:pt x="64" y="15"/>
                    <a:pt x="64" y="11"/>
                  </a:cubicBezTo>
                  <a:cubicBezTo>
                    <a:pt x="66" y="11"/>
                    <a:pt x="66" y="14"/>
                    <a:pt x="67" y="14"/>
                  </a:cubicBezTo>
                  <a:cubicBezTo>
                    <a:pt x="69" y="15"/>
                    <a:pt x="72" y="13"/>
                    <a:pt x="71" y="17"/>
                  </a:cubicBezTo>
                  <a:cubicBezTo>
                    <a:pt x="89" y="17"/>
                    <a:pt x="89" y="17"/>
                    <a:pt x="89" y="17"/>
                  </a:cubicBezTo>
                  <a:cubicBezTo>
                    <a:pt x="84" y="22"/>
                    <a:pt x="99" y="14"/>
                    <a:pt x="94" y="21"/>
                  </a:cubicBezTo>
                  <a:cubicBezTo>
                    <a:pt x="97" y="21"/>
                    <a:pt x="99" y="21"/>
                    <a:pt x="99" y="18"/>
                  </a:cubicBezTo>
                  <a:cubicBezTo>
                    <a:pt x="102" y="21"/>
                    <a:pt x="108" y="20"/>
                    <a:pt x="112" y="21"/>
                  </a:cubicBezTo>
                  <a:cubicBezTo>
                    <a:pt x="112" y="21"/>
                    <a:pt x="112" y="22"/>
                    <a:pt x="113" y="22"/>
                  </a:cubicBezTo>
                  <a:cubicBezTo>
                    <a:pt x="114" y="22"/>
                    <a:pt x="115" y="23"/>
                    <a:pt x="116" y="24"/>
                  </a:cubicBezTo>
                  <a:cubicBezTo>
                    <a:pt x="120" y="24"/>
                    <a:pt x="121" y="21"/>
                    <a:pt x="123" y="24"/>
                  </a:cubicBezTo>
                  <a:cubicBezTo>
                    <a:pt x="124" y="24"/>
                    <a:pt x="140" y="24"/>
                    <a:pt x="141" y="25"/>
                  </a:cubicBezTo>
                  <a:cubicBezTo>
                    <a:pt x="143" y="26"/>
                    <a:pt x="152" y="27"/>
                    <a:pt x="157" y="28"/>
                  </a:cubicBezTo>
                  <a:cubicBezTo>
                    <a:pt x="158" y="30"/>
                    <a:pt x="161" y="31"/>
                    <a:pt x="161" y="34"/>
                  </a:cubicBezTo>
                  <a:cubicBezTo>
                    <a:pt x="166" y="34"/>
                    <a:pt x="168" y="37"/>
                    <a:pt x="172" y="35"/>
                  </a:cubicBezTo>
                  <a:cubicBezTo>
                    <a:pt x="173" y="39"/>
                    <a:pt x="179" y="37"/>
                    <a:pt x="183" y="38"/>
                  </a:cubicBezTo>
                  <a:cubicBezTo>
                    <a:pt x="183" y="36"/>
                    <a:pt x="182" y="37"/>
                    <a:pt x="181" y="36"/>
                  </a:cubicBezTo>
                  <a:cubicBezTo>
                    <a:pt x="183" y="33"/>
                    <a:pt x="187" y="30"/>
                    <a:pt x="192" y="29"/>
                  </a:cubicBezTo>
                  <a:cubicBezTo>
                    <a:pt x="191" y="32"/>
                    <a:pt x="193" y="32"/>
                    <a:pt x="193" y="31"/>
                  </a:cubicBezTo>
                  <a:cubicBezTo>
                    <a:pt x="195" y="31"/>
                    <a:pt x="194" y="33"/>
                    <a:pt x="196" y="34"/>
                  </a:cubicBezTo>
                  <a:cubicBezTo>
                    <a:pt x="199" y="34"/>
                    <a:pt x="199" y="32"/>
                    <a:pt x="199" y="29"/>
                  </a:cubicBezTo>
                  <a:cubicBezTo>
                    <a:pt x="202" y="29"/>
                    <a:pt x="203" y="30"/>
                    <a:pt x="205" y="31"/>
                  </a:cubicBezTo>
                  <a:cubicBezTo>
                    <a:pt x="206" y="29"/>
                    <a:pt x="204" y="28"/>
                    <a:pt x="207" y="25"/>
                  </a:cubicBezTo>
                  <a:cubicBezTo>
                    <a:pt x="210" y="25"/>
                    <a:pt x="211" y="27"/>
                    <a:pt x="212" y="25"/>
                  </a:cubicBezTo>
                  <a:cubicBezTo>
                    <a:pt x="214" y="26"/>
                    <a:pt x="212" y="28"/>
                    <a:pt x="210" y="28"/>
                  </a:cubicBezTo>
                  <a:cubicBezTo>
                    <a:pt x="212" y="32"/>
                    <a:pt x="221" y="24"/>
                    <a:pt x="224" y="29"/>
                  </a:cubicBezTo>
                  <a:cubicBezTo>
                    <a:pt x="229" y="30"/>
                    <a:pt x="221" y="25"/>
                    <a:pt x="226" y="25"/>
                  </a:cubicBezTo>
                  <a:cubicBezTo>
                    <a:pt x="226" y="23"/>
                    <a:pt x="227" y="22"/>
                    <a:pt x="230" y="22"/>
                  </a:cubicBezTo>
                  <a:cubicBezTo>
                    <a:pt x="230" y="26"/>
                    <a:pt x="230" y="26"/>
                    <a:pt x="230" y="26"/>
                  </a:cubicBezTo>
                  <a:cubicBezTo>
                    <a:pt x="233" y="23"/>
                    <a:pt x="234" y="29"/>
                    <a:pt x="237" y="29"/>
                  </a:cubicBezTo>
                  <a:cubicBezTo>
                    <a:pt x="241" y="30"/>
                    <a:pt x="244" y="29"/>
                    <a:pt x="245" y="26"/>
                  </a:cubicBezTo>
                  <a:cubicBezTo>
                    <a:pt x="247" y="28"/>
                    <a:pt x="251" y="28"/>
                    <a:pt x="249" y="32"/>
                  </a:cubicBezTo>
                  <a:cubicBezTo>
                    <a:pt x="253" y="31"/>
                    <a:pt x="256" y="30"/>
                    <a:pt x="256" y="26"/>
                  </a:cubicBezTo>
                  <a:cubicBezTo>
                    <a:pt x="260" y="29"/>
                    <a:pt x="262" y="25"/>
                    <a:pt x="265" y="29"/>
                  </a:cubicBezTo>
                  <a:cubicBezTo>
                    <a:pt x="275" y="29"/>
                    <a:pt x="275" y="29"/>
                    <a:pt x="275" y="29"/>
                  </a:cubicBezTo>
                  <a:cubicBezTo>
                    <a:pt x="275" y="30"/>
                    <a:pt x="273" y="32"/>
                    <a:pt x="273" y="32"/>
                  </a:cubicBezTo>
                  <a:cubicBezTo>
                    <a:pt x="273" y="32"/>
                    <a:pt x="277" y="34"/>
                    <a:pt x="276" y="34"/>
                  </a:cubicBezTo>
                  <a:cubicBezTo>
                    <a:pt x="277" y="34"/>
                    <a:pt x="278" y="32"/>
                    <a:pt x="280" y="32"/>
                  </a:cubicBezTo>
                  <a:cubicBezTo>
                    <a:pt x="281" y="32"/>
                    <a:pt x="280" y="35"/>
                    <a:pt x="280" y="35"/>
                  </a:cubicBezTo>
                  <a:cubicBezTo>
                    <a:pt x="284" y="37"/>
                    <a:pt x="290" y="34"/>
                    <a:pt x="294" y="35"/>
                  </a:cubicBezTo>
                  <a:cubicBezTo>
                    <a:pt x="295" y="37"/>
                    <a:pt x="297" y="36"/>
                    <a:pt x="299" y="36"/>
                  </a:cubicBezTo>
                  <a:cubicBezTo>
                    <a:pt x="296" y="41"/>
                    <a:pt x="303" y="37"/>
                    <a:pt x="303" y="41"/>
                  </a:cubicBezTo>
                  <a:cubicBezTo>
                    <a:pt x="303" y="44"/>
                    <a:pt x="300" y="42"/>
                    <a:pt x="300" y="45"/>
                  </a:cubicBezTo>
                  <a:cubicBezTo>
                    <a:pt x="300" y="47"/>
                    <a:pt x="301" y="47"/>
                    <a:pt x="301" y="49"/>
                  </a:cubicBezTo>
                  <a:cubicBezTo>
                    <a:pt x="316" y="48"/>
                    <a:pt x="329" y="47"/>
                    <a:pt x="341" y="52"/>
                  </a:cubicBezTo>
                  <a:cubicBezTo>
                    <a:pt x="340" y="53"/>
                    <a:pt x="339" y="54"/>
                    <a:pt x="339" y="56"/>
                  </a:cubicBezTo>
                  <a:cubicBezTo>
                    <a:pt x="342" y="56"/>
                    <a:pt x="342" y="54"/>
                    <a:pt x="345" y="55"/>
                  </a:cubicBezTo>
                  <a:cubicBezTo>
                    <a:pt x="344" y="50"/>
                    <a:pt x="345" y="51"/>
                    <a:pt x="343" y="46"/>
                  </a:cubicBezTo>
                  <a:cubicBezTo>
                    <a:pt x="344" y="44"/>
                    <a:pt x="355" y="44"/>
                    <a:pt x="352" y="42"/>
                  </a:cubicBezTo>
                  <a:cubicBezTo>
                    <a:pt x="353" y="39"/>
                    <a:pt x="354" y="42"/>
                    <a:pt x="356" y="42"/>
                  </a:cubicBezTo>
                  <a:cubicBezTo>
                    <a:pt x="356" y="43"/>
                    <a:pt x="359" y="43"/>
                    <a:pt x="359" y="45"/>
                  </a:cubicBezTo>
                  <a:cubicBezTo>
                    <a:pt x="364" y="46"/>
                    <a:pt x="368" y="43"/>
                    <a:pt x="373" y="45"/>
                  </a:cubicBezTo>
                  <a:cubicBezTo>
                    <a:pt x="373" y="45"/>
                    <a:pt x="373" y="46"/>
                    <a:pt x="374" y="46"/>
                  </a:cubicBezTo>
                  <a:cubicBezTo>
                    <a:pt x="375" y="46"/>
                    <a:pt x="376" y="47"/>
                    <a:pt x="377" y="48"/>
                  </a:cubicBezTo>
                  <a:cubicBezTo>
                    <a:pt x="382" y="48"/>
                    <a:pt x="387" y="45"/>
                    <a:pt x="394" y="46"/>
                  </a:cubicBezTo>
                  <a:cubicBezTo>
                    <a:pt x="398" y="43"/>
                    <a:pt x="397" y="41"/>
                    <a:pt x="398" y="38"/>
                  </a:cubicBezTo>
                  <a:cubicBezTo>
                    <a:pt x="397" y="33"/>
                    <a:pt x="393" y="35"/>
                    <a:pt x="393" y="34"/>
                  </a:cubicBezTo>
                  <a:cubicBezTo>
                    <a:pt x="393" y="26"/>
                    <a:pt x="406" y="30"/>
                    <a:pt x="409" y="32"/>
                  </a:cubicBezTo>
                  <a:cubicBezTo>
                    <a:pt x="409" y="34"/>
                    <a:pt x="408" y="35"/>
                    <a:pt x="405" y="35"/>
                  </a:cubicBezTo>
                  <a:cubicBezTo>
                    <a:pt x="408" y="38"/>
                    <a:pt x="405" y="39"/>
                    <a:pt x="404" y="41"/>
                  </a:cubicBezTo>
                  <a:cubicBezTo>
                    <a:pt x="403" y="44"/>
                    <a:pt x="406" y="43"/>
                    <a:pt x="408" y="43"/>
                  </a:cubicBezTo>
                  <a:cubicBezTo>
                    <a:pt x="406" y="48"/>
                    <a:pt x="409" y="48"/>
                    <a:pt x="407" y="52"/>
                  </a:cubicBezTo>
                  <a:cubicBezTo>
                    <a:pt x="411" y="54"/>
                    <a:pt x="413" y="45"/>
                    <a:pt x="412" y="46"/>
                  </a:cubicBezTo>
                  <a:cubicBezTo>
                    <a:pt x="413" y="46"/>
                    <a:pt x="416" y="50"/>
                    <a:pt x="415" y="43"/>
                  </a:cubicBezTo>
                  <a:cubicBezTo>
                    <a:pt x="421" y="44"/>
                    <a:pt x="420" y="38"/>
                    <a:pt x="423" y="36"/>
                  </a:cubicBezTo>
                  <a:cubicBezTo>
                    <a:pt x="422" y="32"/>
                    <a:pt x="419" y="29"/>
                    <a:pt x="414" y="29"/>
                  </a:cubicBezTo>
                  <a:cubicBezTo>
                    <a:pt x="416" y="27"/>
                    <a:pt x="411" y="24"/>
                    <a:pt x="407" y="22"/>
                  </a:cubicBezTo>
                  <a:cubicBezTo>
                    <a:pt x="407" y="20"/>
                    <a:pt x="407" y="18"/>
                    <a:pt x="405" y="18"/>
                  </a:cubicBezTo>
                  <a:cubicBezTo>
                    <a:pt x="405" y="15"/>
                    <a:pt x="409" y="14"/>
                    <a:pt x="409" y="11"/>
                  </a:cubicBezTo>
                  <a:cubicBezTo>
                    <a:pt x="409" y="10"/>
                    <a:pt x="413" y="9"/>
                    <a:pt x="412" y="8"/>
                  </a:cubicBezTo>
                  <a:cubicBezTo>
                    <a:pt x="408" y="5"/>
                    <a:pt x="417" y="9"/>
                    <a:pt x="414" y="5"/>
                  </a:cubicBezTo>
                  <a:cubicBezTo>
                    <a:pt x="414" y="0"/>
                    <a:pt x="417" y="7"/>
                    <a:pt x="418" y="7"/>
                  </a:cubicBezTo>
                  <a:cubicBezTo>
                    <a:pt x="419" y="7"/>
                    <a:pt x="422" y="6"/>
                    <a:pt x="423" y="7"/>
                  </a:cubicBezTo>
                  <a:cubicBezTo>
                    <a:pt x="424" y="7"/>
                    <a:pt x="421" y="9"/>
                    <a:pt x="422" y="10"/>
                  </a:cubicBezTo>
                  <a:cubicBezTo>
                    <a:pt x="423" y="10"/>
                    <a:pt x="426" y="9"/>
                    <a:pt x="426" y="10"/>
                  </a:cubicBezTo>
                  <a:cubicBezTo>
                    <a:pt x="427" y="10"/>
                    <a:pt x="425" y="13"/>
                    <a:pt x="426" y="14"/>
                  </a:cubicBezTo>
                  <a:cubicBezTo>
                    <a:pt x="426" y="14"/>
                    <a:pt x="429" y="14"/>
                    <a:pt x="429" y="14"/>
                  </a:cubicBezTo>
                  <a:cubicBezTo>
                    <a:pt x="430" y="17"/>
                    <a:pt x="427" y="16"/>
                    <a:pt x="429" y="19"/>
                  </a:cubicBezTo>
                  <a:cubicBezTo>
                    <a:pt x="430" y="20"/>
                    <a:pt x="431" y="21"/>
                    <a:pt x="430" y="22"/>
                  </a:cubicBezTo>
                  <a:cubicBezTo>
                    <a:pt x="430" y="22"/>
                    <a:pt x="429" y="23"/>
                    <a:pt x="429" y="24"/>
                  </a:cubicBezTo>
                  <a:cubicBezTo>
                    <a:pt x="429" y="26"/>
                    <a:pt x="428" y="26"/>
                    <a:pt x="428" y="28"/>
                  </a:cubicBezTo>
                  <a:cubicBezTo>
                    <a:pt x="427" y="30"/>
                    <a:pt x="437" y="31"/>
                    <a:pt x="435" y="26"/>
                  </a:cubicBezTo>
                  <a:cubicBezTo>
                    <a:pt x="437" y="26"/>
                    <a:pt x="436" y="30"/>
                    <a:pt x="440" y="29"/>
                  </a:cubicBezTo>
                  <a:cubicBezTo>
                    <a:pt x="438" y="32"/>
                    <a:pt x="441" y="32"/>
                    <a:pt x="440" y="36"/>
                  </a:cubicBezTo>
                  <a:cubicBezTo>
                    <a:pt x="446" y="37"/>
                    <a:pt x="445" y="32"/>
                    <a:pt x="450" y="35"/>
                  </a:cubicBezTo>
                  <a:cubicBezTo>
                    <a:pt x="451" y="35"/>
                    <a:pt x="451" y="34"/>
                    <a:pt x="451" y="34"/>
                  </a:cubicBezTo>
                  <a:cubicBezTo>
                    <a:pt x="455" y="34"/>
                    <a:pt x="450" y="35"/>
                    <a:pt x="453" y="38"/>
                  </a:cubicBezTo>
                  <a:cubicBezTo>
                    <a:pt x="453" y="38"/>
                    <a:pt x="456" y="39"/>
                    <a:pt x="456" y="39"/>
                  </a:cubicBezTo>
                  <a:cubicBezTo>
                    <a:pt x="456" y="42"/>
                    <a:pt x="451" y="43"/>
                    <a:pt x="453" y="48"/>
                  </a:cubicBezTo>
                  <a:moveTo>
                    <a:pt x="286" y="63"/>
                  </a:moveTo>
                  <a:cubicBezTo>
                    <a:pt x="285" y="61"/>
                    <a:pt x="288" y="59"/>
                    <a:pt x="286" y="59"/>
                  </a:cubicBezTo>
                  <a:cubicBezTo>
                    <a:pt x="286" y="60"/>
                    <a:pt x="286" y="60"/>
                    <a:pt x="284" y="60"/>
                  </a:cubicBezTo>
                  <a:cubicBezTo>
                    <a:pt x="284" y="58"/>
                    <a:pt x="285" y="56"/>
                    <a:pt x="283" y="56"/>
                  </a:cubicBezTo>
                  <a:cubicBezTo>
                    <a:pt x="281" y="58"/>
                    <a:pt x="275" y="63"/>
                    <a:pt x="272" y="59"/>
                  </a:cubicBezTo>
                  <a:cubicBezTo>
                    <a:pt x="271" y="55"/>
                    <a:pt x="278" y="60"/>
                    <a:pt x="276" y="55"/>
                  </a:cubicBezTo>
                  <a:cubicBezTo>
                    <a:pt x="275" y="54"/>
                    <a:pt x="273" y="55"/>
                    <a:pt x="273" y="53"/>
                  </a:cubicBezTo>
                  <a:cubicBezTo>
                    <a:pt x="271" y="52"/>
                    <a:pt x="270" y="55"/>
                    <a:pt x="268" y="56"/>
                  </a:cubicBezTo>
                  <a:cubicBezTo>
                    <a:pt x="265" y="57"/>
                    <a:pt x="261" y="56"/>
                    <a:pt x="258" y="57"/>
                  </a:cubicBezTo>
                  <a:cubicBezTo>
                    <a:pt x="258" y="57"/>
                    <a:pt x="257" y="58"/>
                    <a:pt x="256" y="59"/>
                  </a:cubicBezTo>
                  <a:cubicBezTo>
                    <a:pt x="252" y="60"/>
                    <a:pt x="247" y="60"/>
                    <a:pt x="242" y="60"/>
                  </a:cubicBezTo>
                  <a:cubicBezTo>
                    <a:pt x="243" y="63"/>
                    <a:pt x="240" y="64"/>
                    <a:pt x="242" y="64"/>
                  </a:cubicBezTo>
                  <a:cubicBezTo>
                    <a:pt x="242" y="63"/>
                    <a:pt x="244" y="63"/>
                    <a:pt x="244" y="66"/>
                  </a:cubicBezTo>
                  <a:cubicBezTo>
                    <a:pt x="250" y="67"/>
                    <a:pt x="259" y="60"/>
                    <a:pt x="261" y="66"/>
                  </a:cubicBezTo>
                  <a:cubicBezTo>
                    <a:pt x="257" y="63"/>
                    <a:pt x="259" y="66"/>
                    <a:pt x="256" y="67"/>
                  </a:cubicBezTo>
                  <a:cubicBezTo>
                    <a:pt x="254" y="67"/>
                    <a:pt x="252" y="68"/>
                    <a:pt x="251" y="70"/>
                  </a:cubicBezTo>
                  <a:cubicBezTo>
                    <a:pt x="258" y="71"/>
                    <a:pt x="262" y="68"/>
                    <a:pt x="269" y="69"/>
                  </a:cubicBezTo>
                  <a:cubicBezTo>
                    <a:pt x="269" y="70"/>
                    <a:pt x="269" y="73"/>
                    <a:pt x="270" y="73"/>
                  </a:cubicBezTo>
                  <a:cubicBezTo>
                    <a:pt x="271" y="71"/>
                    <a:pt x="273" y="71"/>
                    <a:pt x="275" y="71"/>
                  </a:cubicBezTo>
                  <a:cubicBezTo>
                    <a:pt x="275" y="69"/>
                    <a:pt x="276" y="67"/>
                    <a:pt x="277" y="66"/>
                  </a:cubicBezTo>
                  <a:cubicBezTo>
                    <a:pt x="280" y="63"/>
                    <a:pt x="279" y="66"/>
                    <a:pt x="283" y="66"/>
                  </a:cubicBezTo>
                  <a:cubicBezTo>
                    <a:pt x="283" y="64"/>
                    <a:pt x="284" y="62"/>
                    <a:pt x="286" y="63"/>
                  </a:cubicBezTo>
                  <a:moveTo>
                    <a:pt x="296" y="111"/>
                  </a:moveTo>
                  <a:cubicBezTo>
                    <a:pt x="297" y="107"/>
                    <a:pt x="301" y="108"/>
                    <a:pt x="303" y="106"/>
                  </a:cubicBezTo>
                  <a:cubicBezTo>
                    <a:pt x="303" y="106"/>
                    <a:pt x="305" y="107"/>
                    <a:pt x="306" y="106"/>
                  </a:cubicBezTo>
                  <a:cubicBezTo>
                    <a:pt x="308" y="106"/>
                    <a:pt x="310" y="106"/>
                    <a:pt x="313" y="105"/>
                  </a:cubicBezTo>
                  <a:cubicBezTo>
                    <a:pt x="313" y="105"/>
                    <a:pt x="314" y="103"/>
                    <a:pt x="314" y="102"/>
                  </a:cubicBezTo>
                  <a:cubicBezTo>
                    <a:pt x="318" y="100"/>
                    <a:pt x="320" y="103"/>
                    <a:pt x="321" y="101"/>
                  </a:cubicBezTo>
                  <a:cubicBezTo>
                    <a:pt x="320" y="101"/>
                    <a:pt x="319" y="100"/>
                    <a:pt x="321" y="99"/>
                  </a:cubicBezTo>
                  <a:cubicBezTo>
                    <a:pt x="324" y="100"/>
                    <a:pt x="324" y="98"/>
                    <a:pt x="325" y="99"/>
                  </a:cubicBezTo>
                  <a:cubicBezTo>
                    <a:pt x="326" y="100"/>
                    <a:pt x="327" y="98"/>
                    <a:pt x="327" y="98"/>
                  </a:cubicBezTo>
                  <a:cubicBezTo>
                    <a:pt x="324" y="99"/>
                    <a:pt x="327" y="95"/>
                    <a:pt x="329" y="98"/>
                  </a:cubicBezTo>
                  <a:cubicBezTo>
                    <a:pt x="330" y="95"/>
                    <a:pt x="332" y="95"/>
                    <a:pt x="332" y="91"/>
                  </a:cubicBezTo>
                  <a:cubicBezTo>
                    <a:pt x="327" y="90"/>
                    <a:pt x="326" y="93"/>
                    <a:pt x="321" y="92"/>
                  </a:cubicBezTo>
                  <a:cubicBezTo>
                    <a:pt x="321" y="95"/>
                    <a:pt x="320" y="96"/>
                    <a:pt x="318" y="97"/>
                  </a:cubicBezTo>
                  <a:cubicBezTo>
                    <a:pt x="314" y="99"/>
                    <a:pt x="315" y="96"/>
                    <a:pt x="311" y="97"/>
                  </a:cubicBezTo>
                  <a:cubicBezTo>
                    <a:pt x="310" y="97"/>
                    <a:pt x="311" y="98"/>
                    <a:pt x="308" y="98"/>
                  </a:cubicBezTo>
                  <a:cubicBezTo>
                    <a:pt x="306" y="98"/>
                    <a:pt x="306" y="96"/>
                    <a:pt x="303" y="97"/>
                  </a:cubicBezTo>
                  <a:cubicBezTo>
                    <a:pt x="302" y="96"/>
                    <a:pt x="303" y="94"/>
                    <a:pt x="301" y="94"/>
                  </a:cubicBezTo>
                  <a:cubicBezTo>
                    <a:pt x="301" y="96"/>
                    <a:pt x="301" y="97"/>
                    <a:pt x="300" y="98"/>
                  </a:cubicBezTo>
                  <a:cubicBezTo>
                    <a:pt x="300" y="100"/>
                    <a:pt x="302" y="99"/>
                    <a:pt x="303" y="101"/>
                  </a:cubicBezTo>
                  <a:cubicBezTo>
                    <a:pt x="298" y="100"/>
                    <a:pt x="298" y="102"/>
                    <a:pt x="297" y="104"/>
                  </a:cubicBezTo>
                  <a:cubicBezTo>
                    <a:pt x="295" y="106"/>
                    <a:pt x="292" y="104"/>
                    <a:pt x="292" y="106"/>
                  </a:cubicBezTo>
                  <a:cubicBezTo>
                    <a:pt x="291" y="110"/>
                    <a:pt x="285" y="106"/>
                    <a:pt x="287" y="111"/>
                  </a:cubicBezTo>
                  <a:lnTo>
                    <a:pt x="296" y="111"/>
                  </a:lnTo>
                  <a:close/>
                  <a:moveTo>
                    <a:pt x="398" y="165"/>
                  </a:moveTo>
                  <a:cubicBezTo>
                    <a:pt x="397" y="166"/>
                    <a:pt x="397" y="167"/>
                    <a:pt x="397" y="167"/>
                  </a:cubicBezTo>
                  <a:cubicBezTo>
                    <a:pt x="396" y="167"/>
                    <a:pt x="393" y="168"/>
                    <a:pt x="393" y="168"/>
                  </a:cubicBezTo>
                  <a:cubicBezTo>
                    <a:pt x="391" y="170"/>
                    <a:pt x="394" y="174"/>
                    <a:pt x="391" y="174"/>
                  </a:cubicBezTo>
                  <a:cubicBezTo>
                    <a:pt x="391" y="172"/>
                    <a:pt x="391" y="170"/>
                    <a:pt x="390" y="170"/>
                  </a:cubicBezTo>
                  <a:cubicBezTo>
                    <a:pt x="390" y="175"/>
                    <a:pt x="390" y="175"/>
                    <a:pt x="390" y="175"/>
                  </a:cubicBezTo>
                  <a:cubicBezTo>
                    <a:pt x="397" y="175"/>
                    <a:pt x="397" y="175"/>
                    <a:pt x="397" y="175"/>
                  </a:cubicBezTo>
                  <a:cubicBezTo>
                    <a:pt x="396" y="177"/>
                    <a:pt x="399" y="179"/>
                    <a:pt x="400" y="181"/>
                  </a:cubicBezTo>
                  <a:cubicBezTo>
                    <a:pt x="401" y="185"/>
                    <a:pt x="402" y="184"/>
                    <a:pt x="404" y="186"/>
                  </a:cubicBezTo>
                  <a:cubicBezTo>
                    <a:pt x="402" y="187"/>
                    <a:pt x="400" y="187"/>
                    <a:pt x="401" y="189"/>
                  </a:cubicBezTo>
                  <a:cubicBezTo>
                    <a:pt x="401" y="191"/>
                    <a:pt x="403" y="191"/>
                    <a:pt x="402" y="193"/>
                  </a:cubicBezTo>
                  <a:cubicBezTo>
                    <a:pt x="408" y="193"/>
                    <a:pt x="408" y="193"/>
                    <a:pt x="408" y="193"/>
                  </a:cubicBezTo>
                  <a:cubicBezTo>
                    <a:pt x="410" y="192"/>
                    <a:pt x="410" y="188"/>
                    <a:pt x="409" y="185"/>
                  </a:cubicBezTo>
                  <a:cubicBezTo>
                    <a:pt x="408" y="184"/>
                    <a:pt x="406" y="184"/>
                    <a:pt x="405" y="182"/>
                  </a:cubicBezTo>
                  <a:cubicBezTo>
                    <a:pt x="408" y="175"/>
                    <a:pt x="405" y="179"/>
                    <a:pt x="404" y="177"/>
                  </a:cubicBezTo>
                  <a:cubicBezTo>
                    <a:pt x="402" y="174"/>
                    <a:pt x="402" y="169"/>
                    <a:pt x="401" y="165"/>
                  </a:cubicBezTo>
                  <a:cubicBezTo>
                    <a:pt x="400" y="166"/>
                    <a:pt x="399" y="165"/>
                    <a:pt x="398" y="165"/>
                  </a:cubicBezTo>
                  <a:moveTo>
                    <a:pt x="453" y="209"/>
                  </a:moveTo>
                  <a:cubicBezTo>
                    <a:pt x="448" y="207"/>
                    <a:pt x="449" y="211"/>
                    <a:pt x="447" y="212"/>
                  </a:cubicBezTo>
                  <a:cubicBezTo>
                    <a:pt x="447" y="211"/>
                    <a:pt x="446" y="210"/>
                    <a:pt x="444" y="210"/>
                  </a:cubicBezTo>
                  <a:cubicBezTo>
                    <a:pt x="445" y="215"/>
                    <a:pt x="439" y="213"/>
                    <a:pt x="437" y="214"/>
                  </a:cubicBezTo>
                  <a:cubicBezTo>
                    <a:pt x="436" y="215"/>
                    <a:pt x="437" y="216"/>
                    <a:pt x="436" y="217"/>
                  </a:cubicBezTo>
                  <a:cubicBezTo>
                    <a:pt x="435" y="218"/>
                    <a:pt x="433" y="217"/>
                    <a:pt x="433" y="219"/>
                  </a:cubicBezTo>
                  <a:cubicBezTo>
                    <a:pt x="436" y="219"/>
                    <a:pt x="433" y="220"/>
                    <a:pt x="433" y="223"/>
                  </a:cubicBezTo>
                  <a:cubicBezTo>
                    <a:pt x="436" y="225"/>
                    <a:pt x="437" y="221"/>
                    <a:pt x="439" y="220"/>
                  </a:cubicBezTo>
                  <a:cubicBezTo>
                    <a:pt x="441" y="219"/>
                    <a:pt x="444" y="220"/>
                    <a:pt x="447" y="220"/>
                  </a:cubicBezTo>
                  <a:cubicBezTo>
                    <a:pt x="449" y="220"/>
                    <a:pt x="449" y="219"/>
                    <a:pt x="451" y="219"/>
                  </a:cubicBezTo>
                  <a:cubicBezTo>
                    <a:pt x="455" y="218"/>
                    <a:pt x="459" y="220"/>
                    <a:pt x="460" y="221"/>
                  </a:cubicBezTo>
                  <a:cubicBezTo>
                    <a:pt x="459" y="222"/>
                    <a:pt x="457" y="222"/>
                    <a:pt x="457" y="223"/>
                  </a:cubicBezTo>
                  <a:cubicBezTo>
                    <a:pt x="458" y="222"/>
                    <a:pt x="458" y="224"/>
                    <a:pt x="458" y="224"/>
                  </a:cubicBezTo>
                  <a:cubicBezTo>
                    <a:pt x="459" y="224"/>
                    <a:pt x="460" y="223"/>
                    <a:pt x="460" y="223"/>
                  </a:cubicBezTo>
                  <a:cubicBezTo>
                    <a:pt x="465" y="223"/>
                    <a:pt x="463" y="224"/>
                    <a:pt x="467" y="221"/>
                  </a:cubicBezTo>
                  <a:cubicBezTo>
                    <a:pt x="471" y="219"/>
                    <a:pt x="474" y="223"/>
                    <a:pt x="477" y="220"/>
                  </a:cubicBezTo>
                  <a:cubicBezTo>
                    <a:pt x="473" y="219"/>
                    <a:pt x="477" y="214"/>
                    <a:pt x="474" y="217"/>
                  </a:cubicBezTo>
                  <a:cubicBezTo>
                    <a:pt x="471" y="220"/>
                    <a:pt x="471" y="212"/>
                    <a:pt x="471" y="212"/>
                  </a:cubicBezTo>
                  <a:cubicBezTo>
                    <a:pt x="471" y="211"/>
                    <a:pt x="467" y="212"/>
                    <a:pt x="468" y="209"/>
                  </a:cubicBezTo>
                  <a:cubicBezTo>
                    <a:pt x="461" y="209"/>
                    <a:pt x="461" y="209"/>
                    <a:pt x="461" y="209"/>
                  </a:cubicBezTo>
                  <a:cubicBezTo>
                    <a:pt x="462" y="207"/>
                    <a:pt x="463" y="206"/>
                    <a:pt x="461" y="205"/>
                  </a:cubicBezTo>
                  <a:cubicBezTo>
                    <a:pt x="457" y="206"/>
                    <a:pt x="458" y="205"/>
                    <a:pt x="453" y="205"/>
                  </a:cubicBezTo>
                  <a:cubicBezTo>
                    <a:pt x="452" y="207"/>
                    <a:pt x="451" y="207"/>
                    <a:pt x="453" y="209"/>
                  </a:cubicBezTo>
                  <a:moveTo>
                    <a:pt x="491" y="244"/>
                  </a:moveTo>
                  <a:cubicBezTo>
                    <a:pt x="490" y="244"/>
                    <a:pt x="489" y="244"/>
                    <a:pt x="489" y="243"/>
                  </a:cubicBezTo>
                  <a:cubicBezTo>
                    <a:pt x="495" y="244"/>
                    <a:pt x="489" y="233"/>
                    <a:pt x="495" y="234"/>
                  </a:cubicBezTo>
                  <a:cubicBezTo>
                    <a:pt x="498" y="237"/>
                    <a:pt x="499" y="233"/>
                    <a:pt x="503" y="234"/>
                  </a:cubicBezTo>
                  <a:cubicBezTo>
                    <a:pt x="501" y="226"/>
                    <a:pt x="491" y="224"/>
                    <a:pt x="482" y="226"/>
                  </a:cubicBezTo>
                  <a:cubicBezTo>
                    <a:pt x="481" y="225"/>
                    <a:pt x="481" y="225"/>
                    <a:pt x="481" y="223"/>
                  </a:cubicBezTo>
                  <a:cubicBezTo>
                    <a:pt x="478" y="222"/>
                    <a:pt x="477" y="226"/>
                    <a:pt x="474" y="226"/>
                  </a:cubicBezTo>
                  <a:cubicBezTo>
                    <a:pt x="472" y="226"/>
                    <a:pt x="472" y="224"/>
                    <a:pt x="470" y="224"/>
                  </a:cubicBezTo>
                  <a:cubicBezTo>
                    <a:pt x="468" y="225"/>
                    <a:pt x="467" y="226"/>
                    <a:pt x="465" y="227"/>
                  </a:cubicBezTo>
                  <a:cubicBezTo>
                    <a:pt x="463" y="228"/>
                    <a:pt x="462" y="228"/>
                    <a:pt x="460" y="228"/>
                  </a:cubicBezTo>
                  <a:cubicBezTo>
                    <a:pt x="460" y="231"/>
                    <a:pt x="459" y="232"/>
                    <a:pt x="457" y="233"/>
                  </a:cubicBezTo>
                  <a:cubicBezTo>
                    <a:pt x="457" y="244"/>
                    <a:pt x="455" y="245"/>
                    <a:pt x="456" y="257"/>
                  </a:cubicBezTo>
                  <a:cubicBezTo>
                    <a:pt x="461" y="259"/>
                    <a:pt x="458" y="253"/>
                    <a:pt x="463" y="254"/>
                  </a:cubicBezTo>
                  <a:cubicBezTo>
                    <a:pt x="462" y="251"/>
                    <a:pt x="463" y="249"/>
                    <a:pt x="464" y="248"/>
                  </a:cubicBezTo>
                  <a:cubicBezTo>
                    <a:pt x="466" y="245"/>
                    <a:pt x="464" y="241"/>
                    <a:pt x="465" y="237"/>
                  </a:cubicBezTo>
                  <a:cubicBezTo>
                    <a:pt x="466" y="237"/>
                    <a:pt x="468" y="235"/>
                    <a:pt x="468" y="234"/>
                  </a:cubicBezTo>
                  <a:cubicBezTo>
                    <a:pt x="469" y="233"/>
                    <a:pt x="468" y="230"/>
                    <a:pt x="470" y="230"/>
                  </a:cubicBezTo>
                  <a:cubicBezTo>
                    <a:pt x="472" y="230"/>
                    <a:pt x="474" y="230"/>
                    <a:pt x="475" y="228"/>
                  </a:cubicBezTo>
                  <a:cubicBezTo>
                    <a:pt x="473" y="233"/>
                    <a:pt x="480" y="229"/>
                    <a:pt x="479" y="233"/>
                  </a:cubicBezTo>
                  <a:cubicBezTo>
                    <a:pt x="480" y="237"/>
                    <a:pt x="480" y="235"/>
                    <a:pt x="479" y="240"/>
                  </a:cubicBezTo>
                  <a:cubicBezTo>
                    <a:pt x="481" y="240"/>
                    <a:pt x="482" y="240"/>
                    <a:pt x="482" y="241"/>
                  </a:cubicBezTo>
                  <a:cubicBezTo>
                    <a:pt x="481" y="241"/>
                    <a:pt x="480" y="241"/>
                    <a:pt x="479" y="243"/>
                  </a:cubicBezTo>
                  <a:cubicBezTo>
                    <a:pt x="484" y="241"/>
                    <a:pt x="489" y="247"/>
                    <a:pt x="491" y="244"/>
                  </a:cubicBezTo>
                  <a:moveTo>
                    <a:pt x="516" y="238"/>
                  </a:moveTo>
                  <a:cubicBezTo>
                    <a:pt x="516" y="238"/>
                    <a:pt x="516" y="241"/>
                    <a:pt x="516" y="241"/>
                  </a:cubicBezTo>
                  <a:cubicBezTo>
                    <a:pt x="514" y="243"/>
                    <a:pt x="507" y="237"/>
                    <a:pt x="505" y="240"/>
                  </a:cubicBezTo>
                  <a:cubicBezTo>
                    <a:pt x="505" y="242"/>
                    <a:pt x="503" y="243"/>
                    <a:pt x="502" y="244"/>
                  </a:cubicBezTo>
                  <a:cubicBezTo>
                    <a:pt x="505" y="248"/>
                    <a:pt x="506" y="245"/>
                    <a:pt x="510" y="245"/>
                  </a:cubicBezTo>
                  <a:cubicBezTo>
                    <a:pt x="513" y="245"/>
                    <a:pt x="518" y="247"/>
                    <a:pt x="520" y="244"/>
                  </a:cubicBezTo>
                  <a:cubicBezTo>
                    <a:pt x="519" y="244"/>
                    <a:pt x="519" y="243"/>
                    <a:pt x="520" y="243"/>
                  </a:cubicBezTo>
                  <a:cubicBezTo>
                    <a:pt x="521" y="242"/>
                    <a:pt x="523" y="242"/>
                    <a:pt x="523" y="241"/>
                  </a:cubicBezTo>
                  <a:cubicBezTo>
                    <a:pt x="519" y="241"/>
                    <a:pt x="518" y="238"/>
                    <a:pt x="516" y="238"/>
                  </a:cubicBezTo>
                  <a:moveTo>
                    <a:pt x="496" y="250"/>
                  </a:moveTo>
                  <a:cubicBezTo>
                    <a:pt x="496" y="249"/>
                    <a:pt x="495" y="247"/>
                    <a:pt x="493" y="248"/>
                  </a:cubicBezTo>
                  <a:cubicBezTo>
                    <a:pt x="493" y="248"/>
                    <a:pt x="494" y="251"/>
                    <a:pt x="493" y="251"/>
                  </a:cubicBezTo>
                  <a:cubicBezTo>
                    <a:pt x="486" y="251"/>
                    <a:pt x="486" y="251"/>
                    <a:pt x="486" y="251"/>
                  </a:cubicBezTo>
                  <a:cubicBezTo>
                    <a:pt x="489" y="256"/>
                    <a:pt x="482" y="252"/>
                    <a:pt x="482" y="255"/>
                  </a:cubicBezTo>
                  <a:cubicBezTo>
                    <a:pt x="486" y="255"/>
                    <a:pt x="486" y="255"/>
                    <a:pt x="486" y="255"/>
                  </a:cubicBezTo>
                  <a:cubicBezTo>
                    <a:pt x="487" y="257"/>
                    <a:pt x="485" y="257"/>
                    <a:pt x="485" y="258"/>
                  </a:cubicBezTo>
                  <a:cubicBezTo>
                    <a:pt x="489" y="259"/>
                    <a:pt x="488" y="255"/>
                    <a:pt x="491" y="255"/>
                  </a:cubicBezTo>
                  <a:cubicBezTo>
                    <a:pt x="492" y="256"/>
                    <a:pt x="494" y="257"/>
                    <a:pt x="498" y="257"/>
                  </a:cubicBezTo>
                  <a:cubicBezTo>
                    <a:pt x="497" y="251"/>
                    <a:pt x="507" y="256"/>
                    <a:pt x="505" y="248"/>
                  </a:cubicBezTo>
                  <a:cubicBezTo>
                    <a:pt x="500" y="247"/>
                    <a:pt x="498" y="250"/>
                    <a:pt x="496" y="25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07" name="Freeform 96"/>
            <p:cNvSpPr>
              <a:spLocks/>
            </p:cNvSpPr>
            <p:nvPr/>
          </p:nvSpPr>
          <p:spPr bwMode="auto">
            <a:xfrm>
              <a:off x="4230687" y="1722437"/>
              <a:ext cx="173038" cy="258763"/>
            </a:xfrm>
            <a:custGeom>
              <a:avLst/>
              <a:gdLst>
                <a:gd name="T0" fmla="*/ 13 w 46"/>
                <a:gd name="T1" fmla="*/ 7 h 69"/>
                <a:gd name="T2" fmla="*/ 23 w 46"/>
                <a:gd name="T3" fmla="*/ 6 h 69"/>
                <a:gd name="T4" fmla="*/ 24 w 46"/>
                <a:gd name="T5" fmla="*/ 14 h 69"/>
                <a:gd name="T6" fmla="*/ 17 w 46"/>
                <a:gd name="T7" fmla="*/ 19 h 69"/>
                <a:gd name="T8" fmla="*/ 26 w 46"/>
                <a:gd name="T9" fmla="*/ 23 h 69"/>
                <a:gd name="T10" fmla="*/ 30 w 46"/>
                <a:gd name="T11" fmla="*/ 33 h 69"/>
                <a:gd name="T12" fmla="*/ 33 w 46"/>
                <a:gd name="T13" fmla="*/ 35 h 69"/>
                <a:gd name="T14" fmla="*/ 38 w 46"/>
                <a:gd name="T15" fmla="*/ 38 h 69"/>
                <a:gd name="T16" fmla="*/ 35 w 46"/>
                <a:gd name="T17" fmla="*/ 44 h 69"/>
                <a:gd name="T18" fmla="*/ 44 w 46"/>
                <a:gd name="T19" fmla="*/ 45 h 69"/>
                <a:gd name="T20" fmla="*/ 44 w 46"/>
                <a:gd name="T21" fmla="*/ 54 h 69"/>
                <a:gd name="T22" fmla="*/ 41 w 46"/>
                <a:gd name="T23" fmla="*/ 54 h 69"/>
                <a:gd name="T24" fmla="*/ 44 w 46"/>
                <a:gd name="T25" fmla="*/ 55 h 69"/>
                <a:gd name="T26" fmla="*/ 41 w 46"/>
                <a:gd name="T27" fmla="*/ 59 h 69"/>
                <a:gd name="T28" fmla="*/ 37 w 46"/>
                <a:gd name="T29" fmla="*/ 62 h 69"/>
                <a:gd name="T30" fmla="*/ 23 w 46"/>
                <a:gd name="T31" fmla="*/ 61 h 69"/>
                <a:gd name="T32" fmla="*/ 17 w 46"/>
                <a:gd name="T33" fmla="*/ 62 h 69"/>
                <a:gd name="T34" fmla="*/ 7 w 46"/>
                <a:gd name="T35" fmla="*/ 62 h 69"/>
                <a:gd name="T36" fmla="*/ 10 w 46"/>
                <a:gd name="T37" fmla="*/ 61 h 69"/>
                <a:gd name="T38" fmla="*/ 12 w 46"/>
                <a:gd name="T39" fmla="*/ 62 h 69"/>
                <a:gd name="T40" fmla="*/ 13 w 46"/>
                <a:gd name="T41" fmla="*/ 59 h 69"/>
                <a:gd name="T42" fmla="*/ 21 w 46"/>
                <a:gd name="T43" fmla="*/ 58 h 69"/>
                <a:gd name="T44" fmla="*/ 10 w 46"/>
                <a:gd name="T45" fmla="*/ 54 h 69"/>
                <a:gd name="T46" fmla="*/ 10 w 46"/>
                <a:gd name="T47" fmla="*/ 45 h 69"/>
                <a:gd name="T48" fmla="*/ 13 w 46"/>
                <a:gd name="T49" fmla="*/ 44 h 69"/>
                <a:gd name="T50" fmla="*/ 19 w 46"/>
                <a:gd name="T51" fmla="*/ 44 h 69"/>
                <a:gd name="T52" fmla="*/ 20 w 46"/>
                <a:gd name="T53" fmla="*/ 35 h 69"/>
                <a:gd name="T54" fmla="*/ 16 w 46"/>
                <a:gd name="T55" fmla="*/ 30 h 69"/>
                <a:gd name="T56" fmla="*/ 10 w 46"/>
                <a:gd name="T57" fmla="*/ 31 h 69"/>
                <a:gd name="T58" fmla="*/ 10 w 46"/>
                <a:gd name="T59" fmla="*/ 24 h 69"/>
                <a:gd name="T60" fmla="*/ 5 w 46"/>
                <a:gd name="T61" fmla="*/ 21 h 69"/>
                <a:gd name="T62" fmla="*/ 0 w 46"/>
                <a:gd name="T63" fmla="*/ 7 h 69"/>
                <a:gd name="T64" fmla="*/ 7 w 46"/>
                <a:gd name="T65" fmla="*/ 0 h 69"/>
                <a:gd name="T66" fmla="*/ 20 w 46"/>
                <a:gd name="T67" fmla="*/ 0 h 69"/>
                <a:gd name="T68" fmla="*/ 13 w 46"/>
                <a:gd name="T69" fmla="*/ 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6" h="69">
                  <a:moveTo>
                    <a:pt x="13" y="7"/>
                  </a:moveTo>
                  <a:cubicBezTo>
                    <a:pt x="14" y="10"/>
                    <a:pt x="20" y="6"/>
                    <a:pt x="23" y="6"/>
                  </a:cubicBezTo>
                  <a:cubicBezTo>
                    <a:pt x="24" y="8"/>
                    <a:pt x="24" y="11"/>
                    <a:pt x="24" y="14"/>
                  </a:cubicBezTo>
                  <a:cubicBezTo>
                    <a:pt x="21" y="15"/>
                    <a:pt x="18" y="16"/>
                    <a:pt x="17" y="19"/>
                  </a:cubicBezTo>
                  <a:cubicBezTo>
                    <a:pt x="18" y="21"/>
                    <a:pt x="21" y="23"/>
                    <a:pt x="26" y="23"/>
                  </a:cubicBezTo>
                  <a:cubicBezTo>
                    <a:pt x="25" y="28"/>
                    <a:pt x="31" y="26"/>
                    <a:pt x="30" y="33"/>
                  </a:cubicBezTo>
                  <a:cubicBezTo>
                    <a:pt x="30" y="34"/>
                    <a:pt x="33" y="34"/>
                    <a:pt x="33" y="35"/>
                  </a:cubicBezTo>
                  <a:cubicBezTo>
                    <a:pt x="33" y="38"/>
                    <a:pt x="37" y="36"/>
                    <a:pt x="38" y="38"/>
                  </a:cubicBezTo>
                  <a:cubicBezTo>
                    <a:pt x="38" y="40"/>
                    <a:pt x="36" y="42"/>
                    <a:pt x="35" y="44"/>
                  </a:cubicBezTo>
                  <a:cubicBezTo>
                    <a:pt x="39" y="44"/>
                    <a:pt x="42" y="44"/>
                    <a:pt x="44" y="45"/>
                  </a:cubicBezTo>
                  <a:cubicBezTo>
                    <a:pt x="42" y="47"/>
                    <a:pt x="46" y="51"/>
                    <a:pt x="44" y="54"/>
                  </a:cubicBezTo>
                  <a:cubicBezTo>
                    <a:pt x="44" y="54"/>
                    <a:pt x="41" y="53"/>
                    <a:pt x="41" y="54"/>
                  </a:cubicBezTo>
                  <a:cubicBezTo>
                    <a:pt x="41" y="55"/>
                    <a:pt x="43" y="55"/>
                    <a:pt x="44" y="55"/>
                  </a:cubicBezTo>
                  <a:cubicBezTo>
                    <a:pt x="43" y="56"/>
                    <a:pt x="41" y="56"/>
                    <a:pt x="41" y="59"/>
                  </a:cubicBezTo>
                  <a:cubicBezTo>
                    <a:pt x="39" y="60"/>
                    <a:pt x="39" y="62"/>
                    <a:pt x="37" y="62"/>
                  </a:cubicBezTo>
                  <a:cubicBezTo>
                    <a:pt x="32" y="62"/>
                    <a:pt x="29" y="60"/>
                    <a:pt x="23" y="61"/>
                  </a:cubicBezTo>
                  <a:cubicBezTo>
                    <a:pt x="20" y="63"/>
                    <a:pt x="22" y="63"/>
                    <a:pt x="17" y="62"/>
                  </a:cubicBezTo>
                  <a:cubicBezTo>
                    <a:pt x="16" y="65"/>
                    <a:pt x="7" y="69"/>
                    <a:pt x="7" y="62"/>
                  </a:cubicBezTo>
                  <a:cubicBezTo>
                    <a:pt x="9" y="63"/>
                    <a:pt x="10" y="61"/>
                    <a:pt x="10" y="61"/>
                  </a:cubicBezTo>
                  <a:cubicBezTo>
                    <a:pt x="11" y="61"/>
                    <a:pt x="12" y="62"/>
                    <a:pt x="12" y="62"/>
                  </a:cubicBezTo>
                  <a:cubicBezTo>
                    <a:pt x="13" y="61"/>
                    <a:pt x="12" y="60"/>
                    <a:pt x="13" y="59"/>
                  </a:cubicBezTo>
                  <a:cubicBezTo>
                    <a:pt x="15" y="58"/>
                    <a:pt x="18" y="59"/>
                    <a:pt x="21" y="58"/>
                  </a:cubicBezTo>
                  <a:cubicBezTo>
                    <a:pt x="20" y="51"/>
                    <a:pt x="14" y="56"/>
                    <a:pt x="10" y="54"/>
                  </a:cubicBezTo>
                  <a:cubicBezTo>
                    <a:pt x="10" y="45"/>
                    <a:pt x="10" y="45"/>
                    <a:pt x="10" y="45"/>
                  </a:cubicBezTo>
                  <a:cubicBezTo>
                    <a:pt x="13" y="46"/>
                    <a:pt x="15" y="44"/>
                    <a:pt x="13" y="44"/>
                  </a:cubicBezTo>
                  <a:cubicBezTo>
                    <a:pt x="14" y="40"/>
                    <a:pt x="16" y="45"/>
                    <a:pt x="19" y="44"/>
                  </a:cubicBezTo>
                  <a:cubicBezTo>
                    <a:pt x="21" y="44"/>
                    <a:pt x="16" y="38"/>
                    <a:pt x="20" y="35"/>
                  </a:cubicBezTo>
                  <a:cubicBezTo>
                    <a:pt x="19" y="33"/>
                    <a:pt x="15" y="34"/>
                    <a:pt x="16" y="30"/>
                  </a:cubicBezTo>
                  <a:cubicBezTo>
                    <a:pt x="15" y="31"/>
                    <a:pt x="13" y="31"/>
                    <a:pt x="10" y="31"/>
                  </a:cubicBezTo>
                  <a:cubicBezTo>
                    <a:pt x="10" y="24"/>
                    <a:pt x="10" y="24"/>
                    <a:pt x="10" y="24"/>
                  </a:cubicBezTo>
                  <a:cubicBezTo>
                    <a:pt x="10" y="22"/>
                    <a:pt x="5" y="23"/>
                    <a:pt x="5" y="21"/>
                  </a:cubicBezTo>
                  <a:cubicBezTo>
                    <a:pt x="7" y="16"/>
                    <a:pt x="6" y="8"/>
                    <a:pt x="0" y="7"/>
                  </a:cubicBezTo>
                  <a:cubicBezTo>
                    <a:pt x="2" y="5"/>
                    <a:pt x="6" y="4"/>
                    <a:pt x="7" y="0"/>
                  </a:cubicBezTo>
                  <a:cubicBezTo>
                    <a:pt x="20" y="0"/>
                    <a:pt x="20" y="0"/>
                    <a:pt x="20" y="0"/>
                  </a:cubicBezTo>
                  <a:cubicBezTo>
                    <a:pt x="17" y="2"/>
                    <a:pt x="15" y="5"/>
                    <a:pt x="13" y="7"/>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08" name="Freeform 97"/>
            <p:cNvSpPr>
              <a:spLocks/>
            </p:cNvSpPr>
            <p:nvPr/>
          </p:nvSpPr>
          <p:spPr bwMode="auto">
            <a:xfrm>
              <a:off x="1050925" y="1738312"/>
              <a:ext cx="44450" cy="33338"/>
            </a:xfrm>
            <a:custGeom>
              <a:avLst/>
              <a:gdLst>
                <a:gd name="T0" fmla="*/ 11 w 12"/>
                <a:gd name="T1" fmla="*/ 1 h 9"/>
                <a:gd name="T2" fmla="*/ 12 w 12"/>
                <a:gd name="T3" fmla="*/ 6 h 9"/>
                <a:gd name="T4" fmla="*/ 5 w 12"/>
                <a:gd name="T5" fmla="*/ 9 h 9"/>
                <a:gd name="T6" fmla="*/ 5 w 12"/>
                <a:gd name="T7" fmla="*/ 6 h 9"/>
                <a:gd name="T8" fmla="*/ 2 w 12"/>
                <a:gd name="T9" fmla="*/ 8 h 9"/>
                <a:gd name="T10" fmla="*/ 4 w 12"/>
                <a:gd name="T11" fmla="*/ 6 h 9"/>
                <a:gd name="T12" fmla="*/ 11 w 12"/>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2" h="9">
                  <a:moveTo>
                    <a:pt x="11" y="1"/>
                  </a:moveTo>
                  <a:cubicBezTo>
                    <a:pt x="9" y="2"/>
                    <a:pt x="10" y="5"/>
                    <a:pt x="12" y="6"/>
                  </a:cubicBezTo>
                  <a:cubicBezTo>
                    <a:pt x="11" y="8"/>
                    <a:pt x="8" y="8"/>
                    <a:pt x="5" y="9"/>
                  </a:cubicBezTo>
                  <a:cubicBezTo>
                    <a:pt x="5" y="6"/>
                    <a:pt x="5" y="6"/>
                    <a:pt x="5" y="6"/>
                  </a:cubicBezTo>
                  <a:cubicBezTo>
                    <a:pt x="4" y="6"/>
                    <a:pt x="4" y="8"/>
                    <a:pt x="2" y="8"/>
                  </a:cubicBezTo>
                  <a:cubicBezTo>
                    <a:pt x="0" y="6"/>
                    <a:pt x="3" y="7"/>
                    <a:pt x="4" y="6"/>
                  </a:cubicBezTo>
                  <a:cubicBezTo>
                    <a:pt x="5" y="5"/>
                    <a:pt x="8" y="0"/>
                    <a:pt x="11" y="1"/>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09" name="Freeform 98"/>
            <p:cNvSpPr>
              <a:spLocks/>
            </p:cNvSpPr>
            <p:nvPr/>
          </p:nvSpPr>
          <p:spPr bwMode="auto">
            <a:xfrm>
              <a:off x="7366000" y="2157412"/>
              <a:ext cx="26988" cy="30163"/>
            </a:xfrm>
            <a:custGeom>
              <a:avLst/>
              <a:gdLst>
                <a:gd name="T0" fmla="*/ 2 w 7"/>
                <a:gd name="T1" fmla="*/ 2 h 8"/>
                <a:gd name="T2" fmla="*/ 7 w 7"/>
                <a:gd name="T3" fmla="*/ 1 h 8"/>
                <a:gd name="T4" fmla="*/ 0 w 7"/>
                <a:gd name="T5" fmla="*/ 8 h 8"/>
                <a:gd name="T6" fmla="*/ 2 w 7"/>
                <a:gd name="T7" fmla="*/ 2 h 8"/>
              </a:gdLst>
              <a:ahLst/>
              <a:cxnLst>
                <a:cxn ang="0">
                  <a:pos x="T0" y="T1"/>
                </a:cxn>
                <a:cxn ang="0">
                  <a:pos x="T2" y="T3"/>
                </a:cxn>
                <a:cxn ang="0">
                  <a:pos x="T4" y="T5"/>
                </a:cxn>
                <a:cxn ang="0">
                  <a:pos x="T6" y="T7"/>
                </a:cxn>
              </a:cxnLst>
              <a:rect l="0" t="0" r="r" b="b"/>
              <a:pathLst>
                <a:path w="7" h="8">
                  <a:moveTo>
                    <a:pt x="2" y="2"/>
                  </a:moveTo>
                  <a:cubicBezTo>
                    <a:pt x="3" y="0"/>
                    <a:pt x="4" y="3"/>
                    <a:pt x="7" y="1"/>
                  </a:cubicBezTo>
                  <a:cubicBezTo>
                    <a:pt x="6" y="4"/>
                    <a:pt x="6" y="8"/>
                    <a:pt x="0" y="8"/>
                  </a:cubicBezTo>
                  <a:cubicBezTo>
                    <a:pt x="0" y="6"/>
                    <a:pt x="6" y="4"/>
                    <a:pt x="2"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10" name="Freeform 99"/>
            <p:cNvSpPr>
              <a:spLocks/>
            </p:cNvSpPr>
            <p:nvPr/>
          </p:nvSpPr>
          <p:spPr bwMode="auto">
            <a:xfrm>
              <a:off x="6702425" y="2986088"/>
              <a:ext cx="214313" cy="247650"/>
            </a:xfrm>
            <a:custGeom>
              <a:avLst/>
              <a:gdLst>
                <a:gd name="T0" fmla="*/ 46 w 57"/>
                <a:gd name="T1" fmla="*/ 4 h 66"/>
                <a:gd name="T2" fmla="*/ 51 w 57"/>
                <a:gd name="T3" fmla="*/ 7 h 66"/>
                <a:gd name="T4" fmla="*/ 57 w 57"/>
                <a:gd name="T5" fmla="*/ 11 h 66"/>
                <a:gd name="T6" fmla="*/ 51 w 57"/>
                <a:gd name="T7" fmla="*/ 18 h 66"/>
                <a:gd name="T8" fmla="*/ 50 w 57"/>
                <a:gd name="T9" fmla="*/ 27 h 66"/>
                <a:gd name="T10" fmla="*/ 53 w 57"/>
                <a:gd name="T11" fmla="*/ 29 h 66"/>
                <a:gd name="T12" fmla="*/ 53 w 57"/>
                <a:gd name="T13" fmla="*/ 34 h 66"/>
                <a:gd name="T14" fmla="*/ 55 w 57"/>
                <a:gd name="T15" fmla="*/ 36 h 66"/>
                <a:gd name="T16" fmla="*/ 48 w 57"/>
                <a:gd name="T17" fmla="*/ 41 h 66"/>
                <a:gd name="T18" fmla="*/ 47 w 57"/>
                <a:gd name="T19" fmla="*/ 48 h 66"/>
                <a:gd name="T20" fmla="*/ 47 w 57"/>
                <a:gd name="T21" fmla="*/ 50 h 66"/>
                <a:gd name="T22" fmla="*/ 44 w 57"/>
                <a:gd name="T23" fmla="*/ 50 h 66"/>
                <a:gd name="T24" fmla="*/ 40 w 57"/>
                <a:gd name="T25" fmla="*/ 56 h 66"/>
                <a:gd name="T26" fmla="*/ 40 w 57"/>
                <a:gd name="T27" fmla="*/ 65 h 66"/>
                <a:gd name="T28" fmla="*/ 26 w 57"/>
                <a:gd name="T29" fmla="*/ 60 h 66"/>
                <a:gd name="T30" fmla="*/ 25 w 57"/>
                <a:gd name="T31" fmla="*/ 63 h 66"/>
                <a:gd name="T32" fmla="*/ 20 w 57"/>
                <a:gd name="T33" fmla="*/ 60 h 66"/>
                <a:gd name="T34" fmla="*/ 13 w 57"/>
                <a:gd name="T35" fmla="*/ 60 h 66"/>
                <a:gd name="T36" fmla="*/ 9 w 57"/>
                <a:gd name="T37" fmla="*/ 59 h 66"/>
                <a:gd name="T38" fmla="*/ 4 w 57"/>
                <a:gd name="T39" fmla="*/ 50 h 66"/>
                <a:gd name="T40" fmla="*/ 5 w 57"/>
                <a:gd name="T41" fmla="*/ 45 h 66"/>
                <a:gd name="T42" fmla="*/ 4 w 57"/>
                <a:gd name="T43" fmla="*/ 45 h 66"/>
                <a:gd name="T44" fmla="*/ 2 w 57"/>
                <a:gd name="T45" fmla="*/ 34 h 66"/>
                <a:gd name="T46" fmla="*/ 16 w 57"/>
                <a:gd name="T47" fmla="*/ 32 h 66"/>
                <a:gd name="T48" fmla="*/ 16 w 57"/>
                <a:gd name="T49" fmla="*/ 28 h 66"/>
                <a:gd name="T50" fmla="*/ 26 w 57"/>
                <a:gd name="T51" fmla="*/ 21 h 66"/>
                <a:gd name="T52" fmla="*/ 34 w 57"/>
                <a:gd name="T53" fmla="*/ 18 h 66"/>
                <a:gd name="T54" fmla="*/ 36 w 57"/>
                <a:gd name="T55" fmla="*/ 14 h 66"/>
                <a:gd name="T56" fmla="*/ 39 w 57"/>
                <a:gd name="T57" fmla="*/ 14 h 66"/>
                <a:gd name="T58" fmla="*/ 41 w 57"/>
                <a:gd name="T59" fmla="*/ 11 h 66"/>
                <a:gd name="T60" fmla="*/ 47 w 57"/>
                <a:gd name="T61" fmla="*/ 4 h 66"/>
                <a:gd name="T62" fmla="*/ 46 w 57"/>
                <a:gd name="T63" fmla="*/ 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7" h="66">
                  <a:moveTo>
                    <a:pt x="46" y="4"/>
                  </a:moveTo>
                  <a:cubicBezTo>
                    <a:pt x="47" y="0"/>
                    <a:pt x="49" y="7"/>
                    <a:pt x="51" y="7"/>
                  </a:cubicBezTo>
                  <a:cubicBezTo>
                    <a:pt x="53" y="8"/>
                    <a:pt x="54" y="11"/>
                    <a:pt x="57" y="11"/>
                  </a:cubicBezTo>
                  <a:cubicBezTo>
                    <a:pt x="56" y="15"/>
                    <a:pt x="56" y="18"/>
                    <a:pt x="51" y="18"/>
                  </a:cubicBezTo>
                  <a:cubicBezTo>
                    <a:pt x="50" y="21"/>
                    <a:pt x="53" y="26"/>
                    <a:pt x="50" y="27"/>
                  </a:cubicBezTo>
                  <a:cubicBezTo>
                    <a:pt x="49" y="28"/>
                    <a:pt x="52" y="29"/>
                    <a:pt x="53" y="29"/>
                  </a:cubicBezTo>
                  <a:cubicBezTo>
                    <a:pt x="53" y="31"/>
                    <a:pt x="52" y="33"/>
                    <a:pt x="53" y="34"/>
                  </a:cubicBezTo>
                  <a:cubicBezTo>
                    <a:pt x="53" y="35"/>
                    <a:pt x="55" y="35"/>
                    <a:pt x="55" y="36"/>
                  </a:cubicBezTo>
                  <a:cubicBezTo>
                    <a:pt x="55" y="40"/>
                    <a:pt x="51" y="43"/>
                    <a:pt x="48" y="41"/>
                  </a:cubicBezTo>
                  <a:cubicBezTo>
                    <a:pt x="49" y="44"/>
                    <a:pt x="51" y="45"/>
                    <a:pt x="47" y="48"/>
                  </a:cubicBezTo>
                  <a:cubicBezTo>
                    <a:pt x="47" y="48"/>
                    <a:pt x="47" y="50"/>
                    <a:pt x="47" y="50"/>
                  </a:cubicBezTo>
                  <a:cubicBezTo>
                    <a:pt x="47" y="51"/>
                    <a:pt x="45" y="50"/>
                    <a:pt x="44" y="50"/>
                  </a:cubicBezTo>
                  <a:cubicBezTo>
                    <a:pt x="43" y="52"/>
                    <a:pt x="44" y="58"/>
                    <a:pt x="40" y="56"/>
                  </a:cubicBezTo>
                  <a:cubicBezTo>
                    <a:pt x="43" y="59"/>
                    <a:pt x="39" y="60"/>
                    <a:pt x="40" y="65"/>
                  </a:cubicBezTo>
                  <a:cubicBezTo>
                    <a:pt x="33" y="66"/>
                    <a:pt x="31" y="61"/>
                    <a:pt x="26" y="60"/>
                  </a:cubicBezTo>
                  <a:cubicBezTo>
                    <a:pt x="25" y="60"/>
                    <a:pt x="25" y="62"/>
                    <a:pt x="25" y="63"/>
                  </a:cubicBezTo>
                  <a:cubicBezTo>
                    <a:pt x="22" y="64"/>
                    <a:pt x="21" y="61"/>
                    <a:pt x="20" y="60"/>
                  </a:cubicBezTo>
                  <a:cubicBezTo>
                    <a:pt x="18" y="60"/>
                    <a:pt x="15" y="61"/>
                    <a:pt x="13" y="60"/>
                  </a:cubicBezTo>
                  <a:cubicBezTo>
                    <a:pt x="12" y="60"/>
                    <a:pt x="14" y="56"/>
                    <a:pt x="9" y="59"/>
                  </a:cubicBezTo>
                  <a:cubicBezTo>
                    <a:pt x="8" y="55"/>
                    <a:pt x="8" y="51"/>
                    <a:pt x="4" y="50"/>
                  </a:cubicBezTo>
                  <a:cubicBezTo>
                    <a:pt x="3" y="48"/>
                    <a:pt x="5" y="48"/>
                    <a:pt x="5" y="45"/>
                  </a:cubicBezTo>
                  <a:cubicBezTo>
                    <a:pt x="5" y="43"/>
                    <a:pt x="3" y="45"/>
                    <a:pt x="4" y="45"/>
                  </a:cubicBezTo>
                  <a:cubicBezTo>
                    <a:pt x="0" y="42"/>
                    <a:pt x="3" y="39"/>
                    <a:pt x="2" y="34"/>
                  </a:cubicBezTo>
                  <a:cubicBezTo>
                    <a:pt x="8" y="34"/>
                    <a:pt x="12" y="34"/>
                    <a:pt x="16" y="32"/>
                  </a:cubicBezTo>
                  <a:cubicBezTo>
                    <a:pt x="16" y="30"/>
                    <a:pt x="19" y="29"/>
                    <a:pt x="16" y="28"/>
                  </a:cubicBezTo>
                  <a:cubicBezTo>
                    <a:pt x="17" y="26"/>
                    <a:pt x="29" y="23"/>
                    <a:pt x="26" y="21"/>
                  </a:cubicBezTo>
                  <a:cubicBezTo>
                    <a:pt x="28" y="19"/>
                    <a:pt x="31" y="18"/>
                    <a:pt x="34" y="18"/>
                  </a:cubicBezTo>
                  <a:cubicBezTo>
                    <a:pt x="37" y="18"/>
                    <a:pt x="35" y="15"/>
                    <a:pt x="36" y="14"/>
                  </a:cubicBezTo>
                  <a:cubicBezTo>
                    <a:pt x="36" y="14"/>
                    <a:pt x="38" y="14"/>
                    <a:pt x="39" y="14"/>
                  </a:cubicBezTo>
                  <a:cubicBezTo>
                    <a:pt x="40" y="13"/>
                    <a:pt x="39" y="10"/>
                    <a:pt x="41" y="11"/>
                  </a:cubicBezTo>
                  <a:cubicBezTo>
                    <a:pt x="40" y="5"/>
                    <a:pt x="45" y="7"/>
                    <a:pt x="47" y="4"/>
                  </a:cubicBezTo>
                  <a:lnTo>
                    <a:pt x="46" y="4"/>
                  </a:lnTo>
                  <a:close/>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11" name="Freeform 100"/>
            <p:cNvSpPr>
              <a:spLocks/>
            </p:cNvSpPr>
            <p:nvPr/>
          </p:nvSpPr>
          <p:spPr bwMode="auto">
            <a:xfrm>
              <a:off x="6919912" y="3162300"/>
              <a:ext cx="96838" cy="109538"/>
            </a:xfrm>
            <a:custGeom>
              <a:avLst/>
              <a:gdLst>
                <a:gd name="T0" fmla="*/ 23 w 26"/>
                <a:gd name="T1" fmla="*/ 1 h 29"/>
                <a:gd name="T2" fmla="*/ 18 w 26"/>
                <a:gd name="T3" fmla="*/ 6 h 29"/>
                <a:gd name="T4" fmla="*/ 17 w 26"/>
                <a:gd name="T5" fmla="*/ 6 h 29"/>
                <a:gd name="T6" fmla="*/ 18 w 26"/>
                <a:gd name="T7" fmla="*/ 10 h 29"/>
                <a:gd name="T8" fmla="*/ 21 w 26"/>
                <a:gd name="T9" fmla="*/ 13 h 29"/>
                <a:gd name="T10" fmla="*/ 23 w 26"/>
                <a:gd name="T11" fmla="*/ 26 h 29"/>
                <a:gd name="T12" fmla="*/ 17 w 26"/>
                <a:gd name="T13" fmla="*/ 26 h 29"/>
                <a:gd name="T14" fmla="*/ 13 w 26"/>
                <a:gd name="T15" fmla="*/ 12 h 29"/>
                <a:gd name="T16" fmla="*/ 7 w 26"/>
                <a:gd name="T17" fmla="*/ 16 h 29"/>
                <a:gd name="T18" fmla="*/ 7 w 26"/>
                <a:gd name="T19" fmla="*/ 25 h 29"/>
                <a:gd name="T20" fmla="*/ 3 w 26"/>
                <a:gd name="T21" fmla="*/ 29 h 29"/>
                <a:gd name="T22" fmla="*/ 2 w 26"/>
                <a:gd name="T23" fmla="*/ 22 h 29"/>
                <a:gd name="T24" fmla="*/ 3 w 26"/>
                <a:gd name="T25" fmla="*/ 20 h 29"/>
                <a:gd name="T26" fmla="*/ 2 w 26"/>
                <a:gd name="T27" fmla="*/ 19 h 29"/>
                <a:gd name="T28" fmla="*/ 3 w 26"/>
                <a:gd name="T29" fmla="*/ 13 h 29"/>
                <a:gd name="T30" fmla="*/ 0 w 26"/>
                <a:gd name="T31" fmla="*/ 10 h 29"/>
                <a:gd name="T32" fmla="*/ 11 w 26"/>
                <a:gd name="T33" fmla="*/ 1 h 29"/>
                <a:gd name="T34" fmla="*/ 23 w 26"/>
                <a:gd name="T35"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29">
                  <a:moveTo>
                    <a:pt x="23" y="1"/>
                  </a:moveTo>
                  <a:cubicBezTo>
                    <a:pt x="26" y="7"/>
                    <a:pt x="16" y="4"/>
                    <a:pt x="18" y="6"/>
                  </a:cubicBezTo>
                  <a:cubicBezTo>
                    <a:pt x="20" y="8"/>
                    <a:pt x="19" y="7"/>
                    <a:pt x="17" y="6"/>
                  </a:cubicBezTo>
                  <a:cubicBezTo>
                    <a:pt x="17" y="8"/>
                    <a:pt x="18" y="9"/>
                    <a:pt x="18" y="10"/>
                  </a:cubicBezTo>
                  <a:cubicBezTo>
                    <a:pt x="19" y="11"/>
                    <a:pt x="21" y="13"/>
                    <a:pt x="21" y="13"/>
                  </a:cubicBezTo>
                  <a:cubicBezTo>
                    <a:pt x="22" y="17"/>
                    <a:pt x="22" y="22"/>
                    <a:pt x="23" y="26"/>
                  </a:cubicBezTo>
                  <a:cubicBezTo>
                    <a:pt x="17" y="26"/>
                    <a:pt x="17" y="26"/>
                    <a:pt x="17" y="26"/>
                  </a:cubicBezTo>
                  <a:cubicBezTo>
                    <a:pt x="15" y="21"/>
                    <a:pt x="13" y="18"/>
                    <a:pt x="13" y="12"/>
                  </a:cubicBezTo>
                  <a:cubicBezTo>
                    <a:pt x="10" y="12"/>
                    <a:pt x="12" y="17"/>
                    <a:pt x="7" y="16"/>
                  </a:cubicBezTo>
                  <a:cubicBezTo>
                    <a:pt x="7" y="25"/>
                    <a:pt x="7" y="25"/>
                    <a:pt x="7" y="25"/>
                  </a:cubicBezTo>
                  <a:cubicBezTo>
                    <a:pt x="8" y="28"/>
                    <a:pt x="3" y="26"/>
                    <a:pt x="3" y="29"/>
                  </a:cubicBezTo>
                  <a:cubicBezTo>
                    <a:pt x="1" y="29"/>
                    <a:pt x="1" y="24"/>
                    <a:pt x="2" y="22"/>
                  </a:cubicBezTo>
                  <a:cubicBezTo>
                    <a:pt x="2" y="21"/>
                    <a:pt x="3" y="20"/>
                    <a:pt x="3" y="20"/>
                  </a:cubicBezTo>
                  <a:cubicBezTo>
                    <a:pt x="3" y="19"/>
                    <a:pt x="2" y="19"/>
                    <a:pt x="2" y="19"/>
                  </a:cubicBezTo>
                  <a:cubicBezTo>
                    <a:pt x="1" y="18"/>
                    <a:pt x="4" y="16"/>
                    <a:pt x="3" y="13"/>
                  </a:cubicBezTo>
                  <a:cubicBezTo>
                    <a:pt x="4" y="11"/>
                    <a:pt x="2" y="11"/>
                    <a:pt x="0" y="10"/>
                  </a:cubicBezTo>
                  <a:cubicBezTo>
                    <a:pt x="2" y="5"/>
                    <a:pt x="4" y="0"/>
                    <a:pt x="11" y="1"/>
                  </a:cubicBezTo>
                  <a:cubicBezTo>
                    <a:pt x="7" y="5"/>
                    <a:pt x="19" y="1"/>
                    <a:pt x="23" y="1"/>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12" name="Freeform 101"/>
            <p:cNvSpPr>
              <a:spLocks/>
            </p:cNvSpPr>
            <p:nvPr/>
          </p:nvSpPr>
          <p:spPr bwMode="auto">
            <a:xfrm>
              <a:off x="6630987" y="3271838"/>
              <a:ext cx="225425" cy="63500"/>
            </a:xfrm>
            <a:custGeom>
              <a:avLst/>
              <a:gdLst>
                <a:gd name="T0" fmla="*/ 1 w 60"/>
                <a:gd name="T1" fmla="*/ 5 h 17"/>
                <a:gd name="T2" fmla="*/ 7 w 60"/>
                <a:gd name="T3" fmla="*/ 1 h 17"/>
                <a:gd name="T4" fmla="*/ 10 w 60"/>
                <a:gd name="T5" fmla="*/ 4 h 17"/>
                <a:gd name="T6" fmla="*/ 13 w 60"/>
                <a:gd name="T7" fmla="*/ 5 h 17"/>
                <a:gd name="T8" fmla="*/ 27 w 60"/>
                <a:gd name="T9" fmla="*/ 8 h 17"/>
                <a:gd name="T10" fmla="*/ 41 w 60"/>
                <a:gd name="T11" fmla="*/ 7 h 17"/>
                <a:gd name="T12" fmla="*/ 44 w 60"/>
                <a:gd name="T13" fmla="*/ 10 h 17"/>
                <a:gd name="T14" fmla="*/ 48 w 60"/>
                <a:gd name="T15" fmla="*/ 11 h 17"/>
                <a:gd name="T16" fmla="*/ 55 w 60"/>
                <a:gd name="T17" fmla="*/ 11 h 17"/>
                <a:gd name="T18" fmla="*/ 56 w 60"/>
                <a:gd name="T19" fmla="*/ 15 h 17"/>
                <a:gd name="T20" fmla="*/ 53 w 60"/>
                <a:gd name="T21" fmla="*/ 15 h 17"/>
                <a:gd name="T22" fmla="*/ 25 w 60"/>
                <a:gd name="T23" fmla="*/ 11 h 17"/>
                <a:gd name="T24" fmla="*/ 18 w 60"/>
                <a:gd name="T25" fmla="*/ 11 h 17"/>
                <a:gd name="T26" fmla="*/ 8 w 60"/>
                <a:gd name="T27" fmla="*/ 8 h 17"/>
                <a:gd name="T28" fmla="*/ 1 w 60"/>
                <a:gd name="T29"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7">
                  <a:moveTo>
                    <a:pt x="1" y="5"/>
                  </a:moveTo>
                  <a:cubicBezTo>
                    <a:pt x="0" y="1"/>
                    <a:pt x="6" y="3"/>
                    <a:pt x="7" y="1"/>
                  </a:cubicBezTo>
                  <a:cubicBezTo>
                    <a:pt x="10" y="0"/>
                    <a:pt x="9" y="3"/>
                    <a:pt x="10" y="4"/>
                  </a:cubicBezTo>
                  <a:cubicBezTo>
                    <a:pt x="11" y="5"/>
                    <a:pt x="13" y="4"/>
                    <a:pt x="13" y="5"/>
                  </a:cubicBezTo>
                  <a:cubicBezTo>
                    <a:pt x="19" y="3"/>
                    <a:pt x="21" y="4"/>
                    <a:pt x="27" y="8"/>
                  </a:cubicBezTo>
                  <a:cubicBezTo>
                    <a:pt x="32" y="5"/>
                    <a:pt x="34" y="7"/>
                    <a:pt x="41" y="7"/>
                  </a:cubicBezTo>
                  <a:cubicBezTo>
                    <a:pt x="43" y="6"/>
                    <a:pt x="43" y="8"/>
                    <a:pt x="44" y="10"/>
                  </a:cubicBezTo>
                  <a:cubicBezTo>
                    <a:pt x="46" y="9"/>
                    <a:pt x="48" y="9"/>
                    <a:pt x="48" y="11"/>
                  </a:cubicBezTo>
                  <a:cubicBezTo>
                    <a:pt x="51" y="9"/>
                    <a:pt x="55" y="14"/>
                    <a:pt x="55" y="11"/>
                  </a:cubicBezTo>
                  <a:cubicBezTo>
                    <a:pt x="60" y="11"/>
                    <a:pt x="52" y="16"/>
                    <a:pt x="56" y="15"/>
                  </a:cubicBezTo>
                  <a:cubicBezTo>
                    <a:pt x="56" y="17"/>
                    <a:pt x="55" y="15"/>
                    <a:pt x="53" y="15"/>
                  </a:cubicBezTo>
                  <a:cubicBezTo>
                    <a:pt x="43" y="17"/>
                    <a:pt x="34" y="13"/>
                    <a:pt x="25" y="11"/>
                  </a:cubicBezTo>
                  <a:cubicBezTo>
                    <a:pt x="23" y="11"/>
                    <a:pt x="21" y="11"/>
                    <a:pt x="18" y="11"/>
                  </a:cubicBezTo>
                  <a:cubicBezTo>
                    <a:pt x="15" y="10"/>
                    <a:pt x="12" y="9"/>
                    <a:pt x="8" y="8"/>
                  </a:cubicBezTo>
                  <a:cubicBezTo>
                    <a:pt x="6" y="7"/>
                    <a:pt x="2" y="8"/>
                    <a:pt x="1" y="5"/>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13" name="Freeform 102"/>
            <p:cNvSpPr>
              <a:spLocks/>
            </p:cNvSpPr>
            <p:nvPr/>
          </p:nvSpPr>
          <p:spPr bwMode="auto">
            <a:xfrm>
              <a:off x="6931025" y="3346450"/>
              <a:ext cx="30163" cy="15875"/>
            </a:xfrm>
            <a:custGeom>
              <a:avLst/>
              <a:gdLst>
                <a:gd name="T0" fmla="*/ 3 w 8"/>
                <a:gd name="T1" fmla="*/ 2 h 4"/>
                <a:gd name="T2" fmla="*/ 8 w 8"/>
                <a:gd name="T3" fmla="*/ 4 h 4"/>
                <a:gd name="T4" fmla="*/ 3 w 8"/>
                <a:gd name="T5" fmla="*/ 4 h 4"/>
                <a:gd name="T6" fmla="*/ 1 w 8"/>
                <a:gd name="T7" fmla="*/ 2 h 4"/>
                <a:gd name="T8" fmla="*/ 3 w 8"/>
                <a:gd name="T9" fmla="*/ 2 h 4"/>
              </a:gdLst>
              <a:ahLst/>
              <a:cxnLst>
                <a:cxn ang="0">
                  <a:pos x="T0" y="T1"/>
                </a:cxn>
                <a:cxn ang="0">
                  <a:pos x="T2" y="T3"/>
                </a:cxn>
                <a:cxn ang="0">
                  <a:pos x="T4" y="T5"/>
                </a:cxn>
                <a:cxn ang="0">
                  <a:pos x="T6" y="T7"/>
                </a:cxn>
                <a:cxn ang="0">
                  <a:pos x="T8" y="T9"/>
                </a:cxn>
              </a:cxnLst>
              <a:rect l="0" t="0" r="r" b="b"/>
              <a:pathLst>
                <a:path w="8" h="4">
                  <a:moveTo>
                    <a:pt x="3" y="2"/>
                  </a:moveTo>
                  <a:cubicBezTo>
                    <a:pt x="5" y="2"/>
                    <a:pt x="8" y="2"/>
                    <a:pt x="8" y="4"/>
                  </a:cubicBezTo>
                  <a:cubicBezTo>
                    <a:pt x="3" y="4"/>
                    <a:pt x="3" y="4"/>
                    <a:pt x="3" y="4"/>
                  </a:cubicBezTo>
                  <a:cubicBezTo>
                    <a:pt x="3" y="2"/>
                    <a:pt x="2" y="3"/>
                    <a:pt x="1" y="2"/>
                  </a:cubicBezTo>
                  <a:cubicBezTo>
                    <a:pt x="0" y="0"/>
                    <a:pt x="2" y="1"/>
                    <a:pt x="3"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14" name="Freeform 103"/>
            <p:cNvSpPr>
              <a:spLocks/>
            </p:cNvSpPr>
            <p:nvPr/>
          </p:nvSpPr>
          <p:spPr bwMode="auto">
            <a:xfrm>
              <a:off x="7932737" y="4070350"/>
              <a:ext cx="165100" cy="165100"/>
            </a:xfrm>
            <a:custGeom>
              <a:avLst/>
              <a:gdLst>
                <a:gd name="T0" fmla="*/ 1 w 44"/>
                <a:gd name="T1" fmla="*/ 38 h 44"/>
                <a:gd name="T2" fmla="*/ 4 w 44"/>
                <a:gd name="T3" fmla="*/ 32 h 44"/>
                <a:gd name="T4" fmla="*/ 7 w 44"/>
                <a:gd name="T5" fmla="*/ 31 h 44"/>
                <a:gd name="T6" fmla="*/ 7 w 44"/>
                <a:gd name="T7" fmla="*/ 28 h 44"/>
                <a:gd name="T8" fmla="*/ 9 w 44"/>
                <a:gd name="T9" fmla="*/ 28 h 44"/>
                <a:gd name="T10" fmla="*/ 11 w 44"/>
                <a:gd name="T11" fmla="*/ 25 h 44"/>
                <a:gd name="T12" fmla="*/ 16 w 44"/>
                <a:gd name="T13" fmla="*/ 24 h 44"/>
                <a:gd name="T14" fmla="*/ 19 w 44"/>
                <a:gd name="T15" fmla="*/ 21 h 44"/>
                <a:gd name="T16" fmla="*/ 22 w 44"/>
                <a:gd name="T17" fmla="*/ 17 h 44"/>
                <a:gd name="T18" fmla="*/ 25 w 44"/>
                <a:gd name="T19" fmla="*/ 14 h 44"/>
                <a:gd name="T20" fmla="*/ 29 w 44"/>
                <a:gd name="T21" fmla="*/ 15 h 44"/>
                <a:gd name="T22" fmla="*/ 28 w 44"/>
                <a:gd name="T23" fmla="*/ 10 h 44"/>
                <a:gd name="T24" fmla="*/ 33 w 44"/>
                <a:gd name="T25" fmla="*/ 3 h 44"/>
                <a:gd name="T26" fmla="*/ 37 w 44"/>
                <a:gd name="T27" fmla="*/ 0 h 44"/>
                <a:gd name="T28" fmla="*/ 42 w 44"/>
                <a:gd name="T29" fmla="*/ 3 h 44"/>
                <a:gd name="T30" fmla="*/ 43 w 44"/>
                <a:gd name="T31" fmla="*/ 10 h 44"/>
                <a:gd name="T32" fmla="*/ 42 w 44"/>
                <a:gd name="T33" fmla="*/ 14 h 44"/>
                <a:gd name="T34" fmla="*/ 39 w 44"/>
                <a:gd name="T35" fmla="*/ 14 h 44"/>
                <a:gd name="T36" fmla="*/ 37 w 44"/>
                <a:gd name="T37" fmla="*/ 21 h 44"/>
                <a:gd name="T38" fmla="*/ 32 w 44"/>
                <a:gd name="T39" fmla="*/ 22 h 44"/>
                <a:gd name="T40" fmla="*/ 28 w 44"/>
                <a:gd name="T41" fmla="*/ 32 h 44"/>
                <a:gd name="T42" fmla="*/ 25 w 44"/>
                <a:gd name="T43" fmla="*/ 38 h 44"/>
                <a:gd name="T44" fmla="*/ 22 w 44"/>
                <a:gd name="T45" fmla="*/ 41 h 44"/>
                <a:gd name="T46" fmla="*/ 11 w 44"/>
                <a:gd name="T47" fmla="*/ 36 h 44"/>
                <a:gd name="T48" fmla="*/ 5 w 44"/>
                <a:gd name="T49" fmla="*/ 38 h 44"/>
                <a:gd name="T50" fmla="*/ 4 w 44"/>
                <a:gd name="T51" fmla="*/ 35 h 44"/>
                <a:gd name="T52" fmla="*/ 1 w 44"/>
                <a:gd name="T53"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4" h="44">
                  <a:moveTo>
                    <a:pt x="1" y="38"/>
                  </a:moveTo>
                  <a:cubicBezTo>
                    <a:pt x="0" y="36"/>
                    <a:pt x="3" y="34"/>
                    <a:pt x="4" y="32"/>
                  </a:cubicBezTo>
                  <a:cubicBezTo>
                    <a:pt x="4" y="32"/>
                    <a:pt x="6" y="31"/>
                    <a:pt x="7" y="31"/>
                  </a:cubicBezTo>
                  <a:cubicBezTo>
                    <a:pt x="7" y="30"/>
                    <a:pt x="6" y="28"/>
                    <a:pt x="7" y="28"/>
                  </a:cubicBezTo>
                  <a:cubicBezTo>
                    <a:pt x="7" y="28"/>
                    <a:pt x="9" y="28"/>
                    <a:pt x="9" y="28"/>
                  </a:cubicBezTo>
                  <a:cubicBezTo>
                    <a:pt x="10" y="28"/>
                    <a:pt x="10" y="25"/>
                    <a:pt x="11" y="25"/>
                  </a:cubicBezTo>
                  <a:cubicBezTo>
                    <a:pt x="13" y="24"/>
                    <a:pt x="16" y="26"/>
                    <a:pt x="16" y="24"/>
                  </a:cubicBezTo>
                  <a:cubicBezTo>
                    <a:pt x="17" y="21"/>
                    <a:pt x="16" y="22"/>
                    <a:pt x="19" y="21"/>
                  </a:cubicBezTo>
                  <a:cubicBezTo>
                    <a:pt x="22" y="21"/>
                    <a:pt x="21" y="19"/>
                    <a:pt x="22" y="17"/>
                  </a:cubicBezTo>
                  <a:cubicBezTo>
                    <a:pt x="22" y="17"/>
                    <a:pt x="26" y="20"/>
                    <a:pt x="25" y="14"/>
                  </a:cubicBezTo>
                  <a:cubicBezTo>
                    <a:pt x="27" y="14"/>
                    <a:pt x="27" y="15"/>
                    <a:pt x="29" y="15"/>
                  </a:cubicBezTo>
                  <a:cubicBezTo>
                    <a:pt x="29" y="13"/>
                    <a:pt x="27" y="12"/>
                    <a:pt x="28" y="10"/>
                  </a:cubicBezTo>
                  <a:cubicBezTo>
                    <a:pt x="33" y="11"/>
                    <a:pt x="32" y="5"/>
                    <a:pt x="33" y="3"/>
                  </a:cubicBezTo>
                  <a:cubicBezTo>
                    <a:pt x="34" y="2"/>
                    <a:pt x="38" y="3"/>
                    <a:pt x="37" y="0"/>
                  </a:cubicBezTo>
                  <a:cubicBezTo>
                    <a:pt x="39" y="1"/>
                    <a:pt x="39" y="3"/>
                    <a:pt x="42" y="3"/>
                  </a:cubicBezTo>
                  <a:cubicBezTo>
                    <a:pt x="40" y="7"/>
                    <a:pt x="44" y="6"/>
                    <a:pt x="43" y="10"/>
                  </a:cubicBezTo>
                  <a:cubicBezTo>
                    <a:pt x="41" y="10"/>
                    <a:pt x="42" y="13"/>
                    <a:pt x="42" y="14"/>
                  </a:cubicBezTo>
                  <a:cubicBezTo>
                    <a:pt x="41" y="14"/>
                    <a:pt x="39" y="14"/>
                    <a:pt x="39" y="14"/>
                  </a:cubicBezTo>
                  <a:cubicBezTo>
                    <a:pt x="38" y="15"/>
                    <a:pt x="38" y="18"/>
                    <a:pt x="37" y="21"/>
                  </a:cubicBezTo>
                  <a:cubicBezTo>
                    <a:pt x="35" y="23"/>
                    <a:pt x="35" y="20"/>
                    <a:pt x="32" y="22"/>
                  </a:cubicBezTo>
                  <a:cubicBezTo>
                    <a:pt x="28" y="24"/>
                    <a:pt x="29" y="29"/>
                    <a:pt x="28" y="32"/>
                  </a:cubicBezTo>
                  <a:cubicBezTo>
                    <a:pt x="27" y="33"/>
                    <a:pt x="23" y="33"/>
                    <a:pt x="25" y="38"/>
                  </a:cubicBezTo>
                  <a:cubicBezTo>
                    <a:pt x="22" y="37"/>
                    <a:pt x="22" y="39"/>
                    <a:pt x="22" y="41"/>
                  </a:cubicBezTo>
                  <a:cubicBezTo>
                    <a:pt x="19" y="37"/>
                    <a:pt x="11" y="44"/>
                    <a:pt x="11" y="36"/>
                  </a:cubicBezTo>
                  <a:cubicBezTo>
                    <a:pt x="10" y="37"/>
                    <a:pt x="7" y="39"/>
                    <a:pt x="5" y="38"/>
                  </a:cubicBezTo>
                  <a:cubicBezTo>
                    <a:pt x="5" y="38"/>
                    <a:pt x="4" y="35"/>
                    <a:pt x="4" y="35"/>
                  </a:cubicBezTo>
                  <a:cubicBezTo>
                    <a:pt x="1" y="35"/>
                    <a:pt x="7" y="40"/>
                    <a:pt x="1" y="38"/>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15" name="Freeform 104"/>
            <p:cNvSpPr>
              <a:spLocks/>
            </p:cNvSpPr>
            <p:nvPr/>
          </p:nvSpPr>
          <p:spPr bwMode="auto">
            <a:xfrm>
              <a:off x="2303462" y="830262"/>
              <a:ext cx="228600" cy="168275"/>
            </a:xfrm>
            <a:custGeom>
              <a:avLst/>
              <a:gdLst>
                <a:gd name="T0" fmla="*/ 16 w 61"/>
                <a:gd name="T1" fmla="*/ 0 h 45"/>
                <a:gd name="T2" fmla="*/ 23 w 61"/>
                <a:gd name="T3" fmla="*/ 5 h 45"/>
                <a:gd name="T4" fmla="*/ 28 w 61"/>
                <a:gd name="T5" fmla="*/ 7 h 45"/>
                <a:gd name="T6" fmla="*/ 30 w 61"/>
                <a:gd name="T7" fmla="*/ 7 h 45"/>
                <a:gd name="T8" fmla="*/ 32 w 61"/>
                <a:gd name="T9" fmla="*/ 8 h 45"/>
                <a:gd name="T10" fmla="*/ 36 w 61"/>
                <a:gd name="T11" fmla="*/ 11 h 45"/>
                <a:gd name="T12" fmla="*/ 40 w 61"/>
                <a:gd name="T13" fmla="*/ 11 h 45"/>
                <a:gd name="T14" fmla="*/ 49 w 61"/>
                <a:gd name="T15" fmla="*/ 14 h 45"/>
                <a:gd name="T16" fmla="*/ 49 w 61"/>
                <a:gd name="T17" fmla="*/ 18 h 45"/>
                <a:gd name="T18" fmla="*/ 53 w 61"/>
                <a:gd name="T19" fmla="*/ 18 h 45"/>
                <a:gd name="T20" fmla="*/ 53 w 61"/>
                <a:gd name="T21" fmla="*/ 21 h 45"/>
                <a:gd name="T22" fmla="*/ 61 w 61"/>
                <a:gd name="T23" fmla="*/ 26 h 45"/>
                <a:gd name="T24" fmla="*/ 60 w 61"/>
                <a:gd name="T25" fmla="*/ 31 h 45"/>
                <a:gd name="T26" fmla="*/ 57 w 61"/>
                <a:gd name="T27" fmla="*/ 29 h 45"/>
                <a:gd name="T28" fmla="*/ 50 w 61"/>
                <a:gd name="T29" fmla="*/ 33 h 45"/>
                <a:gd name="T30" fmla="*/ 49 w 61"/>
                <a:gd name="T31" fmla="*/ 36 h 45"/>
                <a:gd name="T32" fmla="*/ 46 w 61"/>
                <a:gd name="T33" fmla="*/ 39 h 45"/>
                <a:gd name="T34" fmla="*/ 37 w 61"/>
                <a:gd name="T35" fmla="*/ 39 h 45"/>
                <a:gd name="T36" fmla="*/ 37 w 61"/>
                <a:gd name="T37" fmla="*/ 41 h 45"/>
                <a:gd name="T38" fmla="*/ 32 w 61"/>
                <a:gd name="T39" fmla="*/ 42 h 45"/>
                <a:gd name="T40" fmla="*/ 30 w 61"/>
                <a:gd name="T41" fmla="*/ 39 h 45"/>
                <a:gd name="T42" fmla="*/ 22 w 61"/>
                <a:gd name="T43" fmla="*/ 39 h 45"/>
                <a:gd name="T44" fmla="*/ 19 w 61"/>
                <a:gd name="T45" fmla="*/ 36 h 45"/>
                <a:gd name="T46" fmla="*/ 23 w 61"/>
                <a:gd name="T47" fmla="*/ 33 h 45"/>
                <a:gd name="T48" fmla="*/ 16 w 61"/>
                <a:gd name="T49" fmla="*/ 32 h 45"/>
                <a:gd name="T50" fmla="*/ 21 w 61"/>
                <a:gd name="T51" fmla="*/ 29 h 45"/>
                <a:gd name="T52" fmla="*/ 23 w 61"/>
                <a:gd name="T53" fmla="*/ 26 h 45"/>
                <a:gd name="T54" fmla="*/ 28 w 61"/>
                <a:gd name="T55" fmla="*/ 28 h 45"/>
                <a:gd name="T56" fmla="*/ 26 w 61"/>
                <a:gd name="T57" fmla="*/ 24 h 45"/>
                <a:gd name="T58" fmla="*/ 14 w 61"/>
                <a:gd name="T59" fmla="*/ 26 h 45"/>
                <a:gd name="T60" fmla="*/ 9 w 61"/>
                <a:gd name="T61" fmla="*/ 25 h 45"/>
                <a:gd name="T62" fmla="*/ 7 w 61"/>
                <a:gd name="T63" fmla="*/ 22 h 45"/>
                <a:gd name="T64" fmla="*/ 1 w 61"/>
                <a:gd name="T65" fmla="*/ 19 h 45"/>
                <a:gd name="T66" fmla="*/ 0 w 61"/>
                <a:gd name="T67" fmla="*/ 15 h 45"/>
                <a:gd name="T68" fmla="*/ 4 w 61"/>
                <a:gd name="T69" fmla="*/ 12 h 45"/>
                <a:gd name="T70" fmla="*/ 7 w 61"/>
                <a:gd name="T71" fmla="*/ 10 h 45"/>
                <a:gd name="T72" fmla="*/ 8 w 61"/>
                <a:gd name="T73" fmla="*/ 5 h 45"/>
                <a:gd name="T74" fmla="*/ 11 w 61"/>
                <a:gd name="T75" fmla="*/ 5 h 45"/>
                <a:gd name="T76" fmla="*/ 14 w 61"/>
                <a:gd name="T77" fmla="*/ 3 h 45"/>
                <a:gd name="T78" fmla="*/ 16 w 61"/>
                <a:gd name="T7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1" h="45">
                  <a:moveTo>
                    <a:pt x="16" y="0"/>
                  </a:moveTo>
                  <a:cubicBezTo>
                    <a:pt x="18" y="2"/>
                    <a:pt x="22" y="2"/>
                    <a:pt x="23" y="5"/>
                  </a:cubicBezTo>
                  <a:cubicBezTo>
                    <a:pt x="26" y="4"/>
                    <a:pt x="27" y="6"/>
                    <a:pt x="28" y="7"/>
                  </a:cubicBezTo>
                  <a:cubicBezTo>
                    <a:pt x="28" y="7"/>
                    <a:pt x="30" y="6"/>
                    <a:pt x="30" y="7"/>
                  </a:cubicBezTo>
                  <a:cubicBezTo>
                    <a:pt x="31" y="7"/>
                    <a:pt x="31" y="9"/>
                    <a:pt x="32" y="8"/>
                  </a:cubicBezTo>
                  <a:cubicBezTo>
                    <a:pt x="34" y="6"/>
                    <a:pt x="33" y="9"/>
                    <a:pt x="36" y="11"/>
                  </a:cubicBezTo>
                  <a:cubicBezTo>
                    <a:pt x="37" y="12"/>
                    <a:pt x="39" y="11"/>
                    <a:pt x="40" y="11"/>
                  </a:cubicBezTo>
                  <a:cubicBezTo>
                    <a:pt x="41" y="11"/>
                    <a:pt x="43" y="16"/>
                    <a:pt x="49" y="14"/>
                  </a:cubicBezTo>
                  <a:cubicBezTo>
                    <a:pt x="49" y="18"/>
                    <a:pt x="49" y="18"/>
                    <a:pt x="49" y="18"/>
                  </a:cubicBezTo>
                  <a:cubicBezTo>
                    <a:pt x="50" y="19"/>
                    <a:pt x="52" y="17"/>
                    <a:pt x="53" y="18"/>
                  </a:cubicBezTo>
                  <a:cubicBezTo>
                    <a:pt x="53" y="18"/>
                    <a:pt x="52" y="20"/>
                    <a:pt x="53" y="21"/>
                  </a:cubicBezTo>
                  <a:cubicBezTo>
                    <a:pt x="55" y="23"/>
                    <a:pt x="58" y="24"/>
                    <a:pt x="61" y="26"/>
                  </a:cubicBezTo>
                  <a:cubicBezTo>
                    <a:pt x="61" y="28"/>
                    <a:pt x="61" y="30"/>
                    <a:pt x="60" y="31"/>
                  </a:cubicBezTo>
                  <a:cubicBezTo>
                    <a:pt x="58" y="31"/>
                    <a:pt x="57" y="29"/>
                    <a:pt x="57" y="29"/>
                  </a:cubicBezTo>
                  <a:cubicBezTo>
                    <a:pt x="54" y="30"/>
                    <a:pt x="53" y="33"/>
                    <a:pt x="50" y="33"/>
                  </a:cubicBezTo>
                  <a:cubicBezTo>
                    <a:pt x="49" y="34"/>
                    <a:pt x="49" y="35"/>
                    <a:pt x="49" y="36"/>
                  </a:cubicBezTo>
                  <a:cubicBezTo>
                    <a:pt x="46" y="36"/>
                    <a:pt x="46" y="37"/>
                    <a:pt x="46" y="39"/>
                  </a:cubicBezTo>
                  <a:cubicBezTo>
                    <a:pt x="41" y="40"/>
                    <a:pt x="40" y="36"/>
                    <a:pt x="37" y="39"/>
                  </a:cubicBezTo>
                  <a:cubicBezTo>
                    <a:pt x="36" y="39"/>
                    <a:pt x="37" y="41"/>
                    <a:pt x="37" y="41"/>
                  </a:cubicBezTo>
                  <a:cubicBezTo>
                    <a:pt x="37" y="45"/>
                    <a:pt x="32" y="37"/>
                    <a:pt x="32" y="42"/>
                  </a:cubicBezTo>
                  <a:cubicBezTo>
                    <a:pt x="30" y="42"/>
                    <a:pt x="31" y="40"/>
                    <a:pt x="30" y="39"/>
                  </a:cubicBezTo>
                  <a:cubicBezTo>
                    <a:pt x="27" y="42"/>
                    <a:pt x="26" y="38"/>
                    <a:pt x="22" y="39"/>
                  </a:cubicBezTo>
                  <a:cubicBezTo>
                    <a:pt x="22" y="37"/>
                    <a:pt x="21" y="36"/>
                    <a:pt x="19" y="36"/>
                  </a:cubicBezTo>
                  <a:cubicBezTo>
                    <a:pt x="19" y="34"/>
                    <a:pt x="23" y="36"/>
                    <a:pt x="23" y="33"/>
                  </a:cubicBezTo>
                  <a:cubicBezTo>
                    <a:pt x="24" y="30"/>
                    <a:pt x="18" y="33"/>
                    <a:pt x="16" y="32"/>
                  </a:cubicBezTo>
                  <a:cubicBezTo>
                    <a:pt x="15" y="28"/>
                    <a:pt x="19" y="30"/>
                    <a:pt x="21" y="29"/>
                  </a:cubicBezTo>
                  <a:cubicBezTo>
                    <a:pt x="21" y="29"/>
                    <a:pt x="23" y="26"/>
                    <a:pt x="23" y="26"/>
                  </a:cubicBezTo>
                  <a:cubicBezTo>
                    <a:pt x="24" y="26"/>
                    <a:pt x="26" y="29"/>
                    <a:pt x="28" y="28"/>
                  </a:cubicBezTo>
                  <a:cubicBezTo>
                    <a:pt x="28" y="26"/>
                    <a:pt x="26" y="25"/>
                    <a:pt x="26" y="24"/>
                  </a:cubicBezTo>
                  <a:cubicBezTo>
                    <a:pt x="25" y="25"/>
                    <a:pt x="16" y="24"/>
                    <a:pt x="14" y="26"/>
                  </a:cubicBezTo>
                  <a:cubicBezTo>
                    <a:pt x="11" y="29"/>
                    <a:pt x="13" y="26"/>
                    <a:pt x="9" y="25"/>
                  </a:cubicBezTo>
                  <a:cubicBezTo>
                    <a:pt x="5" y="24"/>
                    <a:pt x="2" y="26"/>
                    <a:pt x="7" y="22"/>
                  </a:cubicBezTo>
                  <a:cubicBezTo>
                    <a:pt x="6" y="20"/>
                    <a:pt x="2" y="21"/>
                    <a:pt x="1" y="19"/>
                  </a:cubicBezTo>
                  <a:cubicBezTo>
                    <a:pt x="3" y="17"/>
                    <a:pt x="6" y="13"/>
                    <a:pt x="0" y="15"/>
                  </a:cubicBezTo>
                  <a:cubicBezTo>
                    <a:pt x="0" y="14"/>
                    <a:pt x="1" y="12"/>
                    <a:pt x="4" y="12"/>
                  </a:cubicBezTo>
                  <a:cubicBezTo>
                    <a:pt x="5" y="12"/>
                    <a:pt x="5" y="10"/>
                    <a:pt x="7" y="10"/>
                  </a:cubicBezTo>
                  <a:cubicBezTo>
                    <a:pt x="9" y="10"/>
                    <a:pt x="7" y="7"/>
                    <a:pt x="8" y="5"/>
                  </a:cubicBezTo>
                  <a:cubicBezTo>
                    <a:pt x="8" y="5"/>
                    <a:pt x="10" y="6"/>
                    <a:pt x="11" y="5"/>
                  </a:cubicBezTo>
                  <a:cubicBezTo>
                    <a:pt x="12" y="5"/>
                    <a:pt x="12" y="3"/>
                    <a:pt x="14" y="3"/>
                  </a:cubicBezTo>
                  <a:cubicBezTo>
                    <a:pt x="14" y="1"/>
                    <a:pt x="16" y="2"/>
                    <a:pt x="16"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16" name="Freeform 105"/>
            <p:cNvSpPr>
              <a:spLocks/>
            </p:cNvSpPr>
            <p:nvPr/>
          </p:nvSpPr>
          <p:spPr bwMode="auto">
            <a:xfrm>
              <a:off x="4598987" y="893762"/>
              <a:ext cx="306388" cy="153988"/>
            </a:xfrm>
            <a:custGeom>
              <a:avLst/>
              <a:gdLst>
                <a:gd name="T0" fmla="*/ 29 w 82"/>
                <a:gd name="T1" fmla="*/ 28 h 41"/>
                <a:gd name="T2" fmla="*/ 26 w 82"/>
                <a:gd name="T3" fmla="*/ 29 h 41"/>
                <a:gd name="T4" fmla="*/ 19 w 82"/>
                <a:gd name="T5" fmla="*/ 28 h 41"/>
                <a:gd name="T6" fmla="*/ 23 w 82"/>
                <a:gd name="T7" fmla="*/ 25 h 41"/>
                <a:gd name="T8" fmla="*/ 31 w 82"/>
                <a:gd name="T9" fmla="*/ 19 h 41"/>
                <a:gd name="T10" fmla="*/ 29 w 82"/>
                <a:gd name="T11" fmla="*/ 15 h 41"/>
                <a:gd name="T12" fmla="*/ 22 w 82"/>
                <a:gd name="T13" fmla="*/ 15 h 41"/>
                <a:gd name="T14" fmla="*/ 15 w 82"/>
                <a:gd name="T15" fmla="*/ 21 h 41"/>
                <a:gd name="T16" fmla="*/ 5 w 82"/>
                <a:gd name="T17" fmla="*/ 19 h 41"/>
                <a:gd name="T18" fmla="*/ 6 w 82"/>
                <a:gd name="T19" fmla="*/ 9 h 41"/>
                <a:gd name="T20" fmla="*/ 3 w 82"/>
                <a:gd name="T21" fmla="*/ 11 h 41"/>
                <a:gd name="T22" fmla="*/ 2 w 82"/>
                <a:gd name="T23" fmla="*/ 4 h 41"/>
                <a:gd name="T24" fmla="*/ 5 w 82"/>
                <a:gd name="T25" fmla="*/ 5 h 41"/>
                <a:gd name="T26" fmla="*/ 13 w 82"/>
                <a:gd name="T27" fmla="*/ 2 h 41"/>
                <a:gd name="T28" fmla="*/ 15 w 82"/>
                <a:gd name="T29" fmla="*/ 7 h 41"/>
                <a:gd name="T30" fmla="*/ 26 w 82"/>
                <a:gd name="T31" fmla="*/ 8 h 41"/>
                <a:gd name="T32" fmla="*/ 30 w 82"/>
                <a:gd name="T33" fmla="*/ 2 h 41"/>
                <a:gd name="T34" fmla="*/ 44 w 82"/>
                <a:gd name="T35" fmla="*/ 4 h 41"/>
                <a:gd name="T36" fmla="*/ 45 w 82"/>
                <a:gd name="T37" fmla="*/ 4 h 41"/>
                <a:gd name="T38" fmla="*/ 51 w 82"/>
                <a:gd name="T39" fmla="*/ 8 h 41"/>
                <a:gd name="T40" fmla="*/ 50 w 82"/>
                <a:gd name="T41" fmla="*/ 11 h 41"/>
                <a:gd name="T42" fmla="*/ 57 w 82"/>
                <a:gd name="T43" fmla="*/ 9 h 41"/>
                <a:gd name="T44" fmla="*/ 65 w 82"/>
                <a:gd name="T45" fmla="*/ 12 h 41"/>
                <a:gd name="T46" fmla="*/ 67 w 82"/>
                <a:gd name="T47" fmla="*/ 15 h 41"/>
                <a:gd name="T48" fmla="*/ 68 w 82"/>
                <a:gd name="T49" fmla="*/ 16 h 41"/>
                <a:gd name="T50" fmla="*/ 69 w 82"/>
                <a:gd name="T51" fmla="*/ 19 h 41"/>
                <a:gd name="T52" fmla="*/ 72 w 82"/>
                <a:gd name="T53" fmla="*/ 19 h 41"/>
                <a:gd name="T54" fmla="*/ 72 w 82"/>
                <a:gd name="T55" fmla="*/ 22 h 41"/>
                <a:gd name="T56" fmla="*/ 75 w 82"/>
                <a:gd name="T57" fmla="*/ 22 h 41"/>
                <a:gd name="T58" fmla="*/ 76 w 82"/>
                <a:gd name="T59" fmla="*/ 26 h 41"/>
                <a:gd name="T60" fmla="*/ 81 w 82"/>
                <a:gd name="T61" fmla="*/ 26 h 41"/>
                <a:gd name="T62" fmla="*/ 76 w 82"/>
                <a:gd name="T63" fmla="*/ 29 h 41"/>
                <a:gd name="T64" fmla="*/ 76 w 82"/>
                <a:gd name="T65" fmla="*/ 30 h 41"/>
                <a:gd name="T66" fmla="*/ 62 w 82"/>
                <a:gd name="T67" fmla="*/ 30 h 41"/>
                <a:gd name="T68" fmla="*/ 62 w 82"/>
                <a:gd name="T69" fmla="*/ 22 h 41"/>
                <a:gd name="T70" fmla="*/ 48 w 82"/>
                <a:gd name="T71" fmla="*/ 21 h 41"/>
                <a:gd name="T72" fmla="*/ 47 w 82"/>
                <a:gd name="T73" fmla="*/ 25 h 41"/>
                <a:gd name="T74" fmla="*/ 44 w 82"/>
                <a:gd name="T75" fmla="*/ 25 h 41"/>
                <a:gd name="T76" fmla="*/ 41 w 82"/>
                <a:gd name="T77" fmla="*/ 28 h 41"/>
                <a:gd name="T78" fmla="*/ 43 w 82"/>
                <a:gd name="T79" fmla="*/ 29 h 41"/>
                <a:gd name="T80" fmla="*/ 38 w 82"/>
                <a:gd name="T81" fmla="*/ 30 h 41"/>
                <a:gd name="T82" fmla="*/ 38 w 82"/>
                <a:gd name="T83" fmla="*/ 39 h 41"/>
                <a:gd name="T84" fmla="*/ 20 w 82"/>
                <a:gd name="T85" fmla="*/ 33 h 41"/>
                <a:gd name="T86" fmla="*/ 24 w 82"/>
                <a:gd name="T87" fmla="*/ 30 h 41"/>
                <a:gd name="T88" fmla="*/ 30 w 82"/>
                <a:gd name="T89" fmla="*/ 30 h 41"/>
                <a:gd name="T90" fmla="*/ 29 w 82"/>
                <a:gd name="T91" fmla="*/ 2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2" h="41">
                  <a:moveTo>
                    <a:pt x="29" y="28"/>
                  </a:moveTo>
                  <a:cubicBezTo>
                    <a:pt x="28" y="25"/>
                    <a:pt x="26" y="29"/>
                    <a:pt x="26" y="29"/>
                  </a:cubicBezTo>
                  <a:cubicBezTo>
                    <a:pt x="24" y="29"/>
                    <a:pt x="22" y="26"/>
                    <a:pt x="19" y="28"/>
                  </a:cubicBezTo>
                  <a:cubicBezTo>
                    <a:pt x="19" y="25"/>
                    <a:pt x="21" y="26"/>
                    <a:pt x="23" y="25"/>
                  </a:cubicBezTo>
                  <a:cubicBezTo>
                    <a:pt x="26" y="23"/>
                    <a:pt x="28" y="20"/>
                    <a:pt x="31" y="19"/>
                  </a:cubicBezTo>
                  <a:cubicBezTo>
                    <a:pt x="31" y="18"/>
                    <a:pt x="28" y="18"/>
                    <a:pt x="29" y="15"/>
                  </a:cubicBezTo>
                  <a:cubicBezTo>
                    <a:pt x="26" y="14"/>
                    <a:pt x="23" y="19"/>
                    <a:pt x="22" y="15"/>
                  </a:cubicBezTo>
                  <a:cubicBezTo>
                    <a:pt x="20" y="17"/>
                    <a:pt x="17" y="19"/>
                    <a:pt x="15" y="21"/>
                  </a:cubicBezTo>
                  <a:cubicBezTo>
                    <a:pt x="10" y="21"/>
                    <a:pt x="10" y="18"/>
                    <a:pt x="5" y="19"/>
                  </a:cubicBezTo>
                  <a:cubicBezTo>
                    <a:pt x="8" y="17"/>
                    <a:pt x="8" y="14"/>
                    <a:pt x="6" y="9"/>
                  </a:cubicBezTo>
                  <a:cubicBezTo>
                    <a:pt x="5" y="9"/>
                    <a:pt x="4" y="10"/>
                    <a:pt x="3" y="11"/>
                  </a:cubicBezTo>
                  <a:cubicBezTo>
                    <a:pt x="0" y="11"/>
                    <a:pt x="3" y="6"/>
                    <a:pt x="2" y="4"/>
                  </a:cubicBezTo>
                  <a:cubicBezTo>
                    <a:pt x="4" y="4"/>
                    <a:pt x="4" y="4"/>
                    <a:pt x="5" y="5"/>
                  </a:cubicBezTo>
                  <a:cubicBezTo>
                    <a:pt x="6" y="2"/>
                    <a:pt x="13" y="6"/>
                    <a:pt x="13" y="2"/>
                  </a:cubicBezTo>
                  <a:cubicBezTo>
                    <a:pt x="15" y="3"/>
                    <a:pt x="14" y="5"/>
                    <a:pt x="15" y="7"/>
                  </a:cubicBezTo>
                  <a:cubicBezTo>
                    <a:pt x="20" y="8"/>
                    <a:pt x="25" y="0"/>
                    <a:pt x="26" y="8"/>
                  </a:cubicBezTo>
                  <a:cubicBezTo>
                    <a:pt x="30" y="8"/>
                    <a:pt x="30" y="6"/>
                    <a:pt x="30" y="2"/>
                  </a:cubicBezTo>
                  <a:cubicBezTo>
                    <a:pt x="34" y="4"/>
                    <a:pt x="38" y="3"/>
                    <a:pt x="44" y="4"/>
                  </a:cubicBezTo>
                  <a:cubicBezTo>
                    <a:pt x="45" y="4"/>
                    <a:pt x="45" y="6"/>
                    <a:pt x="45" y="4"/>
                  </a:cubicBezTo>
                  <a:cubicBezTo>
                    <a:pt x="48" y="4"/>
                    <a:pt x="46" y="10"/>
                    <a:pt x="51" y="8"/>
                  </a:cubicBezTo>
                  <a:cubicBezTo>
                    <a:pt x="51" y="9"/>
                    <a:pt x="50" y="9"/>
                    <a:pt x="50" y="11"/>
                  </a:cubicBezTo>
                  <a:cubicBezTo>
                    <a:pt x="52" y="10"/>
                    <a:pt x="57" y="12"/>
                    <a:pt x="57" y="9"/>
                  </a:cubicBezTo>
                  <a:cubicBezTo>
                    <a:pt x="58" y="11"/>
                    <a:pt x="59" y="13"/>
                    <a:pt x="65" y="12"/>
                  </a:cubicBezTo>
                  <a:cubicBezTo>
                    <a:pt x="63" y="15"/>
                    <a:pt x="64" y="14"/>
                    <a:pt x="67" y="15"/>
                  </a:cubicBezTo>
                  <a:cubicBezTo>
                    <a:pt x="67" y="15"/>
                    <a:pt x="66" y="16"/>
                    <a:pt x="68" y="16"/>
                  </a:cubicBezTo>
                  <a:cubicBezTo>
                    <a:pt x="70" y="17"/>
                    <a:pt x="68" y="18"/>
                    <a:pt x="69" y="19"/>
                  </a:cubicBezTo>
                  <a:cubicBezTo>
                    <a:pt x="70" y="20"/>
                    <a:pt x="72" y="19"/>
                    <a:pt x="72" y="19"/>
                  </a:cubicBezTo>
                  <a:cubicBezTo>
                    <a:pt x="73" y="20"/>
                    <a:pt x="72" y="22"/>
                    <a:pt x="72" y="22"/>
                  </a:cubicBezTo>
                  <a:cubicBezTo>
                    <a:pt x="73" y="23"/>
                    <a:pt x="75" y="22"/>
                    <a:pt x="75" y="22"/>
                  </a:cubicBezTo>
                  <a:cubicBezTo>
                    <a:pt x="76" y="23"/>
                    <a:pt x="75" y="25"/>
                    <a:pt x="76" y="26"/>
                  </a:cubicBezTo>
                  <a:cubicBezTo>
                    <a:pt x="79" y="27"/>
                    <a:pt x="80" y="24"/>
                    <a:pt x="81" y="26"/>
                  </a:cubicBezTo>
                  <a:cubicBezTo>
                    <a:pt x="82" y="30"/>
                    <a:pt x="77" y="28"/>
                    <a:pt x="76" y="29"/>
                  </a:cubicBezTo>
                  <a:cubicBezTo>
                    <a:pt x="76" y="29"/>
                    <a:pt x="76" y="30"/>
                    <a:pt x="76" y="30"/>
                  </a:cubicBezTo>
                  <a:cubicBezTo>
                    <a:pt x="73" y="32"/>
                    <a:pt x="67" y="30"/>
                    <a:pt x="62" y="30"/>
                  </a:cubicBezTo>
                  <a:cubicBezTo>
                    <a:pt x="61" y="26"/>
                    <a:pt x="62" y="27"/>
                    <a:pt x="62" y="22"/>
                  </a:cubicBezTo>
                  <a:cubicBezTo>
                    <a:pt x="61" y="18"/>
                    <a:pt x="51" y="18"/>
                    <a:pt x="48" y="21"/>
                  </a:cubicBezTo>
                  <a:cubicBezTo>
                    <a:pt x="46" y="21"/>
                    <a:pt x="48" y="24"/>
                    <a:pt x="47" y="25"/>
                  </a:cubicBezTo>
                  <a:cubicBezTo>
                    <a:pt x="47" y="25"/>
                    <a:pt x="44" y="24"/>
                    <a:pt x="44" y="25"/>
                  </a:cubicBezTo>
                  <a:cubicBezTo>
                    <a:pt x="43" y="26"/>
                    <a:pt x="44" y="28"/>
                    <a:pt x="41" y="28"/>
                  </a:cubicBezTo>
                  <a:cubicBezTo>
                    <a:pt x="41" y="29"/>
                    <a:pt x="42" y="29"/>
                    <a:pt x="43" y="29"/>
                  </a:cubicBezTo>
                  <a:cubicBezTo>
                    <a:pt x="42" y="31"/>
                    <a:pt x="40" y="30"/>
                    <a:pt x="38" y="30"/>
                  </a:cubicBezTo>
                  <a:cubicBezTo>
                    <a:pt x="37" y="35"/>
                    <a:pt x="38" y="34"/>
                    <a:pt x="38" y="39"/>
                  </a:cubicBezTo>
                  <a:cubicBezTo>
                    <a:pt x="34" y="40"/>
                    <a:pt x="21" y="41"/>
                    <a:pt x="20" y="33"/>
                  </a:cubicBezTo>
                  <a:cubicBezTo>
                    <a:pt x="23" y="33"/>
                    <a:pt x="24" y="32"/>
                    <a:pt x="24" y="30"/>
                  </a:cubicBezTo>
                  <a:cubicBezTo>
                    <a:pt x="28" y="30"/>
                    <a:pt x="27" y="33"/>
                    <a:pt x="30" y="30"/>
                  </a:cubicBezTo>
                  <a:cubicBezTo>
                    <a:pt x="29" y="29"/>
                    <a:pt x="26" y="28"/>
                    <a:pt x="29" y="28"/>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17" name="Freeform 106"/>
            <p:cNvSpPr>
              <a:spLocks/>
            </p:cNvSpPr>
            <p:nvPr/>
          </p:nvSpPr>
          <p:spPr bwMode="auto">
            <a:xfrm>
              <a:off x="1736725" y="1014412"/>
              <a:ext cx="146050" cy="74613"/>
            </a:xfrm>
            <a:custGeom>
              <a:avLst/>
              <a:gdLst>
                <a:gd name="T0" fmla="*/ 38 w 39"/>
                <a:gd name="T1" fmla="*/ 3 h 20"/>
                <a:gd name="T2" fmla="*/ 38 w 39"/>
                <a:gd name="T3" fmla="*/ 7 h 20"/>
                <a:gd name="T4" fmla="*/ 36 w 39"/>
                <a:gd name="T5" fmla="*/ 7 h 20"/>
                <a:gd name="T6" fmla="*/ 36 w 39"/>
                <a:gd name="T7" fmla="*/ 11 h 20"/>
                <a:gd name="T8" fmla="*/ 31 w 39"/>
                <a:gd name="T9" fmla="*/ 14 h 20"/>
                <a:gd name="T10" fmla="*/ 27 w 39"/>
                <a:gd name="T11" fmla="*/ 10 h 20"/>
                <a:gd name="T12" fmla="*/ 23 w 39"/>
                <a:gd name="T13" fmla="*/ 13 h 20"/>
                <a:gd name="T14" fmla="*/ 17 w 39"/>
                <a:gd name="T15" fmla="*/ 18 h 20"/>
                <a:gd name="T16" fmla="*/ 2 w 39"/>
                <a:gd name="T17" fmla="*/ 18 h 20"/>
                <a:gd name="T18" fmla="*/ 0 w 39"/>
                <a:gd name="T19" fmla="*/ 13 h 20"/>
                <a:gd name="T20" fmla="*/ 6 w 39"/>
                <a:gd name="T21" fmla="*/ 14 h 20"/>
                <a:gd name="T22" fmla="*/ 12 w 39"/>
                <a:gd name="T23" fmla="*/ 10 h 20"/>
                <a:gd name="T24" fmla="*/ 14 w 39"/>
                <a:gd name="T25" fmla="*/ 7 h 20"/>
                <a:gd name="T26" fmla="*/ 19 w 39"/>
                <a:gd name="T27" fmla="*/ 6 h 20"/>
                <a:gd name="T28" fmla="*/ 20 w 39"/>
                <a:gd name="T29" fmla="*/ 6 h 20"/>
                <a:gd name="T30" fmla="*/ 23 w 39"/>
                <a:gd name="T31" fmla="*/ 3 h 20"/>
                <a:gd name="T32" fmla="*/ 28 w 39"/>
                <a:gd name="T33" fmla="*/ 3 h 20"/>
                <a:gd name="T34" fmla="*/ 38 w 39"/>
                <a:gd name="T35"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20">
                  <a:moveTo>
                    <a:pt x="38" y="3"/>
                  </a:moveTo>
                  <a:cubicBezTo>
                    <a:pt x="38" y="3"/>
                    <a:pt x="39" y="6"/>
                    <a:pt x="38" y="7"/>
                  </a:cubicBezTo>
                  <a:cubicBezTo>
                    <a:pt x="38" y="7"/>
                    <a:pt x="36" y="6"/>
                    <a:pt x="36" y="7"/>
                  </a:cubicBezTo>
                  <a:cubicBezTo>
                    <a:pt x="35" y="7"/>
                    <a:pt x="37" y="11"/>
                    <a:pt x="36" y="11"/>
                  </a:cubicBezTo>
                  <a:cubicBezTo>
                    <a:pt x="34" y="11"/>
                    <a:pt x="32" y="9"/>
                    <a:pt x="31" y="14"/>
                  </a:cubicBezTo>
                  <a:cubicBezTo>
                    <a:pt x="29" y="14"/>
                    <a:pt x="30" y="9"/>
                    <a:pt x="27" y="10"/>
                  </a:cubicBezTo>
                  <a:cubicBezTo>
                    <a:pt x="24" y="9"/>
                    <a:pt x="25" y="12"/>
                    <a:pt x="23" y="13"/>
                  </a:cubicBezTo>
                  <a:cubicBezTo>
                    <a:pt x="21" y="15"/>
                    <a:pt x="17" y="14"/>
                    <a:pt x="17" y="18"/>
                  </a:cubicBezTo>
                  <a:cubicBezTo>
                    <a:pt x="11" y="20"/>
                    <a:pt x="8" y="19"/>
                    <a:pt x="2" y="18"/>
                  </a:cubicBezTo>
                  <a:cubicBezTo>
                    <a:pt x="2" y="16"/>
                    <a:pt x="0" y="15"/>
                    <a:pt x="0" y="13"/>
                  </a:cubicBezTo>
                  <a:cubicBezTo>
                    <a:pt x="2" y="14"/>
                    <a:pt x="4" y="14"/>
                    <a:pt x="6" y="14"/>
                  </a:cubicBezTo>
                  <a:cubicBezTo>
                    <a:pt x="9" y="14"/>
                    <a:pt x="9" y="10"/>
                    <a:pt x="12" y="10"/>
                  </a:cubicBezTo>
                  <a:cubicBezTo>
                    <a:pt x="12" y="10"/>
                    <a:pt x="14" y="6"/>
                    <a:pt x="14" y="7"/>
                  </a:cubicBezTo>
                  <a:cubicBezTo>
                    <a:pt x="17" y="10"/>
                    <a:pt x="15" y="6"/>
                    <a:pt x="19" y="6"/>
                  </a:cubicBezTo>
                  <a:cubicBezTo>
                    <a:pt x="19" y="5"/>
                    <a:pt x="20" y="6"/>
                    <a:pt x="20" y="6"/>
                  </a:cubicBezTo>
                  <a:cubicBezTo>
                    <a:pt x="21" y="5"/>
                    <a:pt x="23" y="3"/>
                    <a:pt x="23" y="3"/>
                  </a:cubicBezTo>
                  <a:cubicBezTo>
                    <a:pt x="25" y="2"/>
                    <a:pt x="27" y="3"/>
                    <a:pt x="28" y="3"/>
                  </a:cubicBezTo>
                  <a:cubicBezTo>
                    <a:pt x="30" y="2"/>
                    <a:pt x="35" y="0"/>
                    <a:pt x="38" y="3"/>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18" name="Freeform 107"/>
            <p:cNvSpPr>
              <a:spLocks/>
            </p:cNvSpPr>
            <p:nvPr/>
          </p:nvSpPr>
          <p:spPr bwMode="auto">
            <a:xfrm>
              <a:off x="2135187" y="1042987"/>
              <a:ext cx="146050" cy="76200"/>
            </a:xfrm>
            <a:custGeom>
              <a:avLst/>
              <a:gdLst>
                <a:gd name="T0" fmla="*/ 35 w 39"/>
                <a:gd name="T1" fmla="*/ 2 h 20"/>
                <a:gd name="T2" fmla="*/ 39 w 39"/>
                <a:gd name="T3" fmla="*/ 14 h 20"/>
                <a:gd name="T4" fmla="*/ 36 w 39"/>
                <a:gd name="T5" fmla="*/ 13 h 20"/>
                <a:gd name="T6" fmla="*/ 36 w 39"/>
                <a:gd name="T7" fmla="*/ 17 h 20"/>
                <a:gd name="T8" fmla="*/ 31 w 39"/>
                <a:gd name="T9" fmla="*/ 19 h 20"/>
                <a:gd name="T10" fmla="*/ 29 w 39"/>
                <a:gd name="T11" fmla="*/ 20 h 20"/>
                <a:gd name="T12" fmla="*/ 25 w 39"/>
                <a:gd name="T13" fmla="*/ 20 h 20"/>
                <a:gd name="T14" fmla="*/ 25 w 39"/>
                <a:gd name="T15" fmla="*/ 14 h 20"/>
                <a:gd name="T16" fmla="*/ 11 w 39"/>
                <a:gd name="T17" fmla="*/ 13 h 20"/>
                <a:gd name="T18" fmla="*/ 0 w 39"/>
                <a:gd name="T19" fmla="*/ 6 h 20"/>
                <a:gd name="T20" fmla="*/ 1 w 39"/>
                <a:gd name="T21" fmla="*/ 3 h 20"/>
                <a:gd name="T22" fmla="*/ 4 w 39"/>
                <a:gd name="T23" fmla="*/ 5 h 20"/>
                <a:gd name="T24" fmla="*/ 11 w 39"/>
                <a:gd name="T25" fmla="*/ 7 h 20"/>
                <a:gd name="T26" fmla="*/ 14 w 39"/>
                <a:gd name="T27" fmla="*/ 7 h 20"/>
                <a:gd name="T28" fmla="*/ 15 w 39"/>
                <a:gd name="T29" fmla="*/ 10 h 20"/>
                <a:gd name="T30" fmla="*/ 16 w 39"/>
                <a:gd name="T31" fmla="*/ 5 h 20"/>
                <a:gd name="T32" fmla="*/ 19 w 39"/>
                <a:gd name="T33" fmla="*/ 7 h 20"/>
                <a:gd name="T34" fmla="*/ 35 w 39"/>
                <a:gd name="T35"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20">
                  <a:moveTo>
                    <a:pt x="35" y="2"/>
                  </a:moveTo>
                  <a:cubicBezTo>
                    <a:pt x="33" y="9"/>
                    <a:pt x="39" y="9"/>
                    <a:pt x="39" y="14"/>
                  </a:cubicBezTo>
                  <a:cubicBezTo>
                    <a:pt x="38" y="15"/>
                    <a:pt x="37" y="12"/>
                    <a:pt x="36" y="13"/>
                  </a:cubicBezTo>
                  <a:cubicBezTo>
                    <a:pt x="35" y="14"/>
                    <a:pt x="37" y="17"/>
                    <a:pt x="36" y="17"/>
                  </a:cubicBezTo>
                  <a:cubicBezTo>
                    <a:pt x="35" y="18"/>
                    <a:pt x="32" y="18"/>
                    <a:pt x="31" y="19"/>
                  </a:cubicBezTo>
                  <a:cubicBezTo>
                    <a:pt x="30" y="19"/>
                    <a:pt x="30" y="20"/>
                    <a:pt x="29" y="20"/>
                  </a:cubicBezTo>
                  <a:cubicBezTo>
                    <a:pt x="28" y="20"/>
                    <a:pt x="26" y="20"/>
                    <a:pt x="25" y="20"/>
                  </a:cubicBezTo>
                  <a:cubicBezTo>
                    <a:pt x="23" y="18"/>
                    <a:pt x="23" y="16"/>
                    <a:pt x="25" y="14"/>
                  </a:cubicBezTo>
                  <a:cubicBezTo>
                    <a:pt x="20" y="17"/>
                    <a:pt x="17" y="13"/>
                    <a:pt x="11" y="13"/>
                  </a:cubicBezTo>
                  <a:cubicBezTo>
                    <a:pt x="10" y="8"/>
                    <a:pt x="3" y="9"/>
                    <a:pt x="0" y="6"/>
                  </a:cubicBezTo>
                  <a:cubicBezTo>
                    <a:pt x="0" y="6"/>
                    <a:pt x="1" y="3"/>
                    <a:pt x="1" y="3"/>
                  </a:cubicBezTo>
                  <a:cubicBezTo>
                    <a:pt x="3" y="2"/>
                    <a:pt x="3" y="4"/>
                    <a:pt x="4" y="5"/>
                  </a:cubicBezTo>
                  <a:cubicBezTo>
                    <a:pt x="6" y="5"/>
                    <a:pt x="10" y="6"/>
                    <a:pt x="11" y="7"/>
                  </a:cubicBezTo>
                  <a:cubicBezTo>
                    <a:pt x="11" y="8"/>
                    <a:pt x="13" y="7"/>
                    <a:pt x="14" y="7"/>
                  </a:cubicBezTo>
                  <a:cubicBezTo>
                    <a:pt x="14" y="8"/>
                    <a:pt x="13" y="11"/>
                    <a:pt x="15" y="10"/>
                  </a:cubicBezTo>
                  <a:cubicBezTo>
                    <a:pt x="19" y="9"/>
                    <a:pt x="13" y="6"/>
                    <a:pt x="16" y="5"/>
                  </a:cubicBezTo>
                  <a:cubicBezTo>
                    <a:pt x="19" y="3"/>
                    <a:pt x="19" y="7"/>
                    <a:pt x="19" y="7"/>
                  </a:cubicBezTo>
                  <a:cubicBezTo>
                    <a:pt x="24" y="7"/>
                    <a:pt x="26" y="0"/>
                    <a:pt x="35"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19" name="Freeform 108"/>
            <p:cNvSpPr>
              <a:spLocks/>
            </p:cNvSpPr>
            <p:nvPr/>
          </p:nvSpPr>
          <p:spPr bwMode="auto">
            <a:xfrm>
              <a:off x="1852612" y="1047750"/>
              <a:ext cx="258763" cy="96838"/>
            </a:xfrm>
            <a:custGeom>
              <a:avLst/>
              <a:gdLst>
                <a:gd name="T0" fmla="*/ 31 w 69"/>
                <a:gd name="T1" fmla="*/ 9 h 26"/>
                <a:gd name="T2" fmla="*/ 45 w 69"/>
                <a:gd name="T3" fmla="*/ 15 h 26"/>
                <a:gd name="T4" fmla="*/ 45 w 69"/>
                <a:gd name="T5" fmla="*/ 8 h 26"/>
                <a:gd name="T6" fmla="*/ 41 w 69"/>
                <a:gd name="T7" fmla="*/ 2 h 26"/>
                <a:gd name="T8" fmla="*/ 51 w 69"/>
                <a:gd name="T9" fmla="*/ 1 h 26"/>
                <a:gd name="T10" fmla="*/ 54 w 69"/>
                <a:gd name="T11" fmla="*/ 4 h 26"/>
                <a:gd name="T12" fmla="*/ 54 w 69"/>
                <a:gd name="T13" fmla="*/ 6 h 26"/>
                <a:gd name="T14" fmla="*/ 59 w 69"/>
                <a:gd name="T15" fmla="*/ 11 h 26"/>
                <a:gd name="T16" fmla="*/ 63 w 69"/>
                <a:gd name="T17" fmla="*/ 8 h 26"/>
                <a:gd name="T18" fmla="*/ 68 w 69"/>
                <a:gd name="T19" fmla="*/ 11 h 26"/>
                <a:gd name="T20" fmla="*/ 69 w 69"/>
                <a:gd name="T21" fmla="*/ 13 h 26"/>
                <a:gd name="T22" fmla="*/ 68 w 69"/>
                <a:gd name="T23" fmla="*/ 19 h 26"/>
                <a:gd name="T24" fmla="*/ 59 w 69"/>
                <a:gd name="T25" fmla="*/ 20 h 26"/>
                <a:gd name="T26" fmla="*/ 54 w 69"/>
                <a:gd name="T27" fmla="*/ 19 h 26"/>
                <a:gd name="T28" fmla="*/ 41 w 69"/>
                <a:gd name="T29" fmla="*/ 22 h 26"/>
                <a:gd name="T30" fmla="*/ 38 w 69"/>
                <a:gd name="T31" fmla="*/ 22 h 26"/>
                <a:gd name="T32" fmla="*/ 34 w 69"/>
                <a:gd name="T33" fmla="*/ 23 h 26"/>
                <a:gd name="T34" fmla="*/ 20 w 69"/>
                <a:gd name="T35" fmla="*/ 26 h 26"/>
                <a:gd name="T36" fmla="*/ 33 w 69"/>
                <a:gd name="T37" fmla="*/ 22 h 26"/>
                <a:gd name="T38" fmla="*/ 26 w 69"/>
                <a:gd name="T39" fmla="*/ 19 h 26"/>
                <a:gd name="T40" fmla="*/ 20 w 69"/>
                <a:gd name="T41" fmla="*/ 16 h 26"/>
                <a:gd name="T42" fmla="*/ 14 w 69"/>
                <a:gd name="T43" fmla="*/ 19 h 26"/>
                <a:gd name="T44" fmla="*/ 10 w 69"/>
                <a:gd name="T45" fmla="*/ 18 h 26"/>
                <a:gd name="T46" fmla="*/ 0 w 69"/>
                <a:gd name="T47" fmla="*/ 16 h 26"/>
                <a:gd name="T48" fmla="*/ 3 w 69"/>
                <a:gd name="T49" fmla="*/ 13 h 26"/>
                <a:gd name="T50" fmla="*/ 5 w 69"/>
                <a:gd name="T51" fmla="*/ 9 h 26"/>
                <a:gd name="T52" fmla="*/ 10 w 69"/>
                <a:gd name="T53" fmla="*/ 8 h 26"/>
                <a:gd name="T54" fmla="*/ 9 w 69"/>
                <a:gd name="T55" fmla="*/ 5 h 26"/>
                <a:gd name="T56" fmla="*/ 12 w 69"/>
                <a:gd name="T57" fmla="*/ 5 h 26"/>
                <a:gd name="T58" fmla="*/ 16 w 69"/>
                <a:gd name="T59" fmla="*/ 4 h 26"/>
                <a:gd name="T60" fmla="*/ 23 w 69"/>
                <a:gd name="T61" fmla="*/ 5 h 26"/>
                <a:gd name="T62" fmla="*/ 24 w 69"/>
                <a:gd name="T63" fmla="*/ 8 h 26"/>
                <a:gd name="T64" fmla="*/ 27 w 69"/>
                <a:gd name="T65" fmla="*/ 8 h 26"/>
                <a:gd name="T66" fmla="*/ 27 w 69"/>
                <a:gd name="T67" fmla="*/ 12 h 26"/>
                <a:gd name="T68" fmla="*/ 31 w 69"/>
                <a:gd name="T69" fmla="*/ 9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26">
                  <a:moveTo>
                    <a:pt x="31" y="9"/>
                  </a:moveTo>
                  <a:cubicBezTo>
                    <a:pt x="30" y="14"/>
                    <a:pt x="43" y="12"/>
                    <a:pt x="45" y="15"/>
                  </a:cubicBezTo>
                  <a:cubicBezTo>
                    <a:pt x="48" y="9"/>
                    <a:pt x="36" y="8"/>
                    <a:pt x="45" y="8"/>
                  </a:cubicBezTo>
                  <a:cubicBezTo>
                    <a:pt x="47" y="2"/>
                    <a:pt x="39" y="7"/>
                    <a:pt x="41" y="2"/>
                  </a:cubicBezTo>
                  <a:cubicBezTo>
                    <a:pt x="45" y="3"/>
                    <a:pt x="46" y="0"/>
                    <a:pt x="51" y="1"/>
                  </a:cubicBezTo>
                  <a:cubicBezTo>
                    <a:pt x="50" y="4"/>
                    <a:pt x="53" y="3"/>
                    <a:pt x="54" y="4"/>
                  </a:cubicBezTo>
                  <a:cubicBezTo>
                    <a:pt x="54" y="4"/>
                    <a:pt x="53" y="6"/>
                    <a:pt x="54" y="6"/>
                  </a:cubicBezTo>
                  <a:cubicBezTo>
                    <a:pt x="55" y="7"/>
                    <a:pt x="57" y="8"/>
                    <a:pt x="59" y="11"/>
                  </a:cubicBezTo>
                  <a:cubicBezTo>
                    <a:pt x="61" y="10"/>
                    <a:pt x="61" y="7"/>
                    <a:pt x="63" y="8"/>
                  </a:cubicBezTo>
                  <a:cubicBezTo>
                    <a:pt x="66" y="8"/>
                    <a:pt x="67" y="9"/>
                    <a:pt x="68" y="11"/>
                  </a:cubicBezTo>
                  <a:cubicBezTo>
                    <a:pt x="68" y="11"/>
                    <a:pt x="69" y="13"/>
                    <a:pt x="69" y="13"/>
                  </a:cubicBezTo>
                  <a:cubicBezTo>
                    <a:pt x="67" y="15"/>
                    <a:pt x="69" y="14"/>
                    <a:pt x="68" y="19"/>
                  </a:cubicBezTo>
                  <a:cubicBezTo>
                    <a:pt x="65" y="16"/>
                    <a:pt x="62" y="20"/>
                    <a:pt x="59" y="20"/>
                  </a:cubicBezTo>
                  <a:cubicBezTo>
                    <a:pt x="57" y="21"/>
                    <a:pt x="56" y="19"/>
                    <a:pt x="54" y="19"/>
                  </a:cubicBezTo>
                  <a:cubicBezTo>
                    <a:pt x="50" y="19"/>
                    <a:pt x="44" y="21"/>
                    <a:pt x="41" y="22"/>
                  </a:cubicBezTo>
                  <a:cubicBezTo>
                    <a:pt x="40" y="22"/>
                    <a:pt x="38" y="21"/>
                    <a:pt x="38" y="22"/>
                  </a:cubicBezTo>
                  <a:cubicBezTo>
                    <a:pt x="37" y="23"/>
                    <a:pt x="36" y="22"/>
                    <a:pt x="34" y="23"/>
                  </a:cubicBezTo>
                  <a:cubicBezTo>
                    <a:pt x="32" y="24"/>
                    <a:pt x="25" y="26"/>
                    <a:pt x="20" y="26"/>
                  </a:cubicBezTo>
                  <a:cubicBezTo>
                    <a:pt x="21" y="21"/>
                    <a:pt x="27" y="22"/>
                    <a:pt x="33" y="22"/>
                  </a:cubicBezTo>
                  <a:cubicBezTo>
                    <a:pt x="33" y="16"/>
                    <a:pt x="28" y="20"/>
                    <a:pt x="26" y="19"/>
                  </a:cubicBezTo>
                  <a:cubicBezTo>
                    <a:pt x="23" y="18"/>
                    <a:pt x="22" y="18"/>
                    <a:pt x="20" y="16"/>
                  </a:cubicBezTo>
                  <a:cubicBezTo>
                    <a:pt x="17" y="15"/>
                    <a:pt x="17" y="19"/>
                    <a:pt x="14" y="19"/>
                  </a:cubicBezTo>
                  <a:cubicBezTo>
                    <a:pt x="12" y="19"/>
                    <a:pt x="12" y="18"/>
                    <a:pt x="10" y="18"/>
                  </a:cubicBezTo>
                  <a:cubicBezTo>
                    <a:pt x="7" y="17"/>
                    <a:pt x="3" y="19"/>
                    <a:pt x="0" y="16"/>
                  </a:cubicBezTo>
                  <a:cubicBezTo>
                    <a:pt x="0" y="14"/>
                    <a:pt x="2" y="14"/>
                    <a:pt x="3" y="13"/>
                  </a:cubicBezTo>
                  <a:cubicBezTo>
                    <a:pt x="3" y="13"/>
                    <a:pt x="4" y="9"/>
                    <a:pt x="5" y="9"/>
                  </a:cubicBezTo>
                  <a:cubicBezTo>
                    <a:pt x="6" y="8"/>
                    <a:pt x="9" y="9"/>
                    <a:pt x="10" y="8"/>
                  </a:cubicBezTo>
                  <a:cubicBezTo>
                    <a:pt x="11" y="7"/>
                    <a:pt x="5" y="6"/>
                    <a:pt x="9" y="5"/>
                  </a:cubicBezTo>
                  <a:cubicBezTo>
                    <a:pt x="10" y="5"/>
                    <a:pt x="11" y="5"/>
                    <a:pt x="12" y="5"/>
                  </a:cubicBezTo>
                  <a:cubicBezTo>
                    <a:pt x="13" y="5"/>
                    <a:pt x="14" y="4"/>
                    <a:pt x="16" y="4"/>
                  </a:cubicBezTo>
                  <a:cubicBezTo>
                    <a:pt x="17" y="4"/>
                    <a:pt x="22" y="4"/>
                    <a:pt x="23" y="5"/>
                  </a:cubicBezTo>
                  <a:cubicBezTo>
                    <a:pt x="24" y="6"/>
                    <a:pt x="23" y="7"/>
                    <a:pt x="24" y="8"/>
                  </a:cubicBezTo>
                  <a:cubicBezTo>
                    <a:pt x="25" y="8"/>
                    <a:pt x="27" y="7"/>
                    <a:pt x="27" y="8"/>
                  </a:cubicBezTo>
                  <a:cubicBezTo>
                    <a:pt x="28" y="9"/>
                    <a:pt x="24" y="13"/>
                    <a:pt x="27" y="12"/>
                  </a:cubicBezTo>
                  <a:cubicBezTo>
                    <a:pt x="28" y="12"/>
                    <a:pt x="29" y="8"/>
                    <a:pt x="31" y="9"/>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20" name="Freeform 109"/>
            <p:cNvSpPr>
              <a:spLocks/>
            </p:cNvSpPr>
            <p:nvPr/>
          </p:nvSpPr>
          <p:spPr bwMode="auto">
            <a:xfrm>
              <a:off x="1676400" y="1144587"/>
              <a:ext cx="206375" cy="139700"/>
            </a:xfrm>
            <a:custGeom>
              <a:avLst/>
              <a:gdLst>
                <a:gd name="T0" fmla="*/ 7 w 55"/>
                <a:gd name="T1" fmla="*/ 1 h 37"/>
                <a:gd name="T2" fmla="*/ 30 w 55"/>
                <a:gd name="T3" fmla="*/ 3 h 37"/>
                <a:gd name="T4" fmla="*/ 33 w 55"/>
                <a:gd name="T5" fmla="*/ 3 h 37"/>
                <a:gd name="T6" fmla="*/ 39 w 55"/>
                <a:gd name="T7" fmla="*/ 4 h 37"/>
                <a:gd name="T8" fmla="*/ 44 w 55"/>
                <a:gd name="T9" fmla="*/ 4 h 37"/>
                <a:gd name="T10" fmla="*/ 46 w 55"/>
                <a:gd name="T11" fmla="*/ 6 h 37"/>
                <a:gd name="T12" fmla="*/ 54 w 55"/>
                <a:gd name="T13" fmla="*/ 11 h 37"/>
                <a:gd name="T14" fmla="*/ 42 w 55"/>
                <a:gd name="T15" fmla="*/ 14 h 37"/>
                <a:gd name="T16" fmla="*/ 40 w 55"/>
                <a:gd name="T17" fmla="*/ 17 h 37"/>
                <a:gd name="T18" fmla="*/ 37 w 55"/>
                <a:gd name="T19" fmla="*/ 15 h 37"/>
                <a:gd name="T20" fmla="*/ 36 w 55"/>
                <a:gd name="T21" fmla="*/ 17 h 37"/>
                <a:gd name="T22" fmla="*/ 37 w 55"/>
                <a:gd name="T23" fmla="*/ 18 h 37"/>
                <a:gd name="T24" fmla="*/ 35 w 55"/>
                <a:gd name="T25" fmla="*/ 20 h 37"/>
                <a:gd name="T26" fmla="*/ 35 w 55"/>
                <a:gd name="T27" fmla="*/ 22 h 37"/>
                <a:gd name="T28" fmla="*/ 32 w 55"/>
                <a:gd name="T29" fmla="*/ 22 h 37"/>
                <a:gd name="T30" fmla="*/ 29 w 55"/>
                <a:gd name="T31" fmla="*/ 25 h 37"/>
                <a:gd name="T32" fmla="*/ 29 w 55"/>
                <a:gd name="T33" fmla="*/ 31 h 37"/>
                <a:gd name="T34" fmla="*/ 12 w 55"/>
                <a:gd name="T35" fmla="*/ 35 h 37"/>
                <a:gd name="T36" fmla="*/ 0 w 55"/>
                <a:gd name="T37" fmla="*/ 27 h 37"/>
                <a:gd name="T38" fmla="*/ 4 w 55"/>
                <a:gd name="T39" fmla="*/ 24 h 37"/>
                <a:gd name="T40" fmla="*/ 5 w 55"/>
                <a:gd name="T41" fmla="*/ 21 h 37"/>
                <a:gd name="T42" fmla="*/ 4 w 55"/>
                <a:gd name="T43" fmla="*/ 15 h 37"/>
                <a:gd name="T44" fmla="*/ 7 w 55"/>
                <a:gd name="T45" fmla="*/ 14 h 37"/>
                <a:gd name="T46" fmla="*/ 9 w 55"/>
                <a:gd name="T47" fmla="*/ 8 h 37"/>
                <a:gd name="T48" fmla="*/ 7 w 55"/>
                <a:gd name="T49"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5" h="37">
                  <a:moveTo>
                    <a:pt x="7" y="1"/>
                  </a:moveTo>
                  <a:cubicBezTo>
                    <a:pt x="15" y="2"/>
                    <a:pt x="24" y="0"/>
                    <a:pt x="30" y="3"/>
                  </a:cubicBezTo>
                  <a:cubicBezTo>
                    <a:pt x="31" y="3"/>
                    <a:pt x="33" y="2"/>
                    <a:pt x="33" y="3"/>
                  </a:cubicBezTo>
                  <a:cubicBezTo>
                    <a:pt x="35" y="4"/>
                    <a:pt x="37" y="3"/>
                    <a:pt x="39" y="4"/>
                  </a:cubicBezTo>
                  <a:cubicBezTo>
                    <a:pt x="41" y="7"/>
                    <a:pt x="39" y="3"/>
                    <a:pt x="44" y="4"/>
                  </a:cubicBezTo>
                  <a:cubicBezTo>
                    <a:pt x="45" y="4"/>
                    <a:pt x="45" y="6"/>
                    <a:pt x="46" y="6"/>
                  </a:cubicBezTo>
                  <a:cubicBezTo>
                    <a:pt x="47" y="6"/>
                    <a:pt x="55" y="8"/>
                    <a:pt x="54" y="11"/>
                  </a:cubicBezTo>
                  <a:cubicBezTo>
                    <a:pt x="50" y="12"/>
                    <a:pt x="45" y="13"/>
                    <a:pt x="42" y="14"/>
                  </a:cubicBezTo>
                  <a:cubicBezTo>
                    <a:pt x="40" y="15"/>
                    <a:pt x="41" y="16"/>
                    <a:pt x="40" y="17"/>
                  </a:cubicBezTo>
                  <a:cubicBezTo>
                    <a:pt x="40" y="17"/>
                    <a:pt x="38" y="15"/>
                    <a:pt x="37" y="15"/>
                  </a:cubicBezTo>
                  <a:cubicBezTo>
                    <a:pt x="38" y="15"/>
                    <a:pt x="36" y="18"/>
                    <a:pt x="36" y="17"/>
                  </a:cubicBezTo>
                  <a:cubicBezTo>
                    <a:pt x="36" y="18"/>
                    <a:pt x="37" y="19"/>
                    <a:pt x="37" y="18"/>
                  </a:cubicBezTo>
                  <a:cubicBezTo>
                    <a:pt x="37" y="20"/>
                    <a:pt x="35" y="19"/>
                    <a:pt x="35" y="20"/>
                  </a:cubicBezTo>
                  <a:cubicBezTo>
                    <a:pt x="34" y="20"/>
                    <a:pt x="35" y="22"/>
                    <a:pt x="35" y="22"/>
                  </a:cubicBezTo>
                  <a:cubicBezTo>
                    <a:pt x="34" y="23"/>
                    <a:pt x="32" y="22"/>
                    <a:pt x="32" y="22"/>
                  </a:cubicBezTo>
                  <a:cubicBezTo>
                    <a:pt x="31" y="23"/>
                    <a:pt x="31" y="25"/>
                    <a:pt x="29" y="25"/>
                  </a:cubicBezTo>
                  <a:cubicBezTo>
                    <a:pt x="29" y="31"/>
                    <a:pt x="29" y="31"/>
                    <a:pt x="29" y="31"/>
                  </a:cubicBezTo>
                  <a:cubicBezTo>
                    <a:pt x="22" y="31"/>
                    <a:pt x="23" y="37"/>
                    <a:pt x="12" y="35"/>
                  </a:cubicBezTo>
                  <a:cubicBezTo>
                    <a:pt x="14" y="27"/>
                    <a:pt x="5" y="29"/>
                    <a:pt x="0" y="27"/>
                  </a:cubicBezTo>
                  <a:cubicBezTo>
                    <a:pt x="0" y="25"/>
                    <a:pt x="3" y="25"/>
                    <a:pt x="4" y="24"/>
                  </a:cubicBezTo>
                  <a:cubicBezTo>
                    <a:pt x="4" y="24"/>
                    <a:pt x="1" y="20"/>
                    <a:pt x="5" y="21"/>
                  </a:cubicBezTo>
                  <a:cubicBezTo>
                    <a:pt x="5" y="19"/>
                    <a:pt x="3" y="18"/>
                    <a:pt x="4" y="15"/>
                  </a:cubicBezTo>
                  <a:cubicBezTo>
                    <a:pt x="6" y="17"/>
                    <a:pt x="6" y="16"/>
                    <a:pt x="7" y="14"/>
                  </a:cubicBezTo>
                  <a:cubicBezTo>
                    <a:pt x="7" y="12"/>
                    <a:pt x="9" y="12"/>
                    <a:pt x="9" y="8"/>
                  </a:cubicBezTo>
                  <a:cubicBezTo>
                    <a:pt x="10" y="4"/>
                    <a:pt x="5" y="7"/>
                    <a:pt x="7" y="1"/>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21" name="Freeform 110"/>
            <p:cNvSpPr>
              <a:spLocks/>
            </p:cNvSpPr>
            <p:nvPr/>
          </p:nvSpPr>
          <p:spPr bwMode="auto">
            <a:xfrm>
              <a:off x="2089150" y="1174750"/>
              <a:ext cx="46038" cy="33338"/>
            </a:xfrm>
            <a:custGeom>
              <a:avLst/>
              <a:gdLst>
                <a:gd name="T0" fmla="*/ 2 w 12"/>
                <a:gd name="T1" fmla="*/ 0 h 9"/>
                <a:gd name="T2" fmla="*/ 10 w 12"/>
                <a:gd name="T3" fmla="*/ 0 h 9"/>
                <a:gd name="T4" fmla="*/ 12 w 12"/>
                <a:gd name="T5" fmla="*/ 6 h 9"/>
                <a:gd name="T6" fmla="*/ 9 w 12"/>
                <a:gd name="T7" fmla="*/ 9 h 9"/>
                <a:gd name="T8" fmla="*/ 0 w 12"/>
                <a:gd name="T9" fmla="*/ 5 h 9"/>
                <a:gd name="T10" fmla="*/ 2 w 12"/>
                <a:gd name="T11" fmla="*/ 0 h 9"/>
              </a:gdLst>
              <a:ahLst/>
              <a:cxnLst>
                <a:cxn ang="0">
                  <a:pos x="T0" y="T1"/>
                </a:cxn>
                <a:cxn ang="0">
                  <a:pos x="T2" y="T3"/>
                </a:cxn>
                <a:cxn ang="0">
                  <a:pos x="T4" y="T5"/>
                </a:cxn>
                <a:cxn ang="0">
                  <a:pos x="T6" y="T7"/>
                </a:cxn>
                <a:cxn ang="0">
                  <a:pos x="T8" y="T9"/>
                </a:cxn>
                <a:cxn ang="0">
                  <a:pos x="T10" y="T11"/>
                </a:cxn>
              </a:cxnLst>
              <a:rect l="0" t="0" r="r" b="b"/>
              <a:pathLst>
                <a:path w="12" h="9">
                  <a:moveTo>
                    <a:pt x="2" y="0"/>
                  </a:moveTo>
                  <a:cubicBezTo>
                    <a:pt x="10" y="0"/>
                    <a:pt x="10" y="0"/>
                    <a:pt x="10" y="0"/>
                  </a:cubicBezTo>
                  <a:cubicBezTo>
                    <a:pt x="10" y="3"/>
                    <a:pt x="12" y="3"/>
                    <a:pt x="12" y="6"/>
                  </a:cubicBezTo>
                  <a:cubicBezTo>
                    <a:pt x="9" y="5"/>
                    <a:pt x="9" y="7"/>
                    <a:pt x="9" y="9"/>
                  </a:cubicBezTo>
                  <a:cubicBezTo>
                    <a:pt x="7" y="7"/>
                    <a:pt x="5" y="4"/>
                    <a:pt x="0" y="5"/>
                  </a:cubicBezTo>
                  <a:cubicBezTo>
                    <a:pt x="1" y="3"/>
                    <a:pt x="2" y="2"/>
                    <a:pt x="2"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22" name="Freeform 111"/>
            <p:cNvSpPr>
              <a:spLocks/>
            </p:cNvSpPr>
            <p:nvPr/>
          </p:nvSpPr>
          <p:spPr bwMode="auto">
            <a:xfrm>
              <a:off x="2317750" y="1160462"/>
              <a:ext cx="106363" cy="74613"/>
            </a:xfrm>
            <a:custGeom>
              <a:avLst/>
              <a:gdLst>
                <a:gd name="T0" fmla="*/ 25 w 28"/>
                <a:gd name="T1" fmla="*/ 2 h 20"/>
                <a:gd name="T2" fmla="*/ 26 w 28"/>
                <a:gd name="T3" fmla="*/ 9 h 20"/>
                <a:gd name="T4" fmla="*/ 24 w 28"/>
                <a:gd name="T5" fmla="*/ 11 h 20"/>
                <a:gd name="T6" fmla="*/ 17 w 28"/>
                <a:gd name="T7" fmla="*/ 13 h 20"/>
                <a:gd name="T8" fmla="*/ 5 w 28"/>
                <a:gd name="T9" fmla="*/ 20 h 20"/>
                <a:gd name="T10" fmla="*/ 4 w 28"/>
                <a:gd name="T11" fmla="*/ 14 h 20"/>
                <a:gd name="T12" fmla="*/ 1 w 28"/>
                <a:gd name="T13" fmla="*/ 11 h 20"/>
                <a:gd name="T14" fmla="*/ 1 w 28"/>
                <a:gd name="T15" fmla="*/ 4 h 20"/>
                <a:gd name="T16" fmla="*/ 4 w 28"/>
                <a:gd name="T17" fmla="*/ 2 h 20"/>
                <a:gd name="T18" fmla="*/ 8 w 28"/>
                <a:gd name="T19" fmla="*/ 0 h 20"/>
                <a:gd name="T20" fmla="*/ 19 w 28"/>
                <a:gd name="T21" fmla="*/ 3 h 20"/>
                <a:gd name="T22" fmla="*/ 25 w 28"/>
                <a:gd name="T23"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20">
                  <a:moveTo>
                    <a:pt x="25" y="2"/>
                  </a:moveTo>
                  <a:cubicBezTo>
                    <a:pt x="28" y="1"/>
                    <a:pt x="26" y="7"/>
                    <a:pt x="26" y="9"/>
                  </a:cubicBezTo>
                  <a:cubicBezTo>
                    <a:pt x="24" y="8"/>
                    <a:pt x="24" y="10"/>
                    <a:pt x="24" y="11"/>
                  </a:cubicBezTo>
                  <a:cubicBezTo>
                    <a:pt x="19" y="9"/>
                    <a:pt x="18" y="17"/>
                    <a:pt x="17" y="13"/>
                  </a:cubicBezTo>
                  <a:cubicBezTo>
                    <a:pt x="13" y="16"/>
                    <a:pt x="11" y="19"/>
                    <a:pt x="5" y="20"/>
                  </a:cubicBezTo>
                  <a:cubicBezTo>
                    <a:pt x="4" y="19"/>
                    <a:pt x="4" y="17"/>
                    <a:pt x="4" y="14"/>
                  </a:cubicBezTo>
                  <a:cubicBezTo>
                    <a:pt x="3" y="13"/>
                    <a:pt x="2" y="13"/>
                    <a:pt x="1" y="11"/>
                  </a:cubicBezTo>
                  <a:cubicBezTo>
                    <a:pt x="0" y="9"/>
                    <a:pt x="2" y="7"/>
                    <a:pt x="1" y="4"/>
                  </a:cubicBezTo>
                  <a:cubicBezTo>
                    <a:pt x="4" y="5"/>
                    <a:pt x="4" y="3"/>
                    <a:pt x="4" y="2"/>
                  </a:cubicBezTo>
                  <a:cubicBezTo>
                    <a:pt x="6" y="2"/>
                    <a:pt x="8" y="2"/>
                    <a:pt x="8" y="0"/>
                  </a:cubicBezTo>
                  <a:cubicBezTo>
                    <a:pt x="10" y="3"/>
                    <a:pt x="17" y="0"/>
                    <a:pt x="19" y="3"/>
                  </a:cubicBezTo>
                  <a:cubicBezTo>
                    <a:pt x="22" y="3"/>
                    <a:pt x="25" y="4"/>
                    <a:pt x="25"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23" name="Freeform 112"/>
            <p:cNvSpPr>
              <a:spLocks/>
            </p:cNvSpPr>
            <p:nvPr/>
          </p:nvSpPr>
          <p:spPr bwMode="auto">
            <a:xfrm>
              <a:off x="3852862" y="1449387"/>
              <a:ext cx="223838" cy="107950"/>
            </a:xfrm>
            <a:custGeom>
              <a:avLst/>
              <a:gdLst>
                <a:gd name="T0" fmla="*/ 44 w 60"/>
                <a:gd name="T1" fmla="*/ 0 h 29"/>
                <a:gd name="T2" fmla="*/ 49 w 60"/>
                <a:gd name="T3" fmla="*/ 3 h 29"/>
                <a:gd name="T4" fmla="*/ 54 w 60"/>
                <a:gd name="T5" fmla="*/ 5 h 29"/>
                <a:gd name="T6" fmla="*/ 52 w 60"/>
                <a:gd name="T7" fmla="*/ 7 h 29"/>
                <a:gd name="T8" fmla="*/ 59 w 60"/>
                <a:gd name="T9" fmla="*/ 12 h 29"/>
                <a:gd name="T10" fmla="*/ 55 w 60"/>
                <a:gd name="T11" fmla="*/ 20 h 29"/>
                <a:gd name="T12" fmla="*/ 51 w 60"/>
                <a:gd name="T13" fmla="*/ 21 h 29"/>
                <a:gd name="T14" fmla="*/ 45 w 60"/>
                <a:gd name="T15" fmla="*/ 24 h 29"/>
                <a:gd name="T16" fmla="*/ 41 w 60"/>
                <a:gd name="T17" fmla="*/ 26 h 29"/>
                <a:gd name="T18" fmla="*/ 38 w 60"/>
                <a:gd name="T19" fmla="*/ 27 h 29"/>
                <a:gd name="T20" fmla="*/ 21 w 60"/>
                <a:gd name="T21" fmla="*/ 28 h 29"/>
                <a:gd name="T22" fmla="*/ 20 w 60"/>
                <a:gd name="T23" fmla="*/ 27 h 29"/>
                <a:gd name="T24" fmla="*/ 14 w 60"/>
                <a:gd name="T25" fmla="*/ 24 h 29"/>
                <a:gd name="T26" fmla="*/ 12 w 60"/>
                <a:gd name="T27" fmla="*/ 23 h 29"/>
                <a:gd name="T28" fmla="*/ 14 w 60"/>
                <a:gd name="T29" fmla="*/ 21 h 29"/>
                <a:gd name="T30" fmla="*/ 10 w 60"/>
                <a:gd name="T31" fmla="*/ 19 h 29"/>
                <a:gd name="T32" fmla="*/ 10 w 60"/>
                <a:gd name="T33" fmla="*/ 10 h 29"/>
                <a:gd name="T34" fmla="*/ 2 w 60"/>
                <a:gd name="T35" fmla="*/ 12 h 29"/>
                <a:gd name="T36" fmla="*/ 5 w 60"/>
                <a:gd name="T37" fmla="*/ 6 h 29"/>
                <a:gd name="T38" fmla="*/ 16 w 60"/>
                <a:gd name="T39" fmla="*/ 6 h 29"/>
                <a:gd name="T40" fmla="*/ 17 w 60"/>
                <a:gd name="T41" fmla="*/ 12 h 29"/>
                <a:gd name="T42" fmla="*/ 21 w 60"/>
                <a:gd name="T43" fmla="*/ 6 h 29"/>
                <a:gd name="T44" fmla="*/ 30 w 60"/>
                <a:gd name="T45" fmla="*/ 9 h 29"/>
                <a:gd name="T46" fmla="*/ 33 w 60"/>
                <a:gd name="T47" fmla="*/ 6 h 29"/>
                <a:gd name="T48" fmla="*/ 41 w 60"/>
                <a:gd name="T49" fmla="*/ 5 h 29"/>
                <a:gd name="T50" fmla="*/ 44 w 60"/>
                <a:gd name="T5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0" h="29">
                  <a:moveTo>
                    <a:pt x="44" y="0"/>
                  </a:moveTo>
                  <a:cubicBezTo>
                    <a:pt x="45" y="1"/>
                    <a:pt x="47" y="2"/>
                    <a:pt x="49" y="3"/>
                  </a:cubicBezTo>
                  <a:cubicBezTo>
                    <a:pt x="50" y="3"/>
                    <a:pt x="53" y="4"/>
                    <a:pt x="54" y="5"/>
                  </a:cubicBezTo>
                  <a:cubicBezTo>
                    <a:pt x="54" y="5"/>
                    <a:pt x="52" y="7"/>
                    <a:pt x="52" y="7"/>
                  </a:cubicBezTo>
                  <a:cubicBezTo>
                    <a:pt x="52" y="10"/>
                    <a:pt x="56" y="13"/>
                    <a:pt x="59" y="12"/>
                  </a:cubicBezTo>
                  <a:cubicBezTo>
                    <a:pt x="60" y="15"/>
                    <a:pt x="59" y="17"/>
                    <a:pt x="55" y="20"/>
                  </a:cubicBezTo>
                  <a:cubicBezTo>
                    <a:pt x="54" y="21"/>
                    <a:pt x="52" y="21"/>
                    <a:pt x="51" y="21"/>
                  </a:cubicBezTo>
                  <a:cubicBezTo>
                    <a:pt x="48" y="23"/>
                    <a:pt x="49" y="23"/>
                    <a:pt x="45" y="24"/>
                  </a:cubicBezTo>
                  <a:cubicBezTo>
                    <a:pt x="45" y="24"/>
                    <a:pt x="41" y="25"/>
                    <a:pt x="41" y="26"/>
                  </a:cubicBezTo>
                  <a:cubicBezTo>
                    <a:pt x="40" y="27"/>
                    <a:pt x="40" y="27"/>
                    <a:pt x="38" y="27"/>
                  </a:cubicBezTo>
                  <a:cubicBezTo>
                    <a:pt x="37" y="27"/>
                    <a:pt x="26" y="29"/>
                    <a:pt x="21" y="28"/>
                  </a:cubicBezTo>
                  <a:cubicBezTo>
                    <a:pt x="21" y="28"/>
                    <a:pt x="21" y="27"/>
                    <a:pt x="20" y="27"/>
                  </a:cubicBezTo>
                  <a:cubicBezTo>
                    <a:pt x="18" y="27"/>
                    <a:pt x="17" y="24"/>
                    <a:pt x="14" y="24"/>
                  </a:cubicBezTo>
                  <a:cubicBezTo>
                    <a:pt x="13" y="24"/>
                    <a:pt x="13" y="23"/>
                    <a:pt x="12" y="23"/>
                  </a:cubicBezTo>
                  <a:cubicBezTo>
                    <a:pt x="12" y="21"/>
                    <a:pt x="13" y="22"/>
                    <a:pt x="14" y="21"/>
                  </a:cubicBezTo>
                  <a:cubicBezTo>
                    <a:pt x="14" y="20"/>
                    <a:pt x="11" y="20"/>
                    <a:pt x="10" y="19"/>
                  </a:cubicBezTo>
                  <a:cubicBezTo>
                    <a:pt x="9" y="16"/>
                    <a:pt x="11" y="14"/>
                    <a:pt x="10" y="10"/>
                  </a:cubicBezTo>
                  <a:cubicBezTo>
                    <a:pt x="5" y="9"/>
                    <a:pt x="5" y="15"/>
                    <a:pt x="2" y="12"/>
                  </a:cubicBezTo>
                  <a:cubicBezTo>
                    <a:pt x="0" y="7"/>
                    <a:pt x="6" y="10"/>
                    <a:pt x="5" y="6"/>
                  </a:cubicBezTo>
                  <a:cubicBezTo>
                    <a:pt x="10" y="7"/>
                    <a:pt x="9" y="6"/>
                    <a:pt x="16" y="6"/>
                  </a:cubicBezTo>
                  <a:cubicBezTo>
                    <a:pt x="17" y="9"/>
                    <a:pt x="20" y="9"/>
                    <a:pt x="17" y="12"/>
                  </a:cubicBezTo>
                  <a:cubicBezTo>
                    <a:pt x="21" y="12"/>
                    <a:pt x="22" y="10"/>
                    <a:pt x="21" y="6"/>
                  </a:cubicBezTo>
                  <a:cubicBezTo>
                    <a:pt x="22" y="9"/>
                    <a:pt x="34" y="3"/>
                    <a:pt x="30" y="9"/>
                  </a:cubicBezTo>
                  <a:cubicBezTo>
                    <a:pt x="33" y="10"/>
                    <a:pt x="32" y="6"/>
                    <a:pt x="33" y="6"/>
                  </a:cubicBezTo>
                  <a:cubicBezTo>
                    <a:pt x="35" y="5"/>
                    <a:pt x="38" y="5"/>
                    <a:pt x="41" y="5"/>
                  </a:cubicBezTo>
                  <a:cubicBezTo>
                    <a:pt x="43" y="4"/>
                    <a:pt x="44" y="3"/>
                    <a:pt x="44"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24" name="Freeform 113"/>
            <p:cNvSpPr>
              <a:spLocks/>
            </p:cNvSpPr>
            <p:nvPr/>
          </p:nvSpPr>
          <p:spPr bwMode="auto">
            <a:xfrm>
              <a:off x="2501900" y="1474787"/>
              <a:ext cx="134938" cy="98425"/>
            </a:xfrm>
            <a:custGeom>
              <a:avLst/>
              <a:gdLst>
                <a:gd name="T0" fmla="*/ 10 w 36"/>
                <a:gd name="T1" fmla="*/ 0 h 26"/>
                <a:gd name="T2" fmla="*/ 18 w 36"/>
                <a:gd name="T3" fmla="*/ 9 h 26"/>
                <a:gd name="T4" fmla="*/ 21 w 36"/>
                <a:gd name="T5" fmla="*/ 7 h 26"/>
                <a:gd name="T6" fmla="*/ 25 w 36"/>
                <a:gd name="T7" fmla="*/ 12 h 26"/>
                <a:gd name="T8" fmla="*/ 31 w 36"/>
                <a:gd name="T9" fmla="*/ 19 h 26"/>
                <a:gd name="T10" fmla="*/ 36 w 36"/>
                <a:gd name="T11" fmla="*/ 20 h 26"/>
                <a:gd name="T12" fmla="*/ 18 w 36"/>
                <a:gd name="T13" fmla="*/ 21 h 26"/>
                <a:gd name="T14" fmla="*/ 11 w 36"/>
                <a:gd name="T15" fmla="*/ 26 h 26"/>
                <a:gd name="T16" fmla="*/ 0 w 36"/>
                <a:gd name="T17" fmla="*/ 21 h 26"/>
                <a:gd name="T18" fmla="*/ 3 w 36"/>
                <a:gd name="T19" fmla="*/ 20 h 26"/>
                <a:gd name="T20" fmla="*/ 4 w 36"/>
                <a:gd name="T21" fmla="*/ 17 h 26"/>
                <a:gd name="T22" fmla="*/ 4 w 36"/>
                <a:gd name="T23" fmla="*/ 5 h 26"/>
                <a:gd name="T24" fmla="*/ 10 w 36"/>
                <a:gd name="T25"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26">
                  <a:moveTo>
                    <a:pt x="10" y="0"/>
                  </a:moveTo>
                  <a:cubicBezTo>
                    <a:pt x="12" y="4"/>
                    <a:pt x="19" y="2"/>
                    <a:pt x="18" y="9"/>
                  </a:cubicBezTo>
                  <a:cubicBezTo>
                    <a:pt x="19" y="10"/>
                    <a:pt x="21" y="7"/>
                    <a:pt x="21" y="7"/>
                  </a:cubicBezTo>
                  <a:cubicBezTo>
                    <a:pt x="23" y="8"/>
                    <a:pt x="22" y="11"/>
                    <a:pt x="25" y="12"/>
                  </a:cubicBezTo>
                  <a:cubicBezTo>
                    <a:pt x="27" y="12"/>
                    <a:pt x="29" y="17"/>
                    <a:pt x="31" y="19"/>
                  </a:cubicBezTo>
                  <a:cubicBezTo>
                    <a:pt x="35" y="17"/>
                    <a:pt x="34" y="17"/>
                    <a:pt x="36" y="20"/>
                  </a:cubicBezTo>
                  <a:cubicBezTo>
                    <a:pt x="33" y="23"/>
                    <a:pt x="24" y="21"/>
                    <a:pt x="18" y="21"/>
                  </a:cubicBezTo>
                  <a:cubicBezTo>
                    <a:pt x="16" y="23"/>
                    <a:pt x="12" y="23"/>
                    <a:pt x="11" y="26"/>
                  </a:cubicBezTo>
                  <a:cubicBezTo>
                    <a:pt x="8" y="24"/>
                    <a:pt x="6" y="20"/>
                    <a:pt x="0" y="21"/>
                  </a:cubicBezTo>
                  <a:cubicBezTo>
                    <a:pt x="0" y="20"/>
                    <a:pt x="2" y="20"/>
                    <a:pt x="3" y="20"/>
                  </a:cubicBezTo>
                  <a:cubicBezTo>
                    <a:pt x="1" y="18"/>
                    <a:pt x="1" y="17"/>
                    <a:pt x="4" y="17"/>
                  </a:cubicBezTo>
                  <a:cubicBezTo>
                    <a:pt x="1" y="12"/>
                    <a:pt x="4" y="10"/>
                    <a:pt x="4" y="5"/>
                  </a:cubicBezTo>
                  <a:cubicBezTo>
                    <a:pt x="7" y="4"/>
                    <a:pt x="10" y="4"/>
                    <a:pt x="10"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25" name="Freeform 114"/>
            <p:cNvSpPr>
              <a:spLocks/>
            </p:cNvSpPr>
            <p:nvPr/>
          </p:nvSpPr>
          <p:spPr bwMode="auto">
            <a:xfrm>
              <a:off x="6416675" y="3027363"/>
              <a:ext cx="225425" cy="239713"/>
            </a:xfrm>
            <a:custGeom>
              <a:avLst/>
              <a:gdLst>
                <a:gd name="T0" fmla="*/ 5 w 60"/>
                <a:gd name="T1" fmla="*/ 9 h 64"/>
                <a:gd name="T2" fmla="*/ 2 w 60"/>
                <a:gd name="T3" fmla="*/ 7 h 64"/>
                <a:gd name="T4" fmla="*/ 0 w 60"/>
                <a:gd name="T5" fmla="*/ 3 h 64"/>
                <a:gd name="T6" fmla="*/ 11 w 60"/>
                <a:gd name="T7" fmla="*/ 2 h 64"/>
                <a:gd name="T8" fmla="*/ 16 w 60"/>
                <a:gd name="T9" fmla="*/ 4 h 64"/>
                <a:gd name="T10" fmla="*/ 16 w 60"/>
                <a:gd name="T11" fmla="*/ 7 h 64"/>
                <a:gd name="T12" fmla="*/ 19 w 60"/>
                <a:gd name="T13" fmla="*/ 10 h 64"/>
                <a:gd name="T14" fmla="*/ 25 w 60"/>
                <a:gd name="T15" fmla="*/ 13 h 64"/>
                <a:gd name="T16" fmla="*/ 35 w 60"/>
                <a:gd name="T17" fmla="*/ 21 h 64"/>
                <a:gd name="T18" fmla="*/ 37 w 60"/>
                <a:gd name="T19" fmla="*/ 25 h 64"/>
                <a:gd name="T20" fmla="*/ 42 w 60"/>
                <a:gd name="T21" fmla="*/ 27 h 64"/>
                <a:gd name="T22" fmla="*/ 44 w 60"/>
                <a:gd name="T23" fmla="*/ 30 h 64"/>
                <a:gd name="T24" fmla="*/ 44 w 60"/>
                <a:gd name="T25" fmla="*/ 32 h 64"/>
                <a:gd name="T26" fmla="*/ 47 w 60"/>
                <a:gd name="T27" fmla="*/ 35 h 64"/>
                <a:gd name="T28" fmla="*/ 51 w 60"/>
                <a:gd name="T29" fmla="*/ 39 h 64"/>
                <a:gd name="T30" fmla="*/ 54 w 60"/>
                <a:gd name="T31" fmla="*/ 42 h 64"/>
                <a:gd name="T32" fmla="*/ 57 w 60"/>
                <a:gd name="T33" fmla="*/ 49 h 64"/>
                <a:gd name="T34" fmla="*/ 58 w 60"/>
                <a:gd name="T35" fmla="*/ 55 h 64"/>
                <a:gd name="T36" fmla="*/ 60 w 60"/>
                <a:gd name="T37" fmla="*/ 59 h 64"/>
                <a:gd name="T38" fmla="*/ 53 w 60"/>
                <a:gd name="T39" fmla="*/ 61 h 64"/>
                <a:gd name="T40" fmla="*/ 47 w 60"/>
                <a:gd name="T41" fmla="*/ 61 h 64"/>
                <a:gd name="T42" fmla="*/ 47 w 60"/>
                <a:gd name="T43" fmla="*/ 58 h 64"/>
                <a:gd name="T44" fmla="*/ 44 w 60"/>
                <a:gd name="T45" fmla="*/ 58 h 64"/>
                <a:gd name="T46" fmla="*/ 37 w 60"/>
                <a:gd name="T47" fmla="*/ 52 h 64"/>
                <a:gd name="T48" fmla="*/ 39 w 60"/>
                <a:gd name="T49" fmla="*/ 49 h 64"/>
                <a:gd name="T50" fmla="*/ 37 w 60"/>
                <a:gd name="T51" fmla="*/ 49 h 64"/>
                <a:gd name="T52" fmla="*/ 36 w 60"/>
                <a:gd name="T53" fmla="*/ 46 h 64"/>
                <a:gd name="T54" fmla="*/ 33 w 60"/>
                <a:gd name="T55" fmla="*/ 46 h 64"/>
                <a:gd name="T56" fmla="*/ 28 w 60"/>
                <a:gd name="T57" fmla="*/ 41 h 64"/>
                <a:gd name="T58" fmla="*/ 25 w 60"/>
                <a:gd name="T59" fmla="*/ 31 h 64"/>
                <a:gd name="T60" fmla="*/ 23 w 60"/>
                <a:gd name="T61" fmla="*/ 34 h 64"/>
                <a:gd name="T62" fmla="*/ 21 w 60"/>
                <a:gd name="T63" fmla="*/ 27 h 64"/>
                <a:gd name="T64" fmla="*/ 18 w 60"/>
                <a:gd name="T65" fmla="*/ 24 h 64"/>
                <a:gd name="T66" fmla="*/ 15 w 60"/>
                <a:gd name="T67" fmla="*/ 23 h 64"/>
                <a:gd name="T68" fmla="*/ 14 w 60"/>
                <a:gd name="T69" fmla="*/ 17 h 64"/>
                <a:gd name="T70" fmla="*/ 9 w 60"/>
                <a:gd name="T71" fmla="*/ 14 h 64"/>
                <a:gd name="T72" fmla="*/ 7 w 60"/>
                <a:gd name="T73" fmla="*/ 11 h 64"/>
                <a:gd name="T74" fmla="*/ 5 w 60"/>
                <a:gd name="T75" fmla="*/ 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0" h="64">
                  <a:moveTo>
                    <a:pt x="5" y="9"/>
                  </a:moveTo>
                  <a:cubicBezTo>
                    <a:pt x="5" y="7"/>
                    <a:pt x="3" y="8"/>
                    <a:pt x="2" y="7"/>
                  </a:cubicBezTo>
                  <a:cubicBezTo>
                    <a:pt x="1" y="6"/>
                    <a:pt x="2" y="3"/>
                    <a:pt x="0" y="3"/>
                  </a:cubicBezTo>
                  <a:cubicBezTo>
                    <a:pt x="3" y="0"/>
                    <a:pt x="6" y="4"/>
                    <a:pt x="11" y="2"/>
                  </a:cubicBezTo>
                  <a:cubicBezTo>
                    <a:pt x="10" y="5"/>
                    <a:pt x="15" y="3"/>
                    <a:pt x="16" y="4"/>
                  </a:cubicBezTo>
                  <a:cubicBezTo>
                    <a:pt x="17" y="5"/>
                    <a:pt x="16" y="7"/>
                    <a:pt x="16" y="7"/>
                  </a:cubicBezTo>
                  <a:cubicBezTo>
                    <a:pt x="18" y="8"/>
                    <a:pt x="20" y="7"/>
                    <a:pt x="19" y="10"/>
                  </a:cubicBezTo>
                  <a:cubicBezTo>
                    <a:pt x="23" y="9"/>
                    <a:pt x="22" y="13"/>
                    <a:pt x="25" y="13"/>
                  </a:cubicBezTo>
                  <a:cubicBezTo>
                    <a:pt x="27" y="13"/>
                    <a:pt x="31" y="21"/>
                    <a:pt x="35" y="21"/>
                  </a:cubicBezTo>
                  <a:cubicBezTo>
                    <a:pt x="38" y="21"/>
                    <a:pt x="36" y="24"/>
                    <a:pt x="37" y="25"/>
                  </a:cubicBezTo>
                  <a:cubicBezTo>
                    <a:pt x="38" y="26"/>
                    <a:pt x="41" y="26"/>
                    <a:pt x="42" y="27"/>
                  </a:cubicBezTo>
                  <a:cubicBezTo>
                    <a:pt x="42" y="27"/>
                    <a:pt x="44" y="29"/>
                    <a:pt x="44" y="30"/>
                  </a:cubicBezTo>
                  <a:cubicBezTo>
                    <a:pt x="45" y="30"/>
                    <a:pt x="44" y="32"/>
                    <a:pt x="44" y="32"/>
                  </a:cubicBezTo>
                  <a:cubicBezTo>
                    <a:pt x="45" y="33"/>
                    <a:pt x="46" y="34"/>
                    <a:pt x="47" y="35"/>
                  </a:cubicBezTo>
                  <a:cubicBezTo>
                    <a:pt x="48" y="36"/>
                    <a:pt x="49" y="39"/>
                    <a:pt x="51" y="39"/>
                  </a:cubicBezTo>
                  <a:cubicBezTo>
                    <a:pt x="52" y="40"/>
                    <a:pt x="54" y="42"/>
                    <a:pt x="54" y="42"/>
                  </a:cubicBezTo>
                  <a:cubicBezTo>
                    <a:pt x="56" y="44"/>
                    <a:pt x="55" y="49"/>
                    <a:pt x="57" y="49"/>
                  </a:cubicBezTo>
                  <a:cubicBezTo>
                    <a:pt x="59" y="49"/>
                    <a:pt x="59" y="53"/>
                    <a:pt x="58" y="55"/>
                  </a:cubicBezTo>
                  <a:cubicBezTo>
                    <a:pt x="58" y="57"/>
                    <a:pt x="55" y="59"/>
                    <a:pt x="60" y="59"/>
                  </a:cubicBezTo>
                  <a:cubicBezTo>
                    <a:pt x="59" y="64"/>
                    <a:pt x="55" y="61"/>
                    <a:pt x="53" y="61"/>
                  </a:cubicBezTo>
                  <a:cubicBezTo>
                    <a:pt x="51" y="60"/>
                    <a:pt x="49" y="61"/>
                    <a:pt x="47" y="61"/>
                  </a:cubicBezTo>
                  <a:cubicBezTo>
                    <a:pt x="47" y="60"/>
                    <a:pt x="48" y="58"/>
                    <a:pt x="47" y="58"/>
                  </a:cubicBezTo>
                  <a:cubicBezTo>
                    <a:pt x="47" y="57"/>
                    <a:pt x="45" y="58"/>
                    <a:pt x="44" y="58"/>
                  </a:cubicBezTo>
                  <a:cubicBezTo>
                    <a:pt x="43" y="57"/>
                    <a:pt x="41" y="52"/>
                    <a:pt x="37" y="52"/>
                  </a:cubicBezTo>
                  <a:cubicBezTo>
                    <a:pt x="38" y="51"/>
                    <a:pt x="39" y="51"/>
                    <a:pt x="39" y="49"/>
                  </a:cubicBezTo>
                  <a:cubicBezTo>
                    <a:pt x="39" y="48"/>
                    <a:pt x="37" y="49"/>
                    <a:pt x="37" y="49"/>
                  </a:cubicBezTo>
                  <a:cubicBezTo>
                    <a:pt x="36" y="50"/>
                    <a:pt x="37" y="47"/>
                    <a:pt x="36" y="46"/>
                  </a:cubicBezTo>
                  <a:cubicBezTo>
                    <a:pt x="35" y="46"/>
                    <a:pt x="34" y="47"/>
                    <a:pt x="33" y="46"/>
                  </a:cubicBezTo>
                  <a:cubicBezTo>
                    <a:pt x="31" y="45"/>
                    <a:pt x="31" y="41"/>
                    <a:pt x="28" y="41"/>
                  </a:cubicBezTo>
                  <a:cubicBezTo>
                    <a:pt x="29" y="35"/>
                    <a:pt x="25" y="35"/>
                    <a:pt x="25" y="31"/>
                  </a:cubicBezTo>
                  <a:cubicBezTo>
                    <a:pt x="23" y="31"/>
                    <a:pt x="24" y="33"/>
                    <a:pt x="23" y="34"/>
                  </a:cubicBezTo>
                  <a:cubicBezTo>
                    <a:pt x="21" y="32"/>
                    <a:pt x="22" y="29"/>
                    <a:pt x="21" y="27"/>
                  </a:cubicBezTo>
                  <a:cubicBezTo>
                    <a:pt x="20" y="26"/>
                    <a:pt x="18" y="25"/>
                    <a:pt x="18" y="24"/>
                  </a:cubicBezTo>
                  <a:cubicBezTo>
                    <a:pt x="17" y="24"/>
                    <a:pt x="17" y="22"/>
                    <a:pt x="15" y="23"/>
                  </a:cubicBezTo>
                  <a:cubicBezTo>
                    <a:pt x="16" y="20"/>
                    <a:pt x="14" y="19"/>
                    <a:pt x="14" y="17"/>
                  </a:cubicBezTo>
                  <a:cubicBezTo>
                    <a:pt x="13" y="15"/>
                    <a:pt x="11" y="15"/>
                    <a:pt x="9" y="14"/>
                  </a:cubicBezTo>
                  <a:cubicBezTo>
                    <a:pt x="9" y="14"/>
                    <a:pt x="6" y="11"/>
                    <a:pt x="7" y="11"/>
                  </a:cubicBezTo>
                  <a:cubicBezTo>
                    <a:pt x="6" y="9"/>
                    <a:pt x="10" y="6"/>
                    <a:pt x="5" y="9"/>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26" name="Freeform 115"/>
            <p:cNvSpPr>
              <a:spLocks/>
            </p:cNvSpPr>
            <p:nvPr/>
          </p:nvSpPr>
          <p:spPr bwMode="auto">
            <a:xfrm>
              <a:off x="5299075" y="3403600"/>
              <a:ext cx="161925" cy="295275"/>
            </a:xfrm>
            <a:custGeom>
              <a:avLst/>
              <a:gdLst>
                <a:gd name="T0" fmla="*/ 32 w 43"/>
                <a:gd name="T1" fmla="*/ 0 h 79"/>
                <a:gd name="T2" fmla="*/ 38 w 43"/>
                <a:gd name="T3" fmla="*/ 1 h 79"/>
                <a:gd name="T4" fmla="*/ 35 w 43"/>
                <a:gd name="T5" fmla="*/ 26 h 79"/>
                <a:gd name="T6" fmla="*/ 32 w 43"/>
                <a:gd name="T7" fmla="*/ 43 h 79"/>
                <a:gd name="T8" fmla="*/ 28 w 43"/>
                <a:gd name="T9" fmla="*/ 50 h 79"/>
                <a:gd name="T10" fmla="*/ 27 w 43"/>
                <a:gd name="T11" fmla="*/ 59 h 79"/>
                <a:gd name="T12" fmla="*/ 27 w 43"/>
                <a:gd name="T13" fmla="*/ 62 h 79"/>
                <a:gd name="T14" fmla="*/ 24 w 43"/>
                <a:gd name="T15" fmla="*/ 63 h 79"/>
                <a:gd name="T16" fmla="*/ 23 w 43"/>
                <a:gd name="T17" fmla="*/ 71 h 79"/>
                <a:gd name="T18" fmla="*/ 21 w 43"/>
                <a:gd name="T19" fmla="*/ 73 h 79"/>
                <a:gd name="T20" fmla="*/ 20 w 43"/>
                <a:gd name="T21" fmla="*/ 77 h 79"/>
                <a:gd name="T22" fmla="*/ 6 w 43"/>
                <a:gd name="T23" fmla="*/ 78 h 79"/>
                <a:gd name="T24" fmla="*/ 4 w 43"/>
                <a:gd name="T25" fmla="*/ 71 h 79"/>
                <a:gd name="T26" fmla="*/ 3 w 43"/>
                <a:gd name="T27" fmla="*/ 69 h 79"/>
                <a:gd name="T28" fmla="*/ 0 w 43"/>
                <a:gd name="T29" fmla="*/ 67 h 79"/>
                <a:gd name="T30" fmla="*/ 0 w 43"/>
                <a:gd name="T31" fmla="*/ 62 h 79"/>
                <a:gd name="T32" fmla="*/ 2 w 43"/>
                <a:gd name="T33" fmla="*/ 60 h 79"/>
                <a:gd name="T34" fmla="*/ 0 w 43"/>
                <a:gd name="T35" fmla="*/ 59 h 79"/>
                <a:gd name="T36" fmla="*/ 3 w 43"/>
                <a:gd name="T37" fmla="*/ 53 h 79"/>
                <a:gd name="T38" fmla="*/ 3 w 43"/>
                <a:gd name="T39" fmla="*/ 50 h 79"/>
                <a:gd name="T40" fmla="*/ 6 w 43"/>
                <a:gd name="T41" fmla="*/ 49 h 79"/>
                <a:gd name="T42" fmla="*/ 9 w 43"/>
                <a:gd name="T43" fmla="*/ 42 h 79"/>
                <a:gd name="T44" fmla="*/ 6 w 43"/>
                <a:gd name="T45" fmla="*/ 38 h 79"/>
                <a:gd name="T46" fmla="*/ 6 w 43"/>
                <a:gd name="T47" fmla="*/ 29 h 79"/>
                <a:gd name="T48" fmla="*/ 9 w 43"/>
                <a:gd name="T49" fmla="*/ 26 h 79"/>
                <a:gd name="T50" fmla="*/ 13 w 43"/>
                <a:gd name="T51" fmla="*/ 24 h 79"/>
                <a:gd name="T52" fmla="*/ 20 w 43"/>
                <a:gd name="T53" fmla="*/ 18 h 79"/>
                <a:gd name="T54" fmla="*/ 24 w 43"/>
                <a:gd name="T55" fmla="*/ 19 h 79"/>
                <a:gd name="T56" fmla="*/ 25 w 43"/>
                <a:gd name="T57" fmla="*/ 11 h 79"/>
                <a:gd name="T58" fmla="*/ 30 w 43"/>
                <a:gd name="T59" fmla="*/ 10 h 79"/>
                <a:gd name="T60" fmla="*/ 32 w 43"/>
                <a:gd name="T6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 h="79">
                  <a:moveTo>
                    <a:pt x="32" y="0"/>
                  </a:moveTo>
                  <a:cubicBezTo>
                    <a:pt x="34" y="1"/>
                    <a:pt x="36" y="1"/>
                    <a:pt x="38" y="1"/>
                  </a:cubicBezTo>
                  <a:cubicBezTo>
                    <a:pt x="36" y="8"/>
                    <a:pt x="43" y="21"/>
                    <a:pt x="35" y="26"/>
                  </a:cubicBezTo>
                  <a:cubicBezTo>
                    <a:pt x="35" y="33"/>
                    <a:pt x="34" y="38"/>
                    <a:pt x="32" y="43"/>
                  </a:cubicBezTo>
                  <a:cubicBezTo>
                    <a:pt x="32" y="46"/>
                    <a:pt x="31" y="50"/>
                    <a:pt x="28" y="50"/>
                  </a:cubicBezTo>
                  <a:cubicBezTo>
                    <a:pt x="29" y="54"/>
                    <a:pt x="27" y="56"/>
                    <a:pt x="27" y="59"/>
                  </a:cubicBezTo>
                  <a:cubicBezTo>
                    <a:pt x="27" y="59"/>
                    <a:pt x="27" y="61"/>
                    <a:pt x="27" y="62"/>
                  </a:cubicBezTo>
                  <a:cubicBezTo>
                    <a:pt x="27" y="62"/>
                    <a:pt x="24" y="63"/>
                    <a:pt x="24" y="63"/>
                  </a:cubicBezTo>
                  <a:cubicBezTo>
                    <a:pt x="23" y="65"/>
                    <a:pt x="24" y="68"/>
                    <a:pt x="23" y="71"/>
                  </a:cubicBezTo>
                  <a:cubicBezTo>
                    <a:pt x="22" y="72"/>
                    <a:pt x="21" y="71"/>
                    <a:pt x="21" y="73"/>
                  </a:cubicBezTo>
                  <a:cubicBezTo>
                    <a:pt x="21" y="74"/>
                    <a:pt x="19" y="75"/>
                    <a:pt x="20" y="77"/>
                  </a:cubicBezTo>
                  <a:cubicBezTo>
                    <a:pt x="16" y="78"/>
                    <a:pt x="11" y="79"/>
                    <a:pt x="6" y="78"/>
                  </a:cubicBezTo>
                  <a:cubicBezTo>
                    <a:pt x="6" y="75"/>
                    <a:pt x="3" y="75"/>
                    <a:pt x="4" y="71"/>
                  </a:cubicBezTo>
                  <a:cubicBezTo>
                    <a:pt x="3" y="71"/>
                    <a:pt x="3" y="70"/>
                    <a:pt x="3" y="69"/>
                  </a:cubicBezTo>
                  <a:cubicBezTo>
                    <a:pt x="1" y="69"/>
                    <a:pt x="0" y="68"/>
                    <a:pt x="0" y="67"/>
                  </a:cubicBezTo>
                  <a:cubicBezTo>
                    <a:pt x="0" y="65"/>
                    <a:pt x="0" y="63"/>
                    <a:pt x="0" y="62"/>
                  </a:cubicBezTo>
                  <a:cubicBezTo>
                    <a:pt x="0" y="60"/>
                    <a:pt x="1" y="61"/>
                    <a:pt x="2" y="60"/>
                  </a:cubicBezTo>
                  <a:cubicBezTo>
                    <a:pt x="2" y="59"/>
                    <a:pt x="0" y="59"/>
                    <a:pt x="0" y="59"/>
                  </a:cubicBezTo>
                  <a:cubicBezTo>
                    <a:pt x="1" y="56"/>
                    <a:pt x="2" y="55"/>
                    <a:pt x="3" y="53"/>
                  </a:cubicBezTo>
                  <a:cubicBezTo>
                    <a:pt x="3" y="53"/>
                    <a:pt x="3" y="51"/>
                    <a:pt x="3" y="50"/>
                  </a:cubicBezTo>
                  <a:cubicBezTo>
                    <a:pt x="3" y="50"/>
                    <a:pt x="6" y="49"/>
                    <a:pt x="6" y="49"/>
                  </a:cubicBezTo>
                  <a:cubicBezTo>
                    <a:pt x="6" y="47"/>
                    <a:pt x="4" y="37"/>
                    <a:pt x="9" y="42"/>
                  </a:cubicBezTo>
                  <a:cubicBezTo>
                    <a:pt x="9" y="39"/>
                    <a:pt x="6" y="40"/>
                    <a:pt x="6" y="38"/>
                  </a:cubicBezTo>
                  <a:cubicBezTo>
                    <a:pt x="6" y="29"/>
                    <a:pt x="6" y="29"/>
                    <a:pt x="6" y="29"/>
                  </a:cubicBezTo>
                  <a:cubicBezTo>
                    <a:pt x="8" y="30"/>
                    <a:pt x="8" y="28"/>
                    <a:pt x="9" y="26"/>
                  </a:cubicBezTo>
                  <a:cubicBezTo>
                    <a:pt x="11" y="27"/>
                    <a:pt x="12" y="24"/>
                    <a:pt x="13" y="24"/>
                  </a:cubicBezTo>
                  <a:cubicBezTo>
                    <a:pt x="15" y="23"/>
                    <a:pt x="21" y="24"/>
                    <a:pt x="20" y="18"/>
                  </a:cubicBezTo>
                  <a:cubicBezTo>
                    <a:pt x="22" y="18"/>
                    <a:pt x="22" y="19"/>
                    <a:pt x="24" y="19"/>
                  </a:cubicBezTo>
                  <a:cubicBezTo>
                    <a:pt x="23" y="15"/>
                    <a:pt x="25" y="14"/>
                    <a:pt x="25" y="11"/>
                  </a:cubicBezTo>
                  <a:cubicBezTo>
                    <a:pt x="30" y="13"/>
                    <a:pt x="28" y="2"/>
                    <a:pt x="30" y="10"/>
                  </a:cubicBezTo>
                  <a:cubicBezTo>
                    <a:pt x="34" y="8"/>
                    <a:pt x="30" y="2"/>
                    <a:pt x="32"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27" name="Freeform 116"/>
            <p:cNvSpPr>
              <a:spLocks/>
            </p:cNvSpPr>
            <p:nvPr/>
          </p:nvSpPr>
          <p:spPr bwMode="auto">
            <a:xfrm>
              <a:off x="6796087" y="3387725"/>
              <a:ext cx="866775" cy="633413"/>
            </a:xfrm>
            <a:custGeom>
              <a:avLst/>
              <a:gdLst>
                <a:gd name="T0" fmla="*/ 134 w 231"/>
                <a:gd name="T1" fmla="*/ 14 h 169"/>
                <a:gd name="T2" fmla="*/ 129 w 231"/>
                <a:gd name="T3" fmla="*/ 16 h 169"/>
                <a:gd name="T4" fmla="*/ 136 w 231"/>
                <a:gd name="T5" fmla="*/ 25 h 169"/>
                <a:gd name="T6" fmla="*/ 155 w 231"/>
                <a:gd name="T7" fmla="*/ 36 h 169"/>
                <a:gd name="T8" fmla="*/ 161 w 231"/>
                <a:gd name="T9" fmla="*/ 28 h 169"/>
                <a:gd name="T10" fmla="*/ 162 w 231"/>
                <a:gd name="T11" fmla="*/ 22 h 169"/>
                <a:gd name="T12" fmla="*/ 164 w 231"/>
                <a:gd name="T13" fmla="*/ 9 h 169"/>
                <a:gd name="T14" fmla="*/ 168 w 231"/>
                <a:gd name="T15" fmla="*/ 2 h 169"/>
                <a:gd name="T16" fmla="*/ 172 w 231"/>
                <a:gd name="T17" fmla="*/ 8 h 169"/>
                <a:gd name="T18" fmla="*/ 179 w 231"/>
                <a:gd name="T19" fmla="*/ 22 h 169"/>
                <a:gd name="T20" fmla="*/ 186 w 231"/>
                <a:gd name="T21" fmla="*/ 32 h 169"/>
                <a:gd name="T22" fmla="*/ 193 w 231"/>
                <a:gd name="T23" fmla="*/ 42 h 169"/>
                <a:gd name="T24" fmla="*/ 197 w 231"/>
                <a:gd name="T25" fmla="*/ 53 h 169"/>
                <a:gd name="T26" fmla="*/ 202 w 231"/>
                <a:gd name="T27" fmla="*/ 56 h 169"/>
                <a:gd name="T28" fmla="*/ 210 w 231"/>
                <a:gd name="T29" fmla="*/ 61 h 169"/>
                <a:gd name="T30" fmla="*/ 217 w 231"/>
                <a:gd name="T31" fmla="*/ 75 h 169"/>
                <a:gd name="T32" fmla="*/ 220 w 231"/>
                <a:gd name="T33" fmla="*/ 78 h 169"/>
                <a:gd name="T34" fmla="*/ 228 w 231"/>
                <a:gd name="T35" fmla="*/ 84 h 169"/>
                <a:gd name="T36" fmla="*/ 231 w 231"/>
                <a:gd name="T37" fmla="*/ 108 h 169"/>
                <a:gd name="T38" fmla="*/ 227 w 231"/>
                <a:gd name="T39" fmla="*/ 119 h 169"/>
                <a:gd name="T40" fmla="*/ 227 w 231"/>
                <a:gd name="T41" fmla="*/ 123 h 169"/>
                <a:gd name="T42" fmla="*/ 224 w 231"/>
                <a:gd name="T43" fmla="*/ 131 h 169"/>
                <a:gd name="T44" fmla="*/ 216 w 231"/>
                <a:gd name="T45" fmla="*/ 138 h 169"/>
                <a:gd name="T46" fmla="*/ 209 w 231"/>
                <a:gd name="T47" fmla="*/ 159 h 169"/>
                <a:gd name="T48" fmla="*/ 196 w 231"/>
                <a:gd name="T49" fmla="*/ 165 h 169"/>
                <a:gd name="T50" fmla="*/ 190 w 231"/>
                <a:gd name="T51" fmla="*/ 169 h 169"/>
                <a:gd name="T52" fmla="*/ 179 w 231"/>
                <a:gd name="T53" fmla="*/ 167 h 169"/>
                <a:gd name="T54" fmla="*/ 154 w 231"/>
                <a:gd name="T55" fmla="*/ 162 h 169"/>
                <a:gd name="T56" fmla="*/ 152 w 231"/>
                <a:gd name="T57" fmla="*/ 154 h 169"/>
                <a:gd name="T58" fmla="*/ 151 w 231"/>
                <a:gd name="T59" fmla="*/ 150 h 169"/>
                <a:gd name="T60" fmla="*/ 140 w 231"/>
                <a:gd name="T61" fmla="*/ 141 h 169"/>
                <a:gd name="T62" fmla="*/ 134 w 231"/>
                <a:gd name="T63" fmla="*/ 134 h 169"/>
                <a:gd name="T64" fmla="*/ 123 w 231"/>
                <a:gd name="T65" fmla="*/ 130 h 169"/>
                <a:gd name="T66" fmla="*/ 117 w 231"/>
                <a:gd name="T67" fmla="*/ 127 h 169"/>
                <a:gd name="T68" fmla="*/ 91 w 231"/>
                <a:gd name="T69" fmla="*/ 122 h 169"/>
                <a:gd name="T70" fmla="*/ 77 w 231"/>
                <a:gd name="T71" fmla="*/ 126 h 169"/>
                <a:gd name="T72" fmla="*/ 71 w 231"/>
                <a:gd name="T73" fmla="*/ 129 h 169"/>
                <a:gd name="T74" fmla="*/ 67 w 231"/>
                <a:gd name="T75" fmla="*/ 133 h 169"/>
                <a:gd name="T76" fmla="*/ 64 w 231"/>
                <a:gd name="T77" fmla="*/ 133 h 169"/>
                <a:gd name="T78" fmla="*/ 39 w 231"/>
                <a:gd name="T79" fmla="*/ 137 h 169"/>
                <a:gd name="T80" fmla="*/ 35 w 231"/>
                <a:gd name="T81" fmla="*/ 140 h 169"/>
                <a:gd name="T82" fmla="*/ 11 w 231"/>
                <a:gd name="T83" fmla="*/ 144 h 169"/>
                <a:gd name="T84" fmla="*/ 14 w 231"/>
                <a:gd name="T85" fmla="*/ 129 h 169"/>
                <a:gd name="T86" fmla="*/ 11 w 231"/>
                <a:gd name="T87" fmla="*/ 120 h 169"/>
                <a:gd name="T88" fmla="*/ 11 w 231"/>
                <a:gd name="T89" fmla="*/ 115 h 169"/>
                <a:gd name="T90" fmla="*/ 7 w 231"/>
                <a:gd name="T91" fmla="*/ 106 h 169"/>
                <a:gd name="T92" fmla="*/ 5 w 231"/>
                <a:gd name="T93" fmla="*/ 99 h 169"/>
                <a:gd name="T94" fmla="*/ 2 w 231"/>
                <a:gd name="T95" fmla="*/ 91 h 169"/>
                <a:gd name="T96" fmla="*/ 4 w 231"/>
                <a:gd name="T97" fmla="*/ 84 h 169"/>
                <a:gd name="T98" fmla="*/ 4 w 231"/>
                <a:gd name="T99" fmla="*/ 66 h 169"/>
                <a:gd name="T100" fmla="*/ 19 w 231"/>
                <a:gd name="T101" fmla="*/ 56 h 169"/>
                <a:gd name="T102" fmla="*/ 37 w 231"/>
                <a:gd name="T103" fmla="*/ 52 h 169"/>
                <a:gd name="T104" fmla="*/ 47 w 231"/>
                <a:gd name="T105" fmla="*/ 47 h 169"/>
                <a:gd name="T106" fmla="*/ 51 w 231"/>
                <a:gd name="T107" fmla="*/ 32 h 169"/>
                <a:gd name="T108" fmla="*/ 64 w 231"/>
                <a:gd name="T109" fmla="*/ 32 h 169"/>
                <a:gd name="T110" fmla="*/ 67 w 231"/>
                <a:gd name="T111" fmla="*/ 22 h 169"/>
                <a:gd name="T112" fmla="*/ 78 w 231"/>
                <a:gd name="T113" fmla="*/ 15 h 169"/>
                <a:gd name="T114" fmla="*/ 87 w 231"/>
                <a:gd name="T115" fmla="*/ 19 h 169"/>
                <a:gd name="T116" fmla="*/ 89 w 231"/>
                <a:gd name="T117" fmla="*/ 21 h 169"/>
                <a:gd name="T118" fmla="*/ 92 w 231"/>
                <a:gd name="T119" fmla="*/ 18 h 169"/>
                <a:gd name="T120" fmla="*/ 102 w 231"/>
                <a:gd name="T121" fmla="*/ 9 h 169"/>
                <a:gd name="T122" fmla="*/ 109 w 231"/>
                <a:gd name="T123" fmla="*/ 7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1" h="169">
                  <a:moveTo>
                    <a:pt x="134" y="7"/>
                  </a:moveTo>
                  <a:cubicBezTo>
                    <a:pt x="134" y="14"/>
                    <a:pt x="134" y="14"/>
                    <a:pt x="134" y="14"/>
                  </a:cubicBezTo>
                  <a:cubicBezTo>
                    <a:pt x="130" y="14"/>
                    <a:pt x="130" y="14"/>
                    <a:pt x="130" y="14"/>
                  </a:cubicBezTo>
                  <a:cubicBezTo>
                    <a:pt x="132" y="15"/>
                    <a:pt x="131" y="16"/>
                    <a:pt x="129" y="16"/>
                  </a:cubicBezTo>
                  <a:cubicBezTo>
                    <a:pt x="131" y="19"/>
                    <a:pt x="128" y="18"/>
                    <a:pt x="129" y="22"/>
                  </a:cubicBezTo>
                  <a:cubicBezTo>
                    <a:pt x="130" y="24"/>
                    <a:pt x="132" y="25"/>
                    <a:pt x="136" y="25"/>
                  </a:cubicBezTo>
                  <a:cubicBezTo>
                    <a:pt x="136" y="31"/>
                    <a:pt x="145" y="29"/>
                    <a:pt x="145" y="35"/>
                  </a:cubicBezTo>
                  <a:cubicBezTo>
                    <a:pt x="149" y="35"/>
                    <a:pt x="153" y="34"/>
                    <a:pt x="155" y="36"/>
                  </a:cubicBezTo>
                  <a:cubicBezTo>
                    <a:pt x="158" y="35"/>
                    <a:pt x="155" y="30"/>
                    <a:pt x="161" y="32"/>
                  </a:cubicBezTo>
                  <a:cubicBezTo>
                    <a:pt x="160" y="31"/>
                    <a:pt x="159" y="28"/>
                    <a:pt x="161" y="28"/>
                  </a:cubicBezTo>
                  <a:cubicBezTo>
                    <a:pt x="163" y="28"/>
                    <a:pt x="161" y="25"/>
                    <a:pt x="161" y="23"/>
                  </a:cubicBezTo>
                  <a:cubicBezTo>
                    <a:pt x="161" y="23"/>
                    <a:pt x="162" y="23"/>
                    <a:pt x="162" y="22"/>
                  </a:cubicBezTo>
                  <a:cubicBezTo>
                    <a:pt x="162" y="21"/>
                    <a:pt x="164" y="19"/>
                    <a:pt x="164" y="16"/>
                  </a:cubicBezTo>
                  <a:cubicBezTo>
                    <a:pt x="163" y="15"/>
                    <a:pt x="162" y="14"/>
                    <a:pt x="164" y="9"/>
                  </a:cubicBezTo>
                  <a:cubicBezTo>
                    <a:pt x="164" y="9"/>
                    <a:pt x="166" y="10"/>
                    <a:pt x="167" y="9"/>
                  </a:cubicBezTo>
                  <a:cubicBezTo>
                    <a:pt x="168" y="8"/>
                    <a:pt x="167" y="4"/>
                    <a:pt x="168" y="2"/>
                  </a:cubicBezTo>
                  <a:cubicBezTo>
                    <a:pt x="171" y="2"/>
                    <a:pt x="169" y="7"/>
                    <a:pt x="171" y="8"/>
                  </a:cubicBezTo>
                  <a:cubicBezTo>
                    <a:pt x="171" y="8"/>
                    <a:pt x="172" y="8"/>
                    <a:pt x="172" y="8"/>
                  </a:cubicBezTo>
                  <a:cubicBezTo>
                    <a:pt x="173" y="10"/>
                    <a:pt x="174" y="13"/>
                    <a:pt x="175" y="15"/>
                  </a:cubicBezTo>
                  <a:cubicBezTo>
                    <a:pt x="176" y="17"/>
                    <a:pt x="179" y="19"/>
                    <a:pt x="179" y="22"/>
                  </a:cubicBezTo>
                  <a:cubicBezTo>
                    <a:pt x="183" y="18"/>
                    <a:pt x="180" y="24"/>
                    <a:pt x="185" y="23"/>
                  </a:cubicBezTo>
                  <a:cubicBezTo>
                    <a:pt x="185" y="26"/>
                    <a:pt x="184" y="30"/>
                    <a:pt x="186" y="32"/>
                  </a:cubicBezTo>
                  <a:cubicBezTo>
                    <a:pt x="188" y="34"/>
                    <a:pt x="186" y="37"/>
                    <a:pt x="188" y="42"/>
                  </a:cubicBezTo>
                  <a:cubicBezTo>
                    <a:pt x="191" y="37"/>
                    <a:pt x="188" y="41"/>
                    <a:pt x="193" y="42"/>
                  </a:cubicBezTo>
                  <a:cubicBezTo>
                    <a:pt x="194" y="44"/>
                    <a:pt x="192" y="44"/>
                    <a:pt x="192" y="46"/>
                  </a:cubicBezTo>
                  <a:cubicBezTo>
                    <a:pt x="194" y="48"/>
                    <a:pt x="198" y="48"/>
                    <a:pt x="197" y="53"/>
                  </a:cubicBezTo>
                  <a:cubicBezTo>
                    <a:pt x="198" y="53"/>
                    <a:pt x="201" y="52"/>
                    <a:pt x="202" y="53"/>
                  </a:cubicBezTo>
                  <a:cubicBezTo>
                    <a:pt x="202" y="53"/>
                    <a:pt x="201" y="55"/>
                    <a:pt x="202" y="56"/>
                  </a:cubicBezTo>
                  <a:cubicBezTo>
                    <a:pt x="202" y="56"/>
                    <a:pt x="204" y="55"/>
                    <a:pt x="204" y="56"/>
                  </a:cubicBezTo>
                  <a:cubicBezTo>
                    <a:pt x="206" y="58"/>
                    <a:pt x="206" y="62"/>
                    <a:pt x="210" y="61"/>
                  </a:cubicBezTo>
                  <a:cubicBezTo>
                    <a:pt x="210" y="65"/>
                    <a:pt x="213" y="69"/>
                    <a:pt x="214" y="71"/>
                  </a:cubicBezTo>
                  <a:cubicBezTo>
                    <a:pt x="215" y="72"/>
                    <a:pt x="216" y="74"/>
                    <a:pt x="217" y="75"/>
                  </a:cubicBezTo>
                  <a:cubicBezTo>
                    <a:pt x="217" y="76"/>
                    <a:pt x="219" y="75"/>
                    <a:pt x="220" y="75"/>
                  </a:cubicBezTo>
                  <a:cubicBezTo>
                    <a:pt x="220" y="76"/>
                    <a:pt x="219" y="78"/>
                    <a:pt x="220" y="78"/>
                  </a:cubicBezTo>
                  <a:cubicBezTo>
                    <a:pt x="221" y="79"/>
                    <a:pt x="223" y="79"/>
                    <a:pt x="223" y="78"/>
                  </a:cubicBezTo>
                  <a:cubicBezTo>
                    <a:pt x="226" y="81"/>
                    <a:pt x="223" y="85"/>
                    <a:pt x="228" y="84"/>
                  </a:cubicBezTo>
                  <a:cubicBezTo>
                    <a:pt x="225" y="88"/>
                    <a:pt x="229" y="93"/>
                    <a:pt x="230" y="99"/>
                  </a:cubicBezTo>
                  <a:cubicBezTo>
                    <a:pt x="230" y="102"/>
                    <a:pt x="228" y="106"/>
                    <a:pt x="231" y="108"/>
                  </a:cubicBezTo>
                  <a:cubicBezTo>
                    <a:pt x="228" y="110"/>
                    <a:pt x="229" y="112"/>
                    <a:pt x="228" y="117"/>
                  </a:cubicBezTo>
                  <a:cubicBezTo>
                    <a:pt x="228" y="117"/>
                    <a:pt x="226" y="118"/>
                    <a:pt x="227" y="119"/>
                  </a:cubicBezTo>
                  <a:cubicBezTo>
                    <a:pt x="227" y="119"/>
                    <a:pt x="228" y="119"/>
                    <a:pt x="228" y="119"/>
                  </a:cubicBezTo>
                  <a:cubicBezTo>
                    <a:pt x="228" y="119"/>
                    <a:pt x="227" y="122"/>
                    <a:pt x="227" y="123"/>
                  </a:cubicBezTo>
                  <a:cubicBezTo>
                    <a:pt x="227" y="123"/>
                    <a:pt x="224" y="124"/>
                    <a:pt x="224" y="124"/>
                  </a:cubicBezTo>
                  <a:cubicBezTo>
                    <a:pt x="224" y="126"/>
                    <a:pt x="227" y="128"/>
                    <a:pt x="224" y="131"/>
                  </a:cubicBezTo>
                  <a:cubicBezTo>
                    <a:pt x="221" y="131"/>
                    <a:pt x="222" y="135"/>
                    <a:pt x="218" y="134"/>
                  </a:cubicBezTo>
                  <a:cubicBezTo>
                    <a:pt x="219" y="137"/>
                    <a:pt x="218" y="139"/>
                    <a:pt x="216" y="138"/>
                  </a:cubicBezTo>
                  <a:cubicBezTo>
                    <a:pt x="217" y="144"/>
                    <a:pt x="213" y="146"/>
                    <a:pt x="214" y="151"/>
                  </a:cubicBezTo>
                  <a:cubicBezTo>
                    <a:pt x="208" y="150"/>
                    <a:pt x="209" y="156"/>
                    <a:pt x="209" y="159"/>
                  </a:cubicBezTo>
                  <a:cubicBezTo>
                    <a:pt x="207" y="159"/>
                    <a:pt x="204" y="159"/>
                    <a:pt x="204" y="161"/>
                  </a:cubicBezTo>
                  <a:cubicBezTo>
                    <a:pt x="204" y="163"/>
                    <a:pt x="199" y="164"/>
                    <a:pt x="196" y="165"/>
                  </a:cubicBezTo>
                  <a:cubicBezTo>
                    <a:pt x="195" y="166"/>
                    <a:pt x="194" y="167"/>
                    <a:pt x="193" y="168"/>
                  </a:cubicBezTo>
                  <a:cubicBezTo>
                    <a:pt x="192" y="169"/>
                    <a:pt x="190" y="168"/>
                    <a:pt x="190" y="169"/>
                  </a:cubicBezTo>
                  <a:cubicBezTo>
                    <a:pt x="187" y="168"/>
                    <a:pt x="186" y="165"/>
                    <a:pt x="182" y="164"/>
                  </a:cubicBezTo>
                  <a:cubicBezTo>
                    <a:pt x="179" y="162"/>
                    <a:pt x="180" y="166"/>
                    <a:pt x="179" y="167"/>
                  </a:cubicBezTo>
                  <a:cubicBezTo>
                    <a:pt x="176" y="168"/>
                    <a:pt x="171" y="166"/>
                    <a:pt x="169" y="169"/>
                  </a:cubicBezTo>
                  <a:cubicBezTo>
                    <a:pt x="164" y="167"/>
                    <a:pt x="161" y="163"/>
                    <a:pt x="154" y="162"/>
                  </a:cubicBezTo>
                  <a:cubicBezTo>
                    <a:pt x="155" y="160"/>
                    <a:pt x="155" y="159"/>
                    <a:pt x="154" y="155"/>
                  </a:cubicBezTo>
                  <a:cubicBezTo>
                    <a:pt x="154" y="155"/>
                    <a:pt x="153" y="155"/>
                    <a:pt x="152" y="154"/>
                  </a:cubicBezTo>
                  <a:cubicBezTo>
                    <a:pt x="152" y="154"/>
                    <a:pt x="153" y="153"/>
                    <a:pt x="152" y="153"/>
                  </a:cubicBezTo>
                  <a:cubicBezTo>
                    <a:pt x="152" y="151"/>
                    <a:pt x="149" y="150"/>
                    <a:pt x="151" y="150"/>
                  </a:cubicBezTo>
                  <a:cubicBezTo>
                    <a:pt x="150" y="149"/>
                    <a:pt x="145" y="145"/>
                    <a:pt x="144" y="148"/>
                  </a:cubicBezTo>
                  <a:cubicBezTo>
                    <a:pt x="142" y="147"/>
                    <a:pt x="142" y="143"/>
                    <a:pt x="140" y="141"/>
                  </a:cubicBezTo>
                  <a:cubicBezTo>
                    <a:pt x="139" y="138"/>
                    <a:pt x="141" y="138"/>
                    <a:pt x="141" y="136"/>
                  </a:cubicBezTo>
                  <a:cubicBezTo>
                    <a:pt x="140" y="134"/>
                    <a:pt x="139" y="135"/>
                    <a:pt x="134" y="134"/>
                  </a:cubicBezTo>
                  <a:cubicBezTo>
                    <a:pt x="131" y="136"/>
                    <a:pt x="132" y="141"/>
                    <a:pt x="126" y="140"/>
                  </a:cubicBezTo>
                  <a:cubicBezTo>
                    <a:pt x="127" y="134"/>
                    <a:pt x="122" y="136"/>
                    <a:pt x="123" y="130"/>
                  </a:cubicBezTo>
                  <a:cubicBezTo>
                    <a:pt x="120" y="130"/>
                    <a:pt x="119" y="128"/>
                    <a:pt x="115" y="129"/>
                  </a:cubicBezTo>
                  <a:cubicBezTo>
                    <a:pt x="115" y="127"/>
                    <a:pt x="116" y="128"/>
                    <a:pt x="117" y="127"/>
                  </a:cubicBezTo>
                  <a:cubicBezTo>
                    <a:pt x="114" y="123"/>
                    <a:pt x="110" y="127"/>
                    <a:pt x="103" y="126"/>
                  </a:cubicBezTo>
                  <a:cubicBezTo>
                    <a:pt x="99" y="125"/>
                    <a:pt x="95" y="123"/>
                    <a:pt x="91" y="122"/>
                  </a:cubicBezTo>
                  <a:cubicBezTo>
                    <a:pt x="88" y="123"/>
                    <a:pt x="83" y="122"/>
                    <a:pt x="82" y="126"/>
                  </a:cubicBezTo>
                  <a:cubicBezTo>
                    <a:pt x="80" y="126"/>
                    <a:pt x="79" y="126"/>
                    <a:pt x="77" y="126"/>
                  </a:cubicBezTo>
                  <a:cubicBezTo>
                    <a:pt x="75" y="126"/>
                    <a:pt x="76" y="127"/>
                    <a:pt x="75" y="127"/>
                  </a:cubicBezTo>
                  <a:cubicBezTo>
                    <a:pt x="73" y="128"/>
                    <a:pt x="74" y="125"/>
                    <a:pt x="71" y="129"/>
                  </a:cubicBezTo>
                  <a:cubicBezTo>
                    <a:pt x="71" y="129"/>
                    <a:pt x="69" y="130"/>
                    <a:pt x="70" y="131"/>
                  </a:cubicBezTo>
                  <a:cubicBezTo>
                    <a:pt x="68" y="129"/>
                    <a:pt x="67" y="127"/>
                    <a:pt x="67" y="133"/>
                  </a:cubicBezTo>
                  <a:cubicBezTo>
                    <a:pt x="66" y="133"/>
                    <a:pt x="66" y="131"/>
                    <a:pt x="64" y="131"/>
                  </a:cubicBezTo>
                  <a:cubicBezTo>
                    <a:pt x="62" y="131"/>
                    <a:pt x="64" y="133"/>
                    <a:pt x="64" y="133"/>
                  </a:cubicBezTo>
                  <a:cubicBezTo>
                    <a:pt x="62" y="136"/>
                    <a:pt x="58" y="134"/>
                    <a:pt x="57" y="138"/>
                  </a:cubicBezTo>
                  <a:cubicBezTo>
                    <a:pt x="53" y="136"/>
                    <a:pt x="45" y="138"/>
                    <a:pt x="39" y="137"/>
                  </a:cubicBezTo>
                  <a:cubicBezTo>
                    <a:pt x="37" y="137"/>
                    <a:pt x="38" y="139"/>
                    <a:pt x="37" y="140"/>
                  </a:cubicBezTo>
                  <a:cubicBezTo>
                    <a:pt x="37" y="140"/>
                    <a:pt x="35" y="140"/>
                    <a:pt x="35" y="140"/>
                  </a:cubicBezTo>
                  <a:cubicBezTo>
                    <a:pt x="33" y="140"/>
                    <a:pt x="32" y="141"/>
                    <a:pt x="30" y="141"/>
                  </a:cubicBezTo>
                  <a:cubicBezTo>
                    <a:pt x="26" y="142"/>
                    <a:pt x="19" y="145"/>
                    <a:pt x="11" y="144"/>
                  </a:cubicBezTo>
                  <a:cubicBezTo>
                    <a:pt x="12" y="141"/>
                    <a:pt x="11" y="136"/>
                    <a:pt x="15" y="136"/>
                  </a:cubicBezTo>
                  <a:cubicBezTo>
                    <a:pt x="14" y="134"/>
                    <a:pt x="17" y="129"/>
                    <a:pt x="14" y="129"/>
                  </a:cubicBezTo>
                  <a:cubicBezTo>
                    <a:pt x="10" y="128"/>
                    <a:pt x="15" y="127"/>
                    <a:pt x="14" y="123"/>
                  </a:cubicBezTo>
                  <a:cubicBezTo>
                    <a:pt x="12" y="120"/>
                    <a:pt x="12" y="126"/>
                    <a:pt x="11" y="120"/>
                  </a:cubicBezTo>
                  <a:cubicBezTo>
                    <a:pt x="11" y="120"/>
                    <a:pt x="11" y="118"/>
                    <a:pt x="11" y="117"/>
                  </a:cubicBezTo>
                  <a:cubicBezTo>
                    <a:pt x="9" y="116"/>
                    <a:pt x="11" y="117"/>
                    <a:pt x="11" y="115"/>
                  </a:cubicBezTo>
                  <a:cubicBezTo>
                    <a:pt x="10" y="112"/>
                    <a:pt x="7" y="109"/>
                    <a:pt x="9" y="108"/>
                  </a:cubicBezTo>
                  <a:cubicBezTo>
                    <a:pt x="10" y="106"/>
                    <a:pt x="7" y="107"/>
                    <a:pt x="7" y="106"/>
                  </a:cubicBezTo>
                  <a:cubicBezTo>
                    <a:pt x="6" y="106"/>
                    <a:pt x="7" y="104"/>
                    <a:pt x="7" y="103"/>
                  </a:cubicBezTo>
                  <a:cubicBezTo>
                    <a:pt x="7" y="103"/>
                    <a:pt x="5" y="99"/>
                    <a:pt x="5" y="99"/>
                  </a:cubicBezTo>
                  <a:cubicBezTo>
                    <a:pt x="3" y="98"/>
                    <a:pt x="6" y="99"/>
                    <a:pt x="5" y="96"/>
                  </a:cubicBezTo>
                  <a:cubicBezTo>
                    <a:pt x="5" y="94"/>
                    <a:pt x="2" y="94"/>
                    <a:pt x="2" y="91"/>
                  </a:cubicBezTo>
                  <a:cubicBezTo>
                    <a:pt x="6" y="91"/>
                    <a:pt x="4" y="86"/>
                    <a:pt x="7" y="85"/>
                  </a:cubicBezTo>
                  <a:cubicBezTo>
                    <a:pt x="7" y="83"/>
                    <a:pt x="4" y="84"/>
                    <a:pt x="4" y="84"/>
                  </a:cubicBezTo>
                  <a:cubicBezTo>
                    <a:pt x="3" y="82"/>
                    <a:pt x="5" y="79"/>
                    <a:pt x="1" y="80"/>
                  </a:cubicBezTo>
                  <a:cubicBezTo>
                    <a:pt x="0" y="73"/>
                    <a:pt x="3" y="71"/>
                    <a:pt x="4" y="66"/>
                  </a:cubicBezTo>
                  <a:cubicBezTo>
                    <a:pt x="5" y="68"/>
                    <a:pt x="11" y="66"/>
                    <a:pt x="11" y="63"/>
                  </a:cubicBezTo>
                  <a:cubicBezTo>
                    <a:pt x="11" y="60"/>
                    <a:pt x="20" y="62"/>
                    <a:pt x="19" y="56"/>
                  </a:cubicBezTo>
                  <a:cubicBezTo>
                    <a:pt x="27" y="57"/>
                    <a:pt x="31" y="53"/>
                    <a:pt x="37" y="53"/>
                  </a:cubicBezTo>
                  <a:cubicBezTo>
                    <a:pt x="39" y="53"/>
                    <a:pt x="38" y="51"/>
                    <a:pt x="37" y="52"/>
                  </a:cubicBezTo>
                  <a:cubicBezTo>
                    <a:pt x="40" y="49"/>
                    <a:pt x="44" y="51"/>
                    <a:pt x="44" y="46"/>
                  </a:cubicBezTo>
                  <a:cubicBezTo>
                    <a:pt x="46" y="46"/>
                    <a:pt x="46" y="47"/>
                    <a:pt x="47" y="47"/>
                  </a:cubicBezTo>
                  <a:cubicBezTo>
                    <a:pt x="51" y="48"/>
                    <a:pt x="46" y="41"/>
                    <a:pt x="51" y="43"/>
                  </a:cubicBezTo>
                  <a:cubicBezTo>
                    <a:pt x="50" y="37"/>
                    <a:pt x="51" y="38"/>
                    <a:pt x="51" y="32"/>
                  </a:cubicBezTo>
                  <a:cubicBezTo>
                    <a:pt x="55" y="32"/>
                    <a:pt x="57" y="34"/>
                    <a:pt x="60" y="35"/>
                  </a:cubicBezTo>
                  <a:cubicBezTo>
                    <a:pt x="61" y="34"/>
                    <a:pt x="61" y="31"/>
                    <a:pt x="64" y="32"/>
                  </a:cubicBezTo>
                  <a:cubicBezTo>
                    <a:pt x="62" y="29"/>
                    <a:pt x="68" y="27"/>
                    <a:pt x="64" y="26"/>
                  </a:cubicBezTo>
                  <a:cubicBezTo>
                    <a:pt x="65" y="25"/>
                    <a:pt x="67" y="25"/>
                    <a:pt x="67" y="22"/>
                  </a:cubicBezTo>
                  <a:cubicBezTo>
                    <a:pt x="71" y="23"/>
                    <a:pt x="69" y="17"/>
                    <a:pt x="74" y="19"/>
                  </a:cubicBezTo>
                  <a:cubicBezTo>
                    <a:pt x="75" y="18"/>
                    <a:pt x="77" y="16"/>
                    <a:pt x="78" y="15"/>
                  </a:cubicBezTo>
                  <a:cubicBezTo>
                    <a:pt x="80" y="16"/>
                    <a:pt x="82" y="17"/>
                    <a:pt x="85" y="16"/>
                  </a:cubicBezTo>
                  <a:cubicBezTo>
                    <a:pt x="82" y="19"/>
                    <a:pt x="86" y="18"/>
                    <a:pt x="87" y="19"/>
                  </a:cubicBezTo>
                  <a:cubicBezTo>
                    <a:pt x="87" y="19"/>
                    <a:pt x="86" y="21"/>
                    <a:pt x="87" y="21"/>
                  </a:cubicBezTo>
                  <a:cubicBezTo>
                    <a:pt x="87" y="21"/>
                    <a:pt x="89" y="20"/>
                    <a:pt x="89" y="21"/>
                  </a:cubicBezTo>
                  <a:cubicBezTo>
                    <a:pt x="90" y="21"/>
                    <a:pt x="91" y="25"/>
                    <a:pt x="95" y="23"/>
                  </a:cubicBezTo>
                  <a:cubicBezTo>
                    <a:pt x="97" y="24"/>
                    <a:pt x="96" y="16"/>
                    <a:pt x="92" y="18"/>
                  </a:cubicBezTo>
                  <a:cubicBezTo>
                    <a:pt x="93" y="16"/>
                    <a:pt x="95" y="16"/>
                    <a:pt x="96" y="15"/>
                  </a:cubicBezTo>
                  <a:cubicBezTo>
                    <a:pt x="97" y="11"/>
                    <a:pt x="98" y="10"/>
                    <a:pt x="102" y="9"/>
                  </a:cubicBezTo>
                  <a:cubicBezTo>
                    <a:pt x="102" y="6"/>
                    <a:pt x="103" y="5"/>
                    <a:pt x="106" y="5"/>
                  </a:cubicBezTo>
                  <a:cubicBezTo>
                    <a:pt x="104" y="9"/>
                    <a:pt x="105" y="7"/>
                    <a:pt x="109" y="7"/>
                  </a:cubicBezTo>
                  <a:cubicBezTo>
                    <a:pt x="115" y="0"/>
                    <a:pt x="126" y="7"/>
                    <a:pt x="134" y="7"/>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grpSp>
      <p:sp>
        <p:nvSpPr>
          <p:cNvPr id="128" name="流程图: 联系 20"/>
          <p:cNvSpPr/>
          <p:nvPr/>
        </p:nvSpPr>
        <p:spPr>
          <a:xfrm>
            <a:off x="876873" y="2367461"/>
            <a:ext cx="239341" cy="393809"/>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129" name="流程图: 联系 20"/>
          <p:cNvSpPr/>
          <p:nvPr/>
        </p:nvSpPr>
        <p:spPr>
          <a:xfrm>
            <a:off x="2640713" y="2995633"/>
            <a:ext cx="239341" cy="393807"/>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130" name="流程图: 联系 20"/>
          <p:cNvSpPr/>
          <p:nvPr/>
        </p:nvSpPr>
        <p:spPr>
          <a:xfrm>
            <a:off x="1534194" y="3412492"/>
            <a:ext cx="241075" cy="393809"/>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131" name="流程图: 联系 20"/>
          <p:cNvSpPr/>
          <p:nvPr/>
        </p:nvSpPr>
        <p:spPr>
          <a:xfrm>
            <a:off x="3504423" y="2219544"/>
            <a:ext cx="239341" cy="395729"/>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132" name="流程图: 联系 20"/>
          <p:cNvSpPr/>
          <p:nvPr/>
        </p:nvSpPr>
        <p:spPr>
          <a:xfrm>
            <a:off x="3884247" y="2713244"/>
            <a:ext cx="169966" cy="278547"/>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133" name="流程图: 联系 20"/>
          <p:cNvSpPr/>
          <p:nvPr/>
        </p:nvSpPr>
        <p:spPr>
          <a:xfrm>
            <a:off x="4264070" y="3669909"/>
            <a:ext cx="154357" cy="251653"/>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134" name="流程图: 联系 20"/>
          <p:cNvSpPr/>
          <p:nvPr/>
        </p:nvSpPr>
        <p:spPr>
          <a:xfrm>
            <a:off x="3027474" y="2865005"/>
            <a:ext cx="119671" cy="195943"/>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135" name="流程图: 联系 20"/>
          <p:cNvSpPr/>
          <p:nvPr/>
        </p:nvSpPr>
        <p:spPr>
          <a:xfrm>
            <a:off x="2758650" y="2530748"/>
            <a:ext cx="119670" cy="195943"/>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136" name="流程图: 联系 20"/>
          <p:cNvSpPr/>
          <p:nvPr/>
        </p:nvSpPr>
        <p:spPr>
          <a:xfrm>
            <a:off x="5661642" y="2337260"/>
            <a:ext cx="259687" cy="429369"/>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137" name="流程图: 联系 20"/>
          <p:cNvSpPr/>
          <p:nvPr/>
        </p:nvSpPr>
        <p:spPr>
          <a:xfrm>
            <a:off x="5661642" y="3073972"/>
            <a:ext cx="259687" cy="429369"/>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138" name="流程图: 联系 20"/>
          <p:cNvSpPr/>
          <p:nvPr/>
        </p:nvSpPr>
        <p:spPr>
          <a:xfrm>
            <a:off x="5661642" y="3878999"/>
            <a:ext cx="259687" cy="429369"/>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139" name="TextBox 2"/>
          <p:cNvSpPr txBox="1"/>
          <p:nvPr/>
        </p:nvSpPr>
        <p:spPr>
          <a:xfrm>
            <a:off x="6037809" y="2426752"/>
            <a:ext cx="203132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00000"/>
                </a:solidFill>
                <a:effectLst/>
                <a:uLnTx/>
                <a:uFillTx/>
                <a:latin typeface="Arial"/>
                <a:ea typeface="微软雅黑"/>
                <a:cs typeface="+mn-cs"/>
              </a:rPr>
              <a:t>单击此处添加文字内容</a:t>
            </a:r>
            <a:r>
              <a:rPr kumimoji="0" lang="zh-CN" altLang="en-US" sz="1200" b="0" i="0" u="none" strike="noStrike" kern="1200" cap="none" spc="0" normalizeH="0" baseline="0" noProof="0" dirty="0" smtClean="0">
                <a:ln>
                  <a:noFill/>
                </a:ln>
                <a:solidFill>
                  <a:srgbClr val="000000"/>
                </a:solidFill>
                <a:effectLst/>
                <a:uLnTx/>
                <a:uFillTx/>
                <a:latin typeface="Arial"/>
                <a:ea typeface="微软雅黑"/>
                <a:cs typeface="+mn-cs"/>
              </a:rPr>
              <a:t>说明</a:t>
            </a:r>
            <a:endParaRPr kumimoji="0" lang="zh-CN" altLang="en-US" sz="1200" b="0" i="0" u="none" strike="noStrike" kern="1200" cap="none" spc="0" normalizeH="0" baseline="0" noProof="0" dirty="0">
              <a:ln>
                <a:noFill/>
              </a:ln>
              <a:solidFill>
                <a:srgbClr val="000000"/>
              </a:solidFill>
              <a:effectLst/>
              <a:uLnTx/>
              <a:uFillTx/>
              <a:latin typeface="Arial"/>
              <a:ea typeface="微软雅黑"/>
              <a:cs typeface="+mn-cs"/>
            </a:endParaRPr>
          </a:p>
        </p:txBody>
      </p:sp>
      <p:sp>
        <p:nvSpPr>
          <p:cNvPr id="140" name="TextBox 151"/>
          <p:cNvSpPr txBox="1"/>
          <p:nvPr/>
        </p:nvSpPr>
        <p:spPr>
          <a:xfrm>
            <a:off x="6037809" y="3129818"/>
            <a:ext cx="203132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00000"/>
                </a:solidFill>
                <a:effectLst/>
                <a:uLnTx/>
                <a:uFillTx/>
                <a:latin typeface="Arial"/>
                <a:ea typeface="微软雅黑"/>
                <a:cs typeface="+mn-cs"/>
              </a:rPr>
              <a:t>单击此处添加文字内容</a:t>
            </a:r>
            <a:r>
              <a:rPr kumimoji="0" lang="zh-CN" altLang="en-US" sz="1200" b="0" i="0" u="none" strike="noStrike" kern="1200" cap="none" spc="0" normalizeH="0" baseline="0" noProof="0" dirty="0" smtClean="0">
                <a:ln>
                  <a:noFill/>
                </a:ln>
                <a:solidFill>
                  <a:srgbClr val="000000"/>
                </a:solidFill>
                <a:effectLst/>
                <a:uLnTx/>
                <a:uFillTx/>
                <a:latin typeface="Arial"/>
                <a:ea typeface="微软雅黑"/>
                <a:cs typeface="+mn-cs"/>
              </a:rPr>
              <a:t>说明</a:t>
            </a:r>
            <a:endParaRPr kumimoji="0" lang="zh-CN" altLang="en-US" sz="1200" b="0" i="0" u="none" strike="noStrike" kern="1200" cap="none" spc="0" normalizeH="0" baseline="0" noProof="0" dirty="0">
              <a:ln>
                <a:noFill/>
              </a:ln>
              <a:solidFill>
                <a:srgbClr val="000000"/>
              </a:solidFill>
              <a:effectLst/>
              <a:uLnTx/>
              <a:uFillTx/>
              <a:latin typeface="Arial"/>
              <a:ea typeface="微软雅黑"/>
              <a:cs typeface="+mn-cs"/>
            </a:endParaRPr>
          </a:p>
        </p:txBody>
      </p:sp>
      <p:sp>
        <p:nvSpPr>
          <p:cNvPr id="141" name="TextBox 152"/>
          <p:cNvSpPr txBox="1"/>
          <p:nvPr/>
        </p:nvSpPr>
        <p:spPr>
          <a:xfrm>
            <a:off x="6037809" y="3955183"/>
            <a:ext cx="203132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00000"/>
                </a:solidFill>
                <a:effectLst/>
                <a:uLnTx/>
                <a:uFillTx/>
                <a:latin typeface="Arial"/>
                <a:ea typeface="微软雅黑"/>
                <a:cs typeface="+mn-cs"/>
              </a:rPr>
              <a:t>单击此处添加文字内容</a:t>
            </a:r>
            <a:r>
              <a:rPr kumimoji="0" lang="zh-CN" altLang="en-US" sz="1200" b="0" i="0" u="none" strike="noStrike" kern="1200" cap="none" spc="0" normalizeH="0" baseline="0" noProof="0" dirty="0" smtClean="0">
                <a:ln>
                  <a:noFill/>
                </a:ln>
                <a:solidFill>
                  <a:srgbClr val="000000"/>
                </a:solidFill>
                <a:effectLst/>
                <a:uLnTx/>
                <a:uFillTx/>
                <a:latin typeface="Arial"/>
                <a:ea typeface="微软雅黑"/>
                <a:cs typeface="+mn-cs"/>
              </a:rPr>
              <a:t>说明</a:t>
            </a:r>
            <a:endParaRPr kumimoji="0" lang="zh-CN" altLang="en-US" sz="1200" b="0" i="0" u="none" strike="noStrike" kern="1200" cap="none" spc="0" normalizeH="0" baseline="0" noProof="0" dirty="0">
              <a:ln>
                <a:noFill/>
              </a:ln>
              <a:solidFill>
                <a:srgbClr val="000000"/>
              </a:solidFill>
              <a:effectLst/>
              <a:uLnTx/>
              <a:uFillTx/>
              <a:latin typeface="Arial"/>
              <a:ea typeface="微软雅黑"/>
              <a:cs typeface="+mn-cs"/>
            </a:endParaRPr>
          </a:p>
        </p:txBody>
      </p:sp>
    </p:spTree>
    <p:extLst>
      <p:ext uri="{BB962C8B-B14F-4D97-AF65-F5344CB8AC3E}">
        <p14:creationId xmlns:p14="http://schemas.microsoft.com/office/powerpoint/2010/main" val="49068297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2" presetClass="entr" presetSubtype="1" fill="hold" grpId="0" nodeType="afterEffect">
                                  <p:stCondLst>
                                    <p:cond delay="0"/>
                                  </p:stCondLst>
                                  <p:childTnLst>
                                    <p:set>
                                      <p:cBhvr>
                                        <p:cTn id="12" dur="1" fill="hold">
                                          <p:stCondLst>
                                            <p:cond delay="0"/>
                                          </p:stCondLst>
                                        </p:cTn>
                                        <p:tgtEl>
                                          <p:spTgt spid="131"/>
                                        </p:tgtEl>
                                        <p:attrNameLst>
                                          <p:attrName>style.visibility</p:attrName>
                                        </p:attrNameLst>
                                      </p:cBhvr>
                                      <p:to>
                                        <p:strVal val="visible"/>
                                      </p:to>
                                    </p:set>
                                    <p:anim calcmode="lin" valueType="num">
                                      <p:cBhvr additive="base">
                                        <p:cTn id="13" dur="500" fill="hold"/>
                                        <p:tgtEl>
                                          <p:spTgt spid="131"/>
                                        </p:tgtEl>
                                        <p:attrNameLst>
                                          <p:attrName>ppt_x</p:attrName>
                                        </p:attrNameLst>
                                      </p:cBhvr>
                                      <p:tavLst>
                                        <p:tav tm="0">
                                          <p:val>
                                            <p:strVal val="#ppt_x"/>
                                          </p:val>
                                        </p:tav>
                                        <p:tav tm="100000">
                                          <p:val>
                                            <p:strVal val="#ppt_x"/>
                                          </p:val>
                                        </p:tav>
                                      </p:tavLst>
                                    </p:anim>
                                    <p:anim calcmode="lin" valueType="num">
                                      <p:cBhvr additive="base">
                                        <p:cTn id="14" dur="500" fill="hold"/>
                                        <p:tgtEl>
                                          <p:spTgt spid="131"/>
                                        </p:tgtEl>
                                        <p:attrNameLst>
                                          <p:attrName>ppt_y</p:attrName>
                                        </p:attrNameLst>
                                      </p:cBhvr>
                                      <p:tavLst>
                                        <p:tav tm="0">
                                          <p:val>
                                            <p:strVal val="0-#ppt_h/2"/>
                                          </p:val>
                                        </p:tav>
                                        <p:tav tm="100000">
                                          <p:val>
                                            <p:strVal val="#ppt_y"/>
                                          </p:val>
                                        </p:tav>
                                      </p:tavLst>
                                    </p:anim>
                                  </p:childTnLst>
                                </p:cTn>
                              </p:par>
                              <p:par>
                                <p:cTn id="15" presetID="2" presetClass="entr" presetSubtype="1" fill="hold" grpId="0" nodeType="withEffect">
                                  <p:stCondLst>
                                    <p:cond delay="250"/>
                                  </p:stCondLst>
                                  <p:childTnLst>
                                    <p:set>
                                      <p:cBhvr>
                                        <p:cTn id="16" dur="1" fill="hold">
                                          <p:stCondLst>
                                            <p:cond delay="0"/>
                                          </p:stCondLst>
                                        </p:cTn>
                                        <p:tgtEl>
                                          <p:spTgt spid="135"/>
                                        </p:tgtEl>
                                        <p:attrNameLst>
                                          <p:attrName>style.visibility</p:attrName>
                                        </p:attrNameLst>
                                      </p:cBhvr>
                                      <p:to>
                                        <p:strVal val="visible"/>
                                      </p:to>
                                    </p:set>
                                    <p:anim calcmode="lin" valueType="num">
                                      <p:cBhvr additive="base">
                                        <p:cTn id="17" dur="500" fill="hold"/>
                                        <p:tgtEl>
                                          <p:spTgt spid="135"/>
                                        </p:tgtEl>
                                        <p:attrNameLst>
                                          <p:attrName>ppt_x</p:attrName>
                                        </p:attrNameLst>
                                      </p:cBhvr>
                                      <p:tavLst>
                                        <p:tav tm="0">
                                          <p:val>
                                            <p:strVal val="#ppt_x"/>
                                          </p:val>
                                        </p:tav>
                                        <p:tav tm="100000">
                                          <p:val>
                                            <p:strVal val="#ppt_x"/>
                                          </p:val>
                                        </p:tav>
                                      </p:tavLst>
                                    </p:anim>
                                    <p:anim calcmode="lin" valueType="num">
                                      <p:cBhvr additive="base">
                                        <p:cTn id="18" dur="500" fill="hold"/>
                                        <p:tgtEl>
                                          <p:spTgt spid="135"/>
                                        </p:tgtEl>
                                        <p:attrNameLst>
                                          <p:attrName>ppt_y</p:attrName>
                                        </p:attrNameLst>
                                      </p:cBhvr>
                                      <p:tavLst>
                                        <p:tav tm="0">
                                          <p:val>
                                            <p:strVal val="0-#ppt_h/2"/>
                                          </p:val>
                                        </p:tav>
                                        <p:tav tm="100000">
                                          <p:val>
                                            <p:strVal val="#ppt_y"/>
                                          </p:val>
                                        </p:tav>
                                      </p:tavLst>
                                    </p:anim>
                                  </p:childTnLst>
                                </p:cTn>
                              </p:par>
                              <p:par>
                                <p:cTn id="19" presetID="2" presetClass="entr" presetSubtype="1" fill="hold" grpId="0" nodeType="withEffect">
                                  <p:stCondLst>
                                    <p:cond delay="500"/>
                                  </p:stCondLst>
                                  <p:childTnLst>
                                    <p:set>
                                      <p:cBhvr>
                                        <p:cTn id="20" dur="1" fill="hold">
                                          <p:stCondLst>
                                            <p:cond delay="0"/>
                                          </p:stCondLst>
                                        </p:cTn>
                                        <p:tgtEl>
                                          <p:spTgt spid="134"/>
                                        </p:tgtEl>
                                        <p:attrNameLst>
                                          <p:attrName>style.visibility</p:attrName>
                                        </p:attrNameLst>
                                      </p:cBhvr>
                                      <p:to>
                                        <p:strVal val="visible"/>
                                      </p:to>
                                    </p:set>
                                    <p:anim calcmode="lin" valueType="num">
                                      <p:cBhvr additive="base">
                                        <p:cTn id="21" dur="500" fill="hold"/>
                                        <p:tgtEl>
                                          <p:spTgt spid="134"/>
                                        </p:tgtEl>
                                        <p:attrNameLst>
                                          <p:attrName>ppt_x</p:attrName>
                                        </p:attrNameLst>
                                      </p:cBhvr>
                                      <p:tavLst>
                                        <p:tav tm="0">
                                          <p:val>
                                            <p:strVal val="#ppt_x"/>
                                          </p:val>
                                        </p:tav>
                                        <p:tav tm="100000">
                                          <p:val>
                                            <p:strVal val="#ppt_x"/>
                                          </p:val>
                                        </p:tav>
                                      </p:tavLst>
                                    </p:anim>
                                    <p:anim calcmode="lin" valueType="num">
                                      <p:cBhvr additive="base">
                                        <p:cTn id="22" dur="500" fill="hold"/>
                                        <p:tgtEl>
                                          <p:spTgt spid="134"/>
                                        </p:tgtEl>
                                        <p:attrNameLst>
                                          <p:attrName>ppt_y</p:attrName>
                                        </p:attrNameLst>
                                      </p:cBhvr>
                                      <p:tavLst>
                                        <p:tav tm="0">
                                          <p:val>
                                            <p:strVal val="0-#ppt_h/2"/>
                                          </p:val>
                                        </p:tav>
                                        <p:tav tm="100000">
                                          <p:val>
                                            <p:strVal val="#ppt_y"/>
                                          </p:val>
                                        </p:tav>
                                      </p:tavLst>
                                    </p:anim>
                                  </p:childTnLst>
                                </p:cTn>
                              </p:par>
                              <p:par>
                                <p:cTn id="23" presetID="2" presetClass="entr" presetSubtype="1" fill="hold" grpId="0" nodeType="withEffect">
                                  <p:stCondLst>
                                    <p:cond delay="750"/>
                                  </p:stCondLst>
                                  <p:childTnLst>
                                    <p:set>
                                      <p:cBhvr>
                                        <p:cTn id="24" dur="1" fill="hold">
                                          <p:stCondLst>
                                            <p:cond delay="0"/>
                                          </p:stCondLst>
                                        </p:cTn>
                                        <p:tgtEl>
                                          <p:spTgt spid="132"/>
                                        </p:tgtEl>
                                        <p:attrNameLst>
                                          <p:attrName>style.visibility</p:attrName>
                                        </p:attrNameLst>
                                      </p:cBhvr>
                                      <p:to>
                                        <p:strVal val="visible"/>
                                      </p:to>
                                    </p:set>
                                    <p:anim calcmode="lin" valueType="num">
                                      <p:cBhvr additive="base">
                                        <p:cTn id="25" dur="500" fill="hold"/>
                                        <p:tgtEl>
                                          <p:spTgt spid="132"/>
                                        </p:tgtEl>
                                        <p:attrNameLst>
                                          <p:attrName>ppt_x</p:attrName>
                                        </p:attrNameLst>
                                      </p:cBhvr>
                                      <p:tavLst>
                                        <p:tav tm="0">
                                          <p:val>
                                            <p:strVal val="#ppt_x"/>
                                          </p:val>
                                        </p:tav>
                                        <p:tav tm="100000">
                                          <p:val>
                                            <p:strVal val="#ppt_x"/>
                                          </p:val>
                                        </p:tav>
                                      </p:tavLst>
                                    </p:anim>
                                    <p:anim calcmode="lin" valueType="num">
                                      <p:cBhvr additive="base">
                                        <p:cTn id="26" dur="500" fill="hold"/>
                                        <p:tgtEl>
                                          <p:spTgt spid="132"/>
                                        </p:tgtEl>
                                        <p:attrNameLst>
                                          <p:attrName>ppt_y</p:attrName>
                                        </p:attrNameLst>
                                      </p:cBhvr>
                                      <p:tavLst>
                                        <p:tav tm="0">
                                          <p:val>
                                            <p:strVal val="0-#ppt_h/2"/>
                                          </p:val>
                                        </p:tav>
                                        <p:tav tm="100000">
                                          <p:val>
                                            <p:strVal val="#ppt_y"/>
                                          </p:val>
                                        </p:tav>
                                      </p:tavLst>
                                    </p:anim>
                                  </p:childTnLst>
                                </p:cTn>
                              </p:par>
                              <p:par>
                                <p:cTn id="27" presetID="2" presetClass="entr" presetSubtype="1" fill="hold" grpId="0" nodeType="withEffect">
                                  <p:stCondLst>
                                    <p:cond delay="1000"/>
                                  </p:stCondLst>
                                  <p:childTnLst>
                                    <p:set>
                                      <p:cBhvr>
                                        <p:cTn id="28" dur="1" fill="hold">
                                          <p:stCondLst>
                                            <p:cond delay="0"/>
                                          </p:stCondLst>
                                        </p:cTn>
                                        <p:tgtEl>
                                          <p:spTgt spid="129"/>
                                        </p:tgtEl>
                                        <p:attrNameLst>
                                          <p:attrName>style.visibility</p:attrName>
                                        </p:attrNameLst>
                                      </p:cBhvr>
                                      <p:to>
                                        <p:strVal val="visible"/>
                                      </p:to>
                                    </p:set>
                                    <p:anim calcmode="lin" valueType="num">
                                      <p:cBhvr additive="base">
                                        <p:cTn id="29" dur="500" fill="hold"/>
                                        <p:tgtEl>
                                          <p:spTgt spid="129"/>
                                        </p:tgtEl>
                                        <p:attrNameLst>
                                          <p:attrName>ppt_x</p:attrName>
                                        </p:attrNameLst>
                                      </p:cBhvr>
                                      <p:tavLst>
                                        <p:tav tm="0">
                                          <p:val>
                                            <p:strVal val="#ppt_x"/>
                                          </p:val>
                                        </p:tav>
                                        <p:tav tm="100000">
                                          <p:val>
                                            <p:strVal val="#ppt_x"/>
                                          </p:val>
                                        </p:tav>
                                      </p:tavLst>
                                    </p:anim>
                                    <p:anim calcmode="lin" valueType="num">
                                      <p:cBhvr additive="base">
                                        <p:cTn id="30" dur="500" fill="hold"/>
                                        <p:tgtEl>
                                          <p:spTgt spid="129"/>
                                        </p:tgtEl>
                                        <p:attrNameLst>
                                          <p:attrName>ppt_y</p:attrName>
                                        </p:attrNameLst>
                                      </p:cBhvr>
                                      <p:tavLst>
                                        <p:tav tm="0">
                                          <p:val>
                                            <p:strVal val="0-#ppt_h/2"/>
                                          </p:val>
                                        </p:tav>
                                        <p:tav tm="100000">
                                          <p:val>
                                            <p:strVal val="#ppt_y"/>
                                          </p:val>
                                        </p:tav>
                                      </p:tavLst>
                                    </p:anim>
                                  </p:childTnLst>
                                </p:cTn>
                              </p:par>
                              <p:par>
                                <p:cTn id="31" presetID="2" presetClass="entr" presetSubtype="1" fill="hold" grpId="0" nodeType="withEffect">
                                  <p:stCondLst>
                                    <p:cond delay="1250"/>
                                  </p:stCondLst>
                                  <p:childTnLst>
                                    <p:set>
                                      <p:cBhvr>
                                        <p:cTn id="32" dur="1" fill="hold">
                                          <p:stCondLst>
                                            <p:cond delay="0"/>
                                          </p:stCondLst>
                                        </p:cTn>
                                        <p:tgtEl>
                                          <p:spTgt spid="128"/>
                                        </p:tgtEl>
                                        <p:attrNameLst>
                                          <p:attrName>style.visibility</p:attrName>
                                        </p:attrNameLst>
                                      </p:cBhvr>
                                      <p:to>
                                        <p:strVal val="visible"/>
                                      </p:to>
                                    </p:set>
                                    <p:anim calcmode="lin" valueType="num">
                                      <p:cBhvr additive="base">
                                        <p:cTn id="33" dur="500" fill="hold"/>
                                        <p:tgtEl>
                                          <p:spTgt spid="128"/>
                                        </p:tgtEl>
                                        <p:attrNameLst>
                                          <p:attrName>ppt_x</p:attrName>
                                        </p:attrNameLst>
                                      </p:cBhvr>
                                      <p:tavLst>
                                        <p:tav tm="0">
                                          <p:val>
                                            <p:strVal val="#ppt_x"/>
                                          </p:val>
                                        </p:tav>
                                        <p:tav tm="100000">
                                          <p:val>
                                            <p:strVal val="#ppt_x"/>
                                          </p:val>
                                        </p:tav>
                                      </p:tavLst>
                                    </p:anim>
                                    <p:anim calcmode="lin" valueType="num">
                                      <p:cBhvr additive="base">
                                        <p:cTn id="34" dur="500" fill="hold"/>
                                        <p:tgtEl>
                                          <p:spTgt spid="128"/>
                                        </p:tgtEl>
                                        <p:attrNameLst>
                                          <p:attrName>ppt_y</p:attrName>
                                        </p:attrNameLst>
                                      </p:cBhvr>
                                      <p:tavLst>
                                        <p:tav tm="0">
                                          <p:val>
                                            <p:strVal val="0-#ppt_h/2"/>
                                          </p:val>
                                        </p:tav>
                                        <p:tav tm="100000">
                                          <p:val>
                                            <p:strVal val="#ppt_y"/>
                                          </p:val>
                                        </p:tav>
                                      </p:tavLst>
                                    </p:anim>
                                  </p:childTnLst>
                                </p:cTn>
                              </p:par>
                              <p:par>
                                <p:cTn id="35" presetID="2" presetClass="entr" presetSubtype="1" fill="hold" grpId="0" nodeType="withEffect">
                                  <p:stCondLst>
                                    <p:cond delay="1500"/>
                                  </p:stCondLst>
                                  <p:childTnLst>
                                    <p:set>
                                      <p:cBhvr>
                                        <p:cTn id="36" dur="1" fill="hold">
                                          <p:stCondLst>
                                            <p:cond delay="0"/>
                                          </p:stCondLst>
                                        </p:cTn>
                                        <p:tgtEl>
                                          <p:spTgt spid="133"/>
                                        </p:tgtEl>
                                        <p:attrNameLst>
                                          <p:attrName>style.visibility</p:attrName>
                                        </p:attrNameLst>
                                      </p:cBhvr>
                                      <p:to>
                                        <p:strVal val="visible"/>
                                      </p:to>
                                    </p:set>
                                    <p:anim calcmode="lin" valueType="num">
                                      <p:cBhvr additive="base">
                                        <p:cTn id="37" dur="500" fill="hold"/>
                                        <p:tgtEl>
                                          <p:spTgt spid="133"/>
                                        </p:tgtEl>
                                        <p:attrNameLst>
                                          <p:attrName>ppt_x</p:attrName>
                                        </p:attrNameLst>
                                      </p:cBhvr>
                                      <p:tavLst>
                                        <p:tav tm="0">
                                          <p:val>
                                            <p:strVal val="#ppt_x"/>
                                          </p:val>
                                        </p:tav>
                                        <p:tav tm="100000">
                                          <p:val>
                                            <p:strVal val="#ppt_x"/>
                                          </p:val>
                                        </p:tav>
                                      </p:tavLst>
                                    </p:anim>
                                    <p:anim calcmode="lin" valueType="num">
                                      <p:cBhvr additive="base">
                                        <p:cTn id="38" dur="500" fill="hold"/>
                                        <p:tgtEl>
                                          <p:spTgt spid="133"/>
                                        </p:tgtEl>
                                        <p:attrNameLst>
                                          <p:attrName>ppt_y</p:attrName>
                                        </p:attrNameLst>
                                      </p:cBhvr>
                                      <p:tavLst>
                                        <p:tav tm="0">
                                          <p:val>
                                            <p:strVal val="0-#ppt_h/2"/>
                                          </p:val>
                                        </p:tav>
                                        <p:tav tm="100000">
                                          <p:val>
                                            <p:strVal val="#ppt_y"/>
                                          </p:val>
                                        </p:tav>
                                      </p:tavLst>
                                    </p:anim>
                                  </p:childTnLst>
                                </p:cTn>
                              </p:par>
                              <p:par>
                                <p:cTn id="39" presetID="2" presetClass="entr" presetSubtype="1" fill="hold" grpId="0" nodeType="withEffect">
                                  <p:stCondLst>
                                    <p:cond delay="1750"/>
                                  </p:stCondLst>
                                  <p:childTnLst>
                                    <p:set>
                                      <p:cBhvr>
                                        <p:cTn id="40" dur="1" fill="hold">
                                          <p:stCondLst>
                                            <p:cond delay="0"/>
                                          </p:stCondLst>
                                        </p:cTn>
                                        <p:tgtEl>
                                          <p:spTgt spid="130"/>
                                        </p:tgtEl>
                                        <p:attrNameLst>
                                          <p:attrName>style.visibility</p:attrName>
                                        </p:attrNameLst>
                                      </p:cBhvr>
                                      <p:to>
                                        <p:strVal val="visible"/>
                                      </p:to>
                                    </p:set>
                                    <p:anim calcmode="lin" valueType="num">
                                      <p:cBhvr additive="base">
                                        <p:cTn id="41" dur="500" fill="hold"/>
                                        <p:tgtEl>
                                          <p:spTgt spid="130"/>
                                        </p:tgtEl>
                                        <p:attrNameLst>
                                          <p:attrName>ppt_x</p:attrName>
                                        </p:attrNameLst>
                                      </p:cBhvr>
                                      <p:tavLst>
                                        <p:tav tm="0">
                                          <p:val>
                                            <p:strVal val="#ppt_x"/>
                                          </p:val>
                                        </p:tav>
                                        <p:tav tm="100000">
                                          <p:val>
                                            <p:strVal val="#ppt_x"/>
                                          </p:val>
                                        </p:tav>
                                      </p:tavLst>
                                    </p:anim>
                                    <p:anim calcmode="lin" valueType="num">
                                      <p:cBhvr additive="base">
                                        <p:cTn id="42" dur="500" fill="hold"/>
                                        <p:tgtEl>
                                          <p:spTgt spid="130"/>
                                        </p:tgtEl>
                                        <p:attrNameLst>
                                          <p:attrName>ppt_y</p:attrName>
                                        </p:attrNameLst>
                                      </p:cBhvr>
                                      <p:tavLst>
                                        <p:tav tm="0">
                                          <p:val>
                                            <p:strVal val="0-#ppt_h/2"/>
                                          </p:val>
                                        </p:tav>
                                        <p:tav tm="100000">
                                          <p:val>
                                            <p:strVal val="#ppt_y"/>
                                          </p:val>
                                        </p:tav>
                                      </p:tavLst>
                                    </p:anim>
                                  </p:childTnLst>
                                </p:cTn>
                              </p:par>
                            </p:childTnLst>
                          </p:cTn>
                        </p:par>
                        <p:par>
                          <p:cTn id="43" fill="hold">
                            <p:stCondLst>
                              <p:cond delay="2750"/>
                            </p:stCondLst>
                            <p:childTnLst>
                              <p:par>
                                <p:cTn id="44" presetID="2" presetClass="entr" presetSubtype="2" fill="hold" grpId="0" nodeType="after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additive="base">
                                        <p:cTn id="46" dur="500" fill="hold"/>
                                        <p:tgtEl>
                                          <p:spTgt spid="18"/>
                                        </p:tgtEl>
                                        <p:attrNameLst>
                                          <p:attrName>ppt_x</p:attrName>
                                        </p:attrNameLst>
                                      </p:cBhvr>
                                      <p:tavLst>
                                        <p:tav tm="0">
                                          <p:val>
                                            <p:strVal val="1+#ppt_w/2"/>
                                          </p:val>
                                        </p:tav>
                                        <p:tav tm="100000">
                                          <p:val>
                                            <p:strVal val="#ppt_x"/>
                                          </p:val>
                                        </p:tav>
                                      </p:tavLst>
                                    </p:anim>
                                    <p:anim calcmode="lin" valueType="num">
                                      <p:cBhvr additive="base">
                                        <p:cTn id="47" dur="500" fill="hold"/>
                                        <p:tgtEl>
                                          <p:spTgt spid="18"/>
                                        </p:tgtEl>
                                        <p:attrNameLst>
                                          <p:attrName>ppt_y</p:attrName>
                                        </p:attrNameLst>
                                      </p:cBhvr>
                                      <p:tavLst>
                                        <p:tav tm="0">
                                          <p:val>
                                            <p:strVal val="#ppt_y"/>
                                          </p:val>
                                        </p:tav>
                                        <p:tav tm="100000">
                                          <p:val>
                                            <p:strVal val="#ppt_y"/>
                                          </p:val>
                                        </p:tav>
                                      </p:tavLst>
                                    </p:anim>
                                  </p:childTnLst>
                                </p:cTn>
                              </p:par>
                            </p:childTnLst>
                          </p:cTn>
                        </p:par>
                        <p:par>
                          <p:cTn id="48" fill="hold">
                            <p:stCondLst>
                              <p:cond delay="3250"/>
                            </p:stCondLst>
                            <p:childTnLst>
                              <p:par>
                                <p:cTn id="49" presetID="10" presetClass="entr" presetSubtype="0"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fade">
                                      <p:cBhvr>
                                        <p:cTn id="51" dur="500"/>
                                        <p:tgtEl>
                                          <p:spTgt spid="19"/>
                                        </p:tgtEl>
                                      </p:cBhvr>
                                    </p:animEffect>
                                  </p:childTnLst>
                                </p:cTn>
                              </p:par>
                            </p:childTnLst>
                          </p:cTn>
                        </p:par>
                        <p:par>
                          <p:cTn id="52" fill="hold">
                            <p:stCondLst>
                              <p:cond delay="3750"/>
                            </p:stCondLst>
                            <p:childTnLst>
                              <p:par>
                                <p:cTn id="53" presetID="2" presetClass="entr" presetSubtype="4" fill="hold" grpId="0" nodeType="afterEffect">
                                  <p:stCondLst>
                                    <p:cond delay="0"/>
                                  </p:stCondLst>
                                  <p:childTnLst>
                                    <p:set>
                                      <p:cBhvr>
                                        <p:cTn id="54" dur="1" fill="hold">
                                          <p:stCondLst>
                                            <p:cond delay="0"/>
                                          </p:stCondLst>
                                        </p:cTn>
                                        <p:tgtEl>
                                          <p:spTgt spid="136"/>
                                        </p:tgtEl>
                                        <p:attrNameLst>
                                          <p:attrName>style.visibility</p:attrName>
                                        </p:attrNameLst>
                                      </p:cBhvr>
                                      <p:to>
                                        <p:strVal val="visible"/>
                                      </p:to>
                                    </p:set>
                                    <p:anim calcmode="lin" valueType="num">
                                      <p:cBhvr additive="base">
                                        <p:cTn id="55" dur="500" fill="hold"/>
                                        <p:tgtEl>
                                          <p:spTgt spid="136"/>
                                        </p:tgtEl>
                                        <p:attrNameLst>
                                          <p:attrName>ppt_x</p:attrName>
                                        </p:attrNameLst>
                                      </p:cBhvr>
                                      <p:tavLst>
                                        <p:tav tm="0">
                                          <p:val>
                                            <p:strVal val="#ppt_x"/>
                                          </p:val>
                                        </p:tav>
                                        <p:tav tm="100000">
                                          <p:val>
                                            <p:strVal val="#ppt_x"/>
                                          </p:val>
                                        </p:tav>
                                      </p:tavLst>
                                    </p:anim>
                                    <p:anim calcmode="lin" valueType="num">
                                      <p:cBhvr additive="base">
                                        <p:cTn id="56" dur="500" fill="hold"/>
                                        <p:tgtEl>
                                          <p:spTgt spid="136"/>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250"/>
                                  </p:stCondLst>
                                  <p:childTnLst>
                                    <p:set>
                                      <p:cBhvr>
                                        <p:cTn id="58" dur="1" fill="hold">
                                          <p:stCondLst>
                                            <p:cond delay="0"/>
                                          </p:stCondLst>
                                        </p:cTn>
                                        <p:tgtEl>
                                          <p:spTgt spid="137"/>
                                        </p:tgtEl>
                                        <p:attrNameLst>
                                          <p:attrName>style.visibility</p:attrName>
                                        </p:attrNameLst>
                                      </p:cBhvr>
                                      <p:to>
                                        <p:strVal val="visible"/>
                                      </p:to>
                                    </p:set>
                                    <p:anim calcmode="lin" valueType="num">
                                      <p:cBhvr additive="base">
                                        <p:cTn id="59" dur="500" fill="hold"/>
                                        <p:tgtEl>
                                          <p:spTgt spid="137"/>
                                        </p:tgtEl>
                                        <p:attrNameLst>
                                          <p:attrName>ppt_x</p:attrName>
                                        </p:attrNameLst>
                                      </p:cBhvr>
                                      <p:tavLst>
                                        <p:tav tm="0">
                                          <p:val>
                                            <p:strVal val="#ppt_x"/>
                                          </p:val>
                                        </p:tav>
                                        <p:tav tm="100000">
                                          <p:val>
                                            <p:strVal val="#ppt_x"/>
                                          </p:val>
                                        </p:tav>
                                      </p:tavLst>
                                    </p:anim>
                                    <p:anim calcmode="lin" valueType="num">
                                      <p:cBhvr additive="base">
                                        <p:cTn id="60" dur="500" fill="hold"/>
                                        <p:tgtEl>
                                          <p:spTgt spid="137"/>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500"/>
                                  </p:stCondLst>
                                  <p:childTnLst>
                                    <p:set>
                                      <p:cBhvr>
                                        <p:cTn id="62" dur="1" fill="hold">
                                          <p:stCondLst>
                                            <p:cond delay="0"/>
                                          </p:stCondLst>
                                        </p:cTn>
                                        <p:tgtEl>
                                          <p:spTgt spid="138"/>
                                        </p:tgtEl>
                                        <p:attrNameLst>
                                          <p:attrName>style.visibility</p:attrName>
                                        </p:attrNameLst>
                                      </p:cBhvr>
                                      <p:to>
                                        <p:strVal val="visible"/>
                                      </p:to>
                                    </p:set>
                                    <p:anim calcmode="lin" valueType="num">
                                      <p:cBhvr additive="base">
                                        <p:cTn id="63" dur="500" fill="hold"/>
                                        <p:tgtEl>
                                          <p:spTgt spid="138"/>
                                        </p:tgtEl>
                                        <p:attrNameLst>
                                          <p:attrName>ppt_x</p:attrName>
                                        </p:attrNameLst>
                                      </p:cBhvr>
                                      <p:tavLst>
                                        <p:tav tm="0">
                                          <p:val>
                                            <p:strVal val="#ppt_x"/>
                                          </p:val>
                                        </p:tav>
                                        <p:tav tm="100000">
                                          <p:val>
                                            <p:strVal val="#ppt_x"/>
                                          </p:val>
                                        </p:tav>
                                      </p:tavLst>
                                    </p:anim>
                                    <p:anim calcmode="lin" valueType="num">
                                      <p:cBhvr additive="base">
                                        <p:cTn id="64" dur="500" fill="hold"/>
                                        <p:tgtEl>
                                          <p:spTgt spid="138"/>
                                        </p:tgtEl>
                                        <p:attrNameLst>
                                          <p:attrName>ppt_y</p:attrName>
                                        </p:attrNameLst>
                                      </p:cBhvr>
                                      <p:tavLst>
                                        <p:tav tm="0">
                                          <p:val>
                                            <p:strVal val="1+#ppt_h/2"/>
                                          </p:val>
                                        </p:tav>
                                        <p:tav tm="100000">
                                          <p:val>
                                            <p:strVal val="#ppt_y"/>
                                          </p:val>
                                        </p:tav>
                                      </p:tavLst>
                                    </p:anim>
                                  </p:childTnLst>
                                </p:cTn>
                              </p:par>
                            </p:childTnLst>
                          </p:cTn>
                        </p:par>
                        <p:par>
                          <p:cTn id="65" fill="hold">
                            <p:stCondLst>
                              <p:cond delay="4750"/>
                            </p:stCondLst>
                            <p:childTnLst>
                              <p:par>
                                <p:cTn id="66" presetID="22" presetClass="entr" presetSubtype="8" fill="hold" grpId="0" nodeType="afterEffect">
                                  <p:stCondLst>
                                    <p:cond delay="0"/>
                                  </p:stCondLst>
                                  <p:childTnLst>
                                    <p:set>
                                      <p:cBhvr>
                                        <p:cTn id="67" dur="1" fill="hold">
                                          <p:stCondLst>
                                            <p:cond delay="0"/>
                                          </p:stCondLst>
                                        </p:cTn>
                                        <p:tgtEl>
                                          <p:spTgt spid="139"/>
                                        </p:tgtEl>
                                        <p:attrNameLst>
                                          <p:attrName>style.visibility</p:attrName>
                                        </p:attrNameLst>
                                      </p:cBhvr>
                                      <p:to>
                                        <p:strVal val="visible"/>
                                      </p:to>
                                    </p:set>
                                    <p:animEffect transition="in" filter="wipe(left)">
                                      <p:cBhvr>
                                        <p:cTn id="68" dur="500"/>
                                        <p:tgtEl>
                                          <p:spTgt spid="139"/>
                                        </p:tgtEl>
                                      </p:cBhvr>
                                    </p:animEffect>
                                  </p:childTnLst>
                                </p:cTn>
                              </p:par>
                            </p:childTnLst>
                          </p:cTn>
                        </p:par>
                        <p:par>
                          <p:cTn id="69" fill="hold">
                            <p:stCondLst>
                              <p:cond delay="5250"/>
                            </p:stCondLst>
                            <p:childTnLst>
                              <p:par>
                                <p:cTn id="70" presetID="22" presetClass="entr" presetSubtype="8" fill="hold" grpId="0" nodeType="afterEffect">
                                  <p:stCondLst>
                                    <p:cond delay="0"/>
                                  </p:stCondLst>
                                  <p:childTnLst>
                                    <p:set>
                                      <p:cBhvr>
                                        <p:cTn id="71" dur="1" fill="hold">
                                          <p:stCondLst>
                                            <p:cond delay="0"/>
                                          </p:stCondLst>
                                        </p:cTn>
                                        <p:tgtEl>
                                          <p:spTgt spid="140"/>
                                        </p:tgtEl>
                                        <p:attrNameLst>
                                          <p:attrName>style.visibility</p:attrName>
                                        </p:attrNameLst>
                                      </p:cBhvr>
                                      <p:to>
                                        <p:strVal val="visible"/>
                                      </p:to>
                                    </p:set>
                                    <p:animEffect transition="in" filter="wipe(left)">
                                      <p:cBhvr>
                                        <p:cTn id="72" dur="500"/>
                                        <p:tgtEl>
                                          <p:spTgt spid="140"/>
                                        </p:tgtEl>
                                      </p:cBhvr>
                                    </p:animEffect>
                                  </p:childTnLst>
                                </p:cTn>
                              </p:par>
                            </p:childTnLst>
                          </p:cTn>
                        </p:par>
                        <p:par>
                          <p:cTn id="73" fill="hold">
                            <p:stCondLst>
                              <p:cond delay="5750"/>
                            </p:stCondLst>
                            <p:childTnLst>
                              <p:par>
                                <p:cTn id="74" presetID="22" presetClass="entr" presetSubtype="8" fill="hold" grpId="0" nodeType="afterEffect">
                                  <p:stCondLst>
                                    <p:cond delay="0"/>
                                  </p:stCondLst>
                                  <p:childTnLst>
                                    <p:set>
                                      <p:cBhvr>
                                        <p:cTn id="75" dur="1" fill="hold">
                                          <p:stCondLst>
                                            <p:cond delay="0"/>
                                          </p:stCondLst>
                                        </p:cTn>
                                        <p:tgtEl>
                                          <p:spTgt spid="141"/>
                                        </p:tgtEl>
                                        <p:attrNameLst>
                                          <p:attrName>style.visibility</p:attrName>
                                        </p:attrNameLst>
                                      </p:cBhvr>
                                      <p:to>
                                        <p:strVal val="visible"/>
                                      </p:to>
                                    </p:set>
                                    <p:animEffect transition="in" filter="wipe(left)">
                                      <p:cBhvr>
                                        <p:cTn id="76" dur="500"/>
                                        <p:tgtEl>
                                          <p:spTgt spid="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p:bldP spid="128" grpId="0" animBg="1"/>
      <p:bldP spid="129" grpId="0" animBg="1"/>
      <p:bldP spid="130" grpId="0" animBg="1"/>
      <p:bldP spid="131" grpId="0" animBg="1"/>
      <p:bldP spid="132" grpId="0" animBg="1"/>
      <p:bldP spid="133" grpId="0" animBg="1"/>
      <p:bldP spid="134" grpId="0" animBg="1"/>
      <p:bldP spid="135" grpId="0" animBg="1"/>
      <p:bldP spid="136" grpId="0" animBg="1"/>
      <p:bldP spid="137" grpId="0" animBg="1"/>
      <p:bldP spid="138" grpId="0" animBg="1"/>
      <p:bldP spid="139" grpId="0"/>
      <p:bldP spid="140" grpId="0"/>
      <p:bldP spid="14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200000"/>
                    </a14:imgEffect>
                  </a14:imgLayer>
                </a14:imgProps>
              </a:ext>
              <a:ext uri="{28A0092B-C50C-407E-A947-70E740481C1C}">
                <a14:useLocalDpi xmlns:a14="http://schemas.microsoft.com/office/drawing/2010/main"/>
              </a:ext>
            </a:extLst>
          </a:blip>
          <a:srcRect/>
          <a:stretch/>
        </p:blipFill>
        <p:spPr>
          <a:xfrm>
            <a:off x="0" y="0"/>
            <a:ext cx="9144000" cy="5143500"/>
          </a:xfrm>
          <a:prstGeom prst="rect">
            <a:avLst/>
          </a:prstGeom>
        </p:spPr>
      </p:pic>
      <p:grpSp>
        <p:nvGrpSpPr>
          <p:cNvPr id="39" name="组合 13"/>
          <p:cNvGrpSpPr>
            <a:grpSpLocks/>
          </p:cNvGrpSpPr>
          <p:nvPr/>
        </p:nvGrpSpPr>
        <p:grpSpPr bwMode="auto">
          <a:xfrm>
            <a:off x="2371953" y="571916"/>
            <a:ext cx="2974975" cy="614362"/>
            <a:chOff x="3725790" y="847725"/>
            <a:chExt cx="3730770" cy="781050"/>
          </a:xfrm>
        </p:grpSpPr>
        <p:grpSp>
          <p:nvGrpSpPr>
            <p:cNvPr id="40" name="组合 9"/>
            <p:cNvGrpSpPr>
              <a:grpSpLocks/>
            </p:cNvGrpSpPr>
            <p:nvPr/>
          </p:nvGrpSpPr>
          <p:grpSpPr bwMode="auto">
            <a:xfrm>
              <a:off x="3725790" y="1019175"/>
              <a:ext cx="627135" cy="609600"/>
              <a:chOff x="3725790" y="1019175"/>
              <a:chExt cx="627135" cy="609600"/>
            </a:xfrm>
          </p:grpSpPr>
          <p:sp>
            <p:nvSpPr>
              <p:cNvPr id="45" name="任意多边形 44"/>
              <p:cNvSpPr/>
              <p:nvPr/>
            </p:nvSpPr>
            <p:spPr>
              <a:xfrm>
                <a:off x="3725790" y="1019273"/>
                <a:ext cx="627104" cy="609502"/>
              </a:xfrm>
              <a:custGeom>
                <a:avLst/>
                <a:gdLst>
                  <a:gd name="connsiteX0" fmla="*/ 0 w 627135"/>
                  <a:gd name="connsiteY0" fmla="*/ 0 h 609600"/>
                  <a:gd name="connsiteX1" fmla="*/ 627135 w 627135"/>
                  <a:gd name="connsiteY1" fmla="*/ 0 h 609600"/>
                  <a:gd name="connsiteX2" fmla="*/ 627135 w 627135"/>
                  <a:gd name="connsiteY2" fmla="*/ 609600 h 609600"/>
                  <a:gd name="connsiteX3" fmla="*/ 1783 w 627135"/>
                  <a:gd name="connsiteY3" fmla="*/ 609600 h 609600"/>
                  <a:gd name="connsiteX4" fmla="*/ 305666 w 627135"/>
                  <a:gd name="connsiteY4" fmla="*/ 300804 h 609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7135" h="609600">
                    <a:moveTo>
                      <a:pt x="0" y="0"/>
                    </a:moveTo>
                    <a:lnTo>
                      <a:pt x="627135" y="0"/>
                    </a:lnTo>
                    <a:lnTo>
                      <a:pt x="627135" y="609600"/>
                    </a:lnTo>
                    <a:lnTo>
                      <a:pt x="1783" y="609600"/>
                    </a:lnTo>
                    <a:lnTo>
                      <a:pt x="305666" y="300804"/>
                    </a:lnTo>
                    <a:close/>
                  </a:path>
                </a:pathLst>
              </a:custGeom>
              <a:solidFill>
                <a:srgbClr val="FFFFFF"/>
              </a:solidFill>
              <a:ln w="15875"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微软雅黑"/>
                  <a:cs typeface="+mn-cs"/>
                </a:endParaRPr>
              </a:p>
            </p:txBody>
          </p:sp>
          <p:sp>
            <p:nvSpPr>
              <p:cNvPr id="46" name="直角三角形 8"/>
              <p:cNvSpPr>
                <a:spLocks noChangeArrowheads="1"/>
              </p:cNvSpPr>
              <p:nvPr/>
            </p:nvSpPr>
            <p:spPr bwMode="auto">
              <a:xfrm rot="5400000" flipV="1">
                <a:off x="4181475" y="1457325"/>
                <a:ext cx="171450" cy="171450"/>
              </a:xfrm>
              <a:prstGeom prst="rtTriangle">
                <a:avLst/>
              </a:prstGeom>
              <a:solidFill>
                <a:srgbClr val="009900"/>
              </a:solidFill>
              <a:ln w="12700" algn="ctr">
                <a:noFill/>
                <a:miter lim="800000"/>
                <a:headEnd/>
                <a:tailEnd/>
              </a:ln>
            </p:spPr>
            <p:txBody>
              <a:bodyPr vert="eaVert" lIns="72585" tIns="36293" rIns="72585" bIns="36293" anchor="ctr"/>
              <a:lstStyle/>
              <a:p>
                <a:pPr marL="0" marR="0" lvl="0" indent="0" algn="ctr" defTabSz="725488"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Calibri" panose="020F0502020204030204"/>
                  <a:ea typeface="微软雅黑" pitchFamily="34" charset="-122"/>
                  <a:cs typeface="+mn-cs"/>
                </a:endParaRPr>
              </a:p>
            </p:txBody>
          </p:sp>
        </p:grpSp>
        <p:grpSp>
          <p:nvGrpSpPr>
            <p:cNvPr id="41" name="组合 10"/>
            <p:cNvGrpSpPr>
              <a:grpSpLocks/>
            </p:cNvGrpSpPr>
            <p:nvPr/>
          </p:nvGrpSpPr>
          <p:grpSpPr bwMode="auto">
            <a:xfrm flipH="1">
              <a:off x="6829425" y="1019175"/>
              <a:ext cx="627135" cy="609600"/>
              <a:chOff x="3725790" y="1019175"/>
              <a:chExt cx="627135" cy="609600"/>
            </a:xfrm>
          </p:grpSpPr>
          <p:sp>
            <p:nvSpPr>
              <p:cNvPr id="43" name="任意多边形 42"/>
              <p:cNvSpPr/>
              <p:nvPr/>
            </p:nvSpPr>
            <p:spPr>
              <a:xfrm>
                <a:off x="3725790" y="1019273"/>
                <a:ext cx="627105" cy="609502"/>
              </a:xfrm>
              <a:custGeom>
                <a:avLst/>
                <a:gdLst>
                  <a:gd name="connsiteX0" fmla="*/ 0 w 627135"/>
                  <a:gd name="connsiteY0" fmla="*/ 0 h 609600"/>
                  <a:gd name="connsiteX1" fmla="*/ 627135 w 627135"/>
                  <a:gd name="connsiteY1" fmla="*/ 0 h 609600"/>
                  <a:gd name="connsiteX2" fmla="*/ 627135 w 627135"/>
                  <a:gd name="connsiteY2" fmla="*/ 609600 h 609600"/>
                  <a:gd name="connsiteX3" fmla="*/ 1783 w 627135"/>
                  <a:gd name="connsiteY3" fmla="*/ 609600 h 609600"/>
                  <a:gd name="connsiteX4" fmla="*/ 305666 w 627135"/>
                  <a:gd name="connsiteY4" fmla="*/ 300804 h 609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7135" h="609600">
                    <a:moveTo>
                      <a:pt x="0" y="0"/>
                    </a:moveTo>
                    <a:lnTo>
                      <a:pt x="627135" y="0"/>
                    </a:lnTo>
                    <a:lnTo>
                      <a:pt x="627135" y="609600"/>
                    </a:lnTo>
                    <a:lnTo>
                      <a:pt x="1783" y="609600"/>
                    </a:lnTo>
                    <a:lnTo>
                      <a:pt x="305666" y="300804"/>
                    </a:lnTo>
                    <a:close/>
                  </a:path>
                </a:pathLst>
              </a:custGeom>
              <a:solidFill>
                <a:srgbClr val="FFFFFF"/>
              </a:solidFill>
              <a:ln w="15875"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微软雅黑"/>
                  <a:cs typeface="+mn-cs"/>
                </a:endParaRPr>
              </a:p>
            </p:txBody>
          </p:sp>
          <p:sp>
            <p:nvSpPr>
              <p:cNvPr id="44" name="直角三角形 12"/>
              <p:cNvSpPr>
                <a:spLocks noChangeArrowheads="1"/>
              </p:cNvSpPr>
              <p:nvPr/>
            </p:nvSpPr>
            <p:spPr bwMode="auto">
              <a:xfrm rot="5400000" flipV="1">
                <a:off x="4181475" y="1457325"/>
                <a:ext cx="171450" cy="171450"/>
              </a:xfrm>
              <a:prstGeom prst="rtTriangle">
                <a:avLst/>
              </a:prstGeom>
              <a:solidFill>
                <a:srgbClr val="009900"/>
              </a:solidFill>
              <a:ln w="12700" algn="ctr">
                <a:noFill/>
                <a:miter lim="800000"/>
                <a:headEnd/>
                <a:tailEnd/>
              </a:ln>
            </p:spPr>
            <p:txBody>
              <a:bodyPr rot="10800000" vert="eaVert" lIns="72585" tIns="36293" rIns="72585" bIns="36293" anchor="ctr"/>
              <a:lstStyle/>
              <a:p>
                <a:pPr marL="0" marR="0" lvl="0" indent="0" algn="ctr" defTabSz="725488"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Calibri" panose="020F0502020204030204"/>
                  <a:ea typeface="微软雅黑" pitchFamily="34" charset="-122"/>
                  <a:cs typeface="+mn-cs"/>
                </a:endParaRPr>
              </a:p>
            </p:txBody>
          </p:sp>
        </p:grpSp>
        <p:sp>
          <p:nvSpPr>
            <p:cNvPr id="42" name="矩形 4"/>
            <p:cNvSpPr>
              <a:spLocks noChangeArrowheads="1"/>
            </p:cNvSpPr>
            <p:nvPr/>
          </p:nvSpPr>
          <p:spPr bwMode="auto">
            <a:xfrm>
              <a:off x="4181475" y="847725"/>
              <a:ext cx="2819400" cy="609600"/>
            </a:xfrm>
            <a:prstGeom prst="rect">
              <a:avLst/>
            </a:prstGeom>
            <a:solidFill>
              <a:srgbClr val="00A800"/>
            </a:solidFill>
            <a:ln w="12700" algn="ctr">
              <a:noFill/>
              <a:miter lim="800000"/>
              <a:headEnd/>
              <a:tailEnd/>
            </a:ln>
          </p:spPr>
          <p:txBody>
            <a:bodyPr lIns="72585" tIns="36293" rIns="72585" bIns="36293" anchor="ctr"/>
            <a:lstStyle/>
            <a:p>
              <a:pPr marL="0" marR="0" lvl="0" indent="0" algn="ctr" defTabSz="725488"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Calibri" panose="020F0502020204030204"/>
                <a:ea typeface="微软雅黑" pitchFamily="34" charset="-122"/>
                <a:cs typeface="+mn-cs"/>
              </a:endParaRPr>
            </a:p>
          </p:txBody>
        </p:sp>
      </p:grpSp>
      <p:sp>
        <p:nvSpPr>
          <p:cNvPr id="47" name="文本框 14"/>
          <p:cNvSpPr txBox="1">
            <a:spLocks noChangeArrowheads="1"/>
          </p:cNvSpPr>
          <p:nvPr/>
        </p:nvSpPr>
        <p:spPr bwMode="auto">
          <a:xfrm>
            <a:off x="3354615" y="610016"/>
            <a:ext cx="831850" cy="407987"/>
          </a:xfrm>
          <a:prstGeom prst="rect">
            <a:avLst/>
          </a:prstGeom>
          <a:noFill/>
          <a:ln w="9525">
            <a:noFill/>
            <a:miter lim="800000"/>
            <a:headEnd/>
            <a:tailEnd/>
          </a:ln>
        </p:spPr>
        <p:txBody>
          <a:bodyPr wrap="none" lIns="72585" tIns="36293" rIns="72585" bIns="36293">
            <a:spAutoFit/>
          </a:bodyPr>
          <a:lstStyle/>
          <a:p>
            <a:pPr marL="0" marR="0" lvl="0" indent="0" algn="ctr" defTabSz="725488" rtl="0" eaLnBrk="1" fontAlgn="base" latinLnBrk="0" hangingPunct="1">
              <a:lnSpc>
                <a:spcPct val="100000"/>
              </a:lnSpc>
              <a:spcBef>
                <a:spcPct val="0"/>
              </a:spcBef>
              <a:spcAft>
                <a:spcPct val="0"/>
              </a:spcAft>
              <a:buClrTx/>
              <a:buSzTx/>
              <a:buFontTx/>
              <a:buNone/>
              <a:tabLst/>
              <a:defRPr/>
            </a:pPr>
            <a:r>
              <a:rPr kumimoji="0" lang="zh-CN" altLang="en-US" sz="2200" b="0" i="0" u="none" strike="noStrike" kern="1200" cap="none" spc="0" normalizeH="0" baseline="0" noProof="0">
                <a:ln>
                  <a:noFill/>
                </a:ln>
                <a:solidFill>
                  <a:srgbClr val="FFFFFF"/>
                </a:solidFill>
                <a:effectLst/>
                <a:uLnTx/>
                <a:uFillTx/>
                <a:latin typeface="Calibri" panose="020F0502020204030204"/>
                <a:ea typeface="微软雅黑" pitchFamily="34" charset="-122"/>
                <a:cs typeface="+mn-cs"/>
              </a:rPr>
              <a:t>目  录</a:t>
            </a:r>
          </a:p>
        </p:txBody>
      </p:sp>
      <p:grpSp>
        <p:nvGrpSpPr>
          <p:cNvPr id="48" name="组合 17"/>
          <p:cNvGrpSpPr>
            <a:grpSpLocks/>
          </p:cNvGrpSpPr>
          <p:nvPr/>
        </p:nvGrpSpPr>
        <p:grpSpPr bwMode="auto">
          <a:xfrm>
            <a:off x="1131661" y="1822447"/>
            <a:ext cx="574675" cy="568325"/>
            <a:chOff x="1581150" y="2181225"/>
            <a:chExt cx="720000" cy="720000"/>
          </a:xfrm>
        </p:grpSpPr>
        <p:sp>
          <p:nvSpPr>
            <p:cNvPr id="49" name="矩形 15"/>
            <p:cNvSpPr>
              <a:spLocks noChangeArrowheads="1"/>
            </p:cNvSpPr>
            <p:nvPr/>
          </p:nvSpPr>
          <p:spPr bwMode="auto">
            <a:xfrm>
              <a:off x="1581150" y="2181225"/>
              <a:ext cx="720000" cy="720000"/>
            </a:xfrm>
            <a:prstGeom prst="rect">
              <a:avLst/>
            </a:prstGeom>
            <a:noFill/>
            <a:ln w="38100" algn="ctr">
              <a:solidFill>
                <a:srgbClr val="00A800"/>
              </a:solidFill>
              <a:miter lim="800000"/>
              <a:headEnd/>
              <a:tailEnd/>
            </a:ln>
          </p:spPr>
          <p:txBody>
            <a:bodyPr lIns="72585" tIns="36293" rIns="72585" bIns="36293" anchor="ctr"/>
            <a:lstStyle/>
            <a:p>
              <a:pPr marL="0" marR="0" lvl="0" indent="0" algn="ctr" defTabSz="725488"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Calibri" panose="020F0502020204030204"/>
                <a:ea typeface="微软雅黑" pitchFamily="34" charset="-122"/>
                <a:cs typeface="+mn-cs"/>
              </a:endParaRPr>
            </a:p>
          </p:txBody>
        </p:sp>
        <p:sp>
          <p:nvSpPr>
            <p:cNvPr id="50" name="文本框 16"/>
            <p:cNvSpPr txBox="1">
              <a:spLocks noChangeArrowheads="1"/>
            </p:cNvSpPr>
            <p:nvPr/>
          </p:nvSpPr>
          <p:spPr bwMode="auto">
            <a:xfrm>
              <a:off x="1762144" y="2217426"/>
              <a:ext cx="358012" cy="651620"/>
            </a:xfrm>
            <a:prstGeom prst="rect">
              <a:avLst/>
            </a:prstGeom>
            <a:noFill/>
            <a:ln w="9525">
              <a:noFill/>
              <a:miter lim="800000"/>
              <a:headEnd/>
              <a:tailEnd/>
            </a:ln>
          </p:spPr>
          <p:txBody>
            <a:bodyPr wrap="none" lIns="72585" tIns="36293" rIns="72585" bIns="36293">
              <a:spAutoFit/>
            </a:bodyPr>
            <a:lstStyle/>
            <a:p>
              <a:pPr marL="0" marR="0" lvl="0" indent="0" algn="ctr" defTabSz="725488" rtl="0" eaLnBrk="1" fontAlgn="base" latinLnBrk="0" hangingPunct="1">
                <a:lnSpc>
                  <a:spcPct val="100000"/>
                </a:lnSpc>
                <a:spcBef>
                  <a:spcPct val="0"/>
                </a:spcBef>
                <a:spcAft>
                  <a:spcPct val="0"/>
                </a:spcAft>
                <a:buClrTx/>
                <a:buSzTx/>
                <a:buFontTx/>
                <a:buNone/>
                <a:tabLst/>
                <a:defRPr/>
              </a:pPr>
              <a:r>
                <a:rPr kumimoji="0" lang="en-US" altLang="zh-CN" sz="2900" b="0" i="0" u="none" strike="noStrike" kern="0" cap="none" spc="0" normalizeH="0" baseline="0" noProof="0" smtClean="0">
                  <a:ln>
                    <a:noFill/>
                  </a:ln>
                  <a:solidFill>
                    <a:srgbClr val="00A800"/>
                  </a:solidFill>
                  <a:effectLst/>
                  <a:uLnTx/>
                  <a:uFillTx/>
                  <a:latin typeface="Impact" pitchFamily="34" charset="0"/>
                  <a:ea typeface="微软雅黑" pitchFamily="34" charset="-122"/>
                  <a:cs typeface="+mn-cs"/>
                </a:rPr>
                <a:t>1</a:t>
              </a:r>
              <a:endParaRPr kumimoji="0" lang="zh-CN" altLang="en-US" sz="2900" b="0" i="0" u="none" strike="noStrike" kern="0" cap="none" spc="0" normalizeH="0" baseline="0" noProof="0" smtClean="0">
                <a:ln>
                  <a:noFill/>
                </a:ln>
                <a:solidFill>
                  <a:srgbClr val="00A800"/>
                </a:solidFill>
                <a:effectLst/>
                <a:uLnTx/>
                <a:uFillTx/>
                <a:latin typeface="Impact" pitchFamily="34" charset="0"/>
                <a:ea typeface="微软雅黑" pitchFamily="34" charset="-122"/>
                <a:cs typeface="+mn-cs"/>
              </a:endParaRPr>
            </a:p>
          </p:txBody>
        </p:sp>
      </p:grpSp>
      <p:sp>
        <p:nvSpPr>
          <p:cNvPr id="51" name="文本框 18"/>
          <p:cNvSpPr txBox="1">
            <a:spLocks noChangeArrowheads="1"/>
          </p:cNvSpPr>
          <p:nvPr/>
        </p:nvSpPr>
        <p:spPr bwMode="auto">
          <a:xfrm>
            <a:off x="1730149" y="1949447"/>
            <a:ext cx="2441575" cy="317500"/>
          </a:xfrm>
          <a:prstGeom prst="rect">
            <a:avLst/>
          </a:prstGeom>
          <a:noFill/>
          <a:ln w="9525">
            <a:noFill/>
            <a:miter lim="800000"/>
            <a:headEnd/>
            <a:tailEnd/>
          </a:ln>
        </p:spPr>
        <p:txBody>
          <a:bodyPr wrap="none" lIns="72585" tIns="36293" rIns="72585" bIns="36293">
            <a:spAutoFit/>
          </a:bodyPr>
          <a:lstStyle/>
          <a:p>
            <a:pPr marL="0" marR="0" lvl="0" indent="0" algn="l" defTabSz="725488" rtl="0" eaLnBrk="1" fontAlgn="base" latinLnBrk="0" hangingPunct="1">
              <a:lnSpc>
                <a:spcPct val="100000"/>
              </a:lnSpc>
              <a:spcBef>
                <a:spcPct val="0"/>
              </a:spcBef>
              <a:spcAft>
                <a:spcPct val="0"/>
              </a:spcAft>
              <a:buClrTx/>
              <a:buSzTx/>
              <a:buFontTx/>
              <a:buNone/>
              <a:tabLst/>
              <a:defRPr/>
            </a:pPr>
            <a:r>
              <a:rPr kumimoji="0" lang="en-US" altLang="zh-CN" sz="1600" b="0" i="0" u="none" strike="noStrike" kern="1200" cap="none" spc="0" normalizeH="0" baseline="0" noProof="0">
                <a:ln>
                  <a:noFill/>
                </a:ln>
                <a:solidFill>
                  <a:srgbClr val="404040"/>
                </a:solidFill>
                <a:effectLst/>
                <a:uLnTx/>
                <a:uFillTx/>
                <a:latin typeface="微软雅黑" pitchFamily="34" charset="-122"/>
                <a:ea typeface="微软雅黑" pitchFamily="34" charset="-122"/>
                <a:cs typeface="+mn-cs"/>
              </a:rPr>
              <a:t> </a:t>
            </a:r>
            <a:r>
              <a:rPr kumimoji="0" lang="zh-CN" altLang="en-US" sz="1600" b="0" i="0" u="none" strike="noStrike" kern="1200" cap="none" spc="0" normalizeH="0" baseline="0" noProof="0">
                <a:ln>
                  <a:noFill/>
                </a:ln>
                <a:solidFill>
                  <a:srgbClr val="404040"/>
                </a:solidFill>
                <a:effectLst/>
                <a:uLnTx/>
                <a:uFillTx/>
                <a:latin typeface="微软雅黑" pitchFamily="34" charset="-122"/>
                <a:ea typeface="微软雅黑" pitchFamily="34" charset="-122"/>
                <a:cs typeface="+mn-cs"/>
              </a:rPr>
              <a:t>请在此处添加幻灯片标题</a:t>
            </a:r>
          </a:p>
        </p:txBody>
      </p:sp>
      <p:grpSp>
        <p:nvGrpSpPr>
          <p:cNvPr id="52" name="组合 19"/>
          <p:cNvGrpSpPr>
            <a:grpSpLocks/>
          </p:cNvGrpSpPr>
          <p:nvPr/>
        </p:nvGrpSpPr>
        <p:grpSpPr bwMode="auto">
          <a:xfrm>
            <a:off x="1131661" y="2817810"/>
            <a:ext cx="574675" cy="568325"/>
            <a:chOff x="1581150" y="2181225"/>
            <a:chExt cx="720000" cy="720000"/>
          </a:xfrm>
        </p:grpSpPr>
        <p:sp>
          <p:nvSpPr>
            <p:cNvPr id="53" name="矩形 20"/>
            <p:cNvSpPr>
              <a:spLocks noChangeArrowheads="1"/>
            </p:cNvSpPr>
            <p:nvPr/>
          </p:nvSpPr>
          <p:spPr bwMode="auto">
            <a:xfrm>
              <a:off x="1581150" y="2181225"/>
              <a:ext cx="720000" cy="720000"/>
            </a:xfrm>
            <a:prstGeom prst="rect">
              <a:avLst/>
            </a:prstGeom>
            <a:noFill/>
            <a:ln w="38100" algn="ctr">
              <a:solidFill>
                <a:srgbClr val="009900"/>
              </a:solidFill>
              <a:miter lim="800000"/>
              <a:headEnd/>
              <a:tailEnd/>
            </a:ln>
          </p:spPr>
          <p:txBody>
            <a:bodyPr lIns="72585" tIns="36293" rIns="72585" bIns="36293" anchor="ctr"/>
            <a:lstStyle/>
            <a:p>
              <a:pPr marL="0" marR="0" lvl="0" indent="0" algn="ctr" defTabSz="725488"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smtClean="0">
                <a:ln>
                  <a:noFill/>
                </a:ln>
                <a:solidFill>
                  <a:srgbClr val="FF9201"/>
                </a:solidFill>
                <a:effectLst/>
                <a:uLnTx/>
                <a:uFillTx/>
                <a:latin typeface="Calibri" panose="020F0502020204030204"/>
                <a:ea typeface="微软雅黑" pitchFamily="34" charset="-122"/>
                <a:cs typeface="+mn-cs"/>
              </a:endParaRPr>
            </a:p>
          </p:txBody>
        </p:sp>
        <p:sp>
          <p:nvSpPr>
            <p:cNvPr id="54" name="文本框 21"/>
            <p:cNvSpPr txBox="1">
              <a:spLocks noChangeArrowheads="1"/>
            </p:cNvSpPr>
            <p:nvPr/>
          </p:nvSpPr>
          <p:spPr bwMode="auto">
            <a:xfrm>
              <a:off x="1734299" y="2217426"/>
              <a:ext cx="413702" cy="651620"/>
            </a:xfrm>
            <a:prstGeom prst="rect">
              <a:avLst/>
            </a:prstGeom>
            <a:noFill/>
            <a:ln w="9525">
              <a:noFill/>
              <a:miter lim="800000"/>
              <a:headEnd/>
              <a:tailEnd/>
            </a:ln>
          </p:spPr>
          <p:txBody>
            <a:bodyPr wrap="none" lIns="72585" tIns="36293" rIns="72585" bIns="36293">
              <a:spAutoFit/>
            </a:bodyPr>
            <a:lstStyle/>
            <a:p>
              <a:pPr marL="0" marR="0" lvl="0" indent="0" algn="ctr" defTabSz="725488" rtl="0" eaLnBrk="1" fontAlgn="base" latinLnBrk="0" hangingPunct="1">
                <a:lnSpc>
                  <a:spcPct val="100000"/>
                </a:lnSpc>
                <a:spcBef>
                  <a:spcPct val="0"/>
                </a:spcBef>
                <a:spcAft>
                  <a:spcPct val="0"/>
                </a:spcAft>
                <a:buClrTx/>
                <a:buSzTx/>
                <a:buFontTx/>
                <a:buNone/>
                <a:tabLst/>
                <a:defRPr/>
              </a:pPr>
              <a:r>
                <a:rPr kumimoji="0" lang="en-US" altLang="zh-CN" sz="2900" b="0" i="0" u="none" strike="noStrike" kern="0" cap="none" spc="0" normalizeH="0" baseline="0" noProof="0" smtClean="0">
                  <a:ln>
                    <a:noFill/>
                  </a:ln>
                  <a:solidFill>
                    <a:srgbClr val="009900"/>
                  </a:solidFill>
                  <a:effectLst/>
                  <a:uLnTx/>
                  <a:uFillTx/>
                  <a:latin typeface="Impact" pitchFamily="34" charset="0"/>
                  <a:ea typeface="微软雅黑" pitchFamily="34" charset="-122"/>
                  <a:cs typeface="+mn-cs"/>
                </a:rPr>
                <a:t>2</a:t>
              </a:r>
              <a:endParaRPr kumimoji="0" lang="zh-CN" altLang="en-US" sz="2900" b="0" i="0" u="none" strike="noStrike" kern="0" cap="none" spc="0" normalizeH="0" baseline="0" noProof="0" smtClean="0">
                <a:ln>
                  <a:noFill/>
                </a:ln>
                <a:solidFill>
                  <a:srgbClr val="009900"/>
                </a:solidFill>
                <a:effectLst/>
                <a:uLnTx/>
                <a:uFillTx/>
                <a:latin typeface="Impact" pitchFamily="34" charset="0"/>
                <a:ea typeface="微软雅黑" pitchFamily="34" charset="-122"/>
                <a:cs typeface="+mn-cs"/>
              </a:endParaRPr>
            </a:p>
          </p:txBody>
        </p:sp>
      </p:grpSp>
      <p:sp>
        <p:nvSpPr>
          <p:cNvPr id="55" name="文本框 22"/>
          <p:cNvSpPr txBox="1">
            <a:spLocks noChangeArrowheads="1"/>
          </p:cNvSpPr>
          <p:nvPr/>
        </p:nvSpPr>
        <p:spPr bwMode="auto">
          <a:xfrm>
            <a:off x="1730149" y="2944810"/>
            <a:ext cx="2441575" cy="317500"/>
          </a:xfrm>
          <a:prstGeom prst="rect">
            <a:avLst/>
          </a:prstGeom>
          <a:noFill/>
          <a:ln w="9525">
            <a:noFill/>
            <a:miter lim="800000"/>
            <a:headEnd/>
            <a:tailEnd/>
          </a:ln>
        </p:spPr>
        <p:txBody>
          <a:bodyPr wrap="none" lIns="72585" tIns="36293" rIns="72585" bIns="36293">
            <a:spAutoFit/>
          </a:bodyPr>
          <a:lstStyle/>
          <a:p>
            <a:pPr marL="0" marR="0" lvl="0" indent="0" algn="l" defTabSz="725488" rtl="0" eaLnBrk="1" fontAlgn="base" latinLnBrk="0" hangingPunct="1">
              <a:lnSpc>
                <a:spcPct val="100000"/>
              </a:lnSpc>
              <a:spcBef>
                <a:spcPct val="0"/>
              </a:spcBef>
              <a:spcAft>
                <a:spcPct val="0"/>
              </a:spcAft>
              <a:buClrTx/>
              <a:buSzTx/>
              <a:buFontTx/>
              <a:buNone/>
              <a:tabLst/>
              <a:defRPr/>
            </a:pPr>
            <a:r>
              <a:rPr kumimoji="0" lang="en-US" altLang="zh-CN" sz="1600" b="0" i="0" u="none" strike="noStrike" kern="1200" cap="none" spc="0" normalizeH="0" baseline="0" noProof="0">
                <a:ln>
                  <a:noFill/>
                </a:ln>
                <a:solidFill>
                  <a:srgbClr val="404040"/>
                </a:solidFill>
                <a:effectLst/>
                <a:uLnTx/>
                <a:uFillTx/>
                <a:latin typeface="微软雅黑" pitchFamily="34" charset="-122"/>
                <a:ea typeface="微软雅黑" pitchFamily="34" charset="-122"/>
                <a:cs typeface="+mn-cs"/>
              </a:rPr>
              <a:t> </a:t>
            </a:r>
            <a:r>
              <a:rPr kumimoji="0" lang="zh-CN" altLang="en-US" sz="1600" b="0" i="0" u="none" strike="noStrike" kern="1200" cap="none" spc="0" normalizeH="0" baseline="0" noProof="0">
                <a:ln>
                  <a:noFill/>
                </a:ln>
                <a:solidFill>
                  <a:srgbClr val="404040"/>
                </a:solidFill>
                <a:effectLst/>
                <a:uLnTx/>
                <a:uFillTx/>
                <a:latin typeface="微软雅黑" pitchFamily="34" charset="-122"/>
                <a:ea typeface="微软雅黑" pitchFamily="34" charset="-122"/>
                <a:cs typeface="+mn-cs"/>
              </a:rPr>
              <a:t>请在此处添加幻灯片标题</a:t>
            </a:r>
          </a:p>
        </p:txBody>
      </p:sp>
      <p:grpSp>
        <p:nvGrpSpPr>
          <p:cNvPr id="56" name="组合 23"/>
          <p:cNvGrpSpPr>
            <a:grpSpLocks/>
          </p:cNvGrpSpPr>
          <p:nvPr/>
        </p:nvGrpSpPr>
        <p:grpSpPr bwMode="auto">
          <a:xfrm>
            <a:off x="4610779" y="1826455"/>
            <a:ext cx="574675" cy="566737"/>
            <a:chOff x="1581150" y="2181225"/>
            <a:chExt cx="720000" cy="720000"/>
          </a:xfrm>
        </p:grpSpPr>
        <p:sp>
          <p:nvSpPr>
            <p:cNvPr id="57" name="矩形 24"/>
            <p:cNvSpPr>
              <a:spLocks noChangeArrowheads="1"/>
            </p:cNvSpPr>
            <p:nvPr/>
          </p:nvSpPr>
          <p:spPr bwMode="auto">
            <a:xfrm>
              <a:off x="1581150" y="2181225"/>
              <a:ext cx="720000" cy="720000"/>
            </a:xfrm>
            <a:prstGeom prst="rect">
              <a:avLst/>
            </a:prstGeom>
            <a:noFill/>
            <a:ln w="38100" algn="ctr">
              <a:solidFill>
                <a:srgbClr val="00A800"/>
              </a:solidFill>
              <a:miter lim="800000"/>
              <a:headEnd/>
              <a:tailEnd/>
            </a:ln>
          </p:spPr>
          <p:txBody>
            <a:bodyPr lIns="72585" tIns="36293" rIns="72585" bIns="36293" anchor="ctr"/>
            <a:lstStyle/>
            <a:p>
              <a:pPr marL="0" marR="0" lvl="0" indent="0" algn="ctr" defTabSz="725488"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Calibri" panose="020F0502020204030204"/>
                <a:ea typeface="微软雅黑" pitchFamily="34" charset="-122"/>
                <a:cs typeface="+mn-cs"/>
              </a:endParaRPr>
            </a:p>
          </p:txBody>
        </p:sp>
        <p:sp>
          <p:nvSpPr>
            <p:cNvPr id="58" name="文本框 25"/>
            <p:cNvSpPr txBox="1">
              <a:spLocks noChangeArrowheads="1"/>
            </p:cNvSpPr>
            <p:nvPr/>
          </p:nvSpPr>
          <p:spPr bwMode="auto">
            <a:xfrm>
              <a:off x="1726343" y="2217528"/>
              <a:ext cx="427625" cy="653445"/>
            </a:xfrm>
            <a:prstGeom prst="rect">
              <a:avLst/>
            </a:prstGeom>
            <a:noFill/>
            <a:ln w="9525">
              <a:noFill/>
              <a:miter lim="800000"/>
              <a:headEnd/>
              <a:tailEnd/>
            </a:ln>
          </p:spPr>
          <p:txBody>
            <a:bodyPr wrap="none" lIns="72585" tIns="36293" rIns="72585" bIns="36293">
              <a:spAutoFit/>
            </a:bodyPr>
            <a:lstStyle/>
            <a:p>
              <a:pPr marL="0" marR="0" lvl="0" indent="0" algn="ctr" defTabSz="725488" rtl="0" eaLnBrk="1" fontAlgn="base" latinLnBrk="0" hangingPunct="1">
                <a:lnSpc>
                  <a:spcPct val="100000"/>
                </a:lnSpc>
                <a:spcBef>
                  <a:spcPct val="0"/>
                </a:spcBef>
                <a:spcAft>
                  <a:spcPct val="0"/>
                </a:spcAft>
                <a:buClrTx/>
                <a:buSzTx/>
                <a:buFontTx/>
                <a:buNone/>
                <a:tabLst/>
                <a:defRPr/>
              </a:pPr>
              <a:r>
                <a:rPr kumimoji="0" lang="en-US" altLang="zh-CN" sz="2900" b="0" i="0" u="none" strike="noStrike" kern="0" cap="none" spc="0" normalizeH="0" baseline="0" noProof="0" smtClean="0">
                  <a:ln>
                    <a:noFill/>
                  </a:ln>
                  <a:solidFill>
                    <a:srgbClr val="00A800"/>
                  </a:solidFill>
                  <a:effectLst/>
                  <a:uLnTx/>
                  <a:uFillTx/>
                  <a:latin typeface="Impact" pitchFamily="34" charset="0"/>
                  <a:ea typeface="微软雅黑" pitchFamily="34" charset="-122"/>
                  <a:cs typeface="+mn-cs"/>
                </a:rPr>
                <a:t>3</a:t>
              </a:r>
              <a:endParaRPr kumimoji="0" lang="zh-CN" altLang="en-US" sz="2900" b="0" i="0" u="none" strike="noStrike" kern="0" cap="none" spc="0" normalizeH="0" baseline="0" noProof="0" smtClean="0">
                <a:ln>
                  <a:noFill/>
                </a:ln>
                <a:solidFill>
                  <a:srgbClr val="00A800"/>
                </a:solidFill>
                <a:effectLst/>
                <a:uLnTx/>
                <a:uFillTx/>
                <a:latin typeface="Impact" pitchFamily="34" charset="0"/>
                <a:ea typeface="微软雅黑" pitchFamily="34" charset="-122"/>
                <a:cs typeface="+mn-cs"/>
              </a:endParaRPr>
            </a:p>
          </p:txBody>
        </p:sp>
      </p:grpSp>
      <p:sp>
        <p:nvSpPr>
          <p:cNvPr id="59" name="文本框 26"/>
          <p:cNvSpPr txBox="1">
            <a:spLocks noChangeArrowheads="1"/>
          </p:cNvSpPr>
          <p:nvPr/>
        </p:nvSpPr>
        <p:spPr bwMode="auto">
          <a:xfrm>
            <a:off x="5209267" y="1951867"/>
            <a:ext cx="2441575" cy="317500"/>
          </a:xfrm>
          <a:prstGeom prst="rect">
            <a:avLst/>
          </a:prstGeom>
          <a:noFill/>
          <a:ln w="9525">
            <a:noFill/>
            <a:miter lim="800000"/>
            <a:headEnd/>
            <a:tailEnd/>
          </a:ln>
        </p:spPr>
        <p:txBody>
          <a:bodyPr wrap="none" lIns="72585" tIns="36293" rIns="72585" bIns="36293">
            <a:spAutoFit/>
          </a:bodyPr>
          <a:lstStyle/>
          <a:p>
            <a:pPr marL="0" marR="0" lvl="0" indent="0" algn="l" defTabSz="725488" rtl="0" eaLnBrk="1" fontAlgn="base" latinLnBrk="0" hangingPunct="1">
              <a:lnSpc>
                <a:spcPct val="100000"/>
              </a:lnSpc>
              <a:spcBef>
                <a:spcPct val="0"/>
              </a:spcBef>
              <a:spcAft>
                <a:spcPct val="0"/>
              </a:spcAft>
              <a:buClrTx/>
              <a:buSzTx/>
              <a:buFontTx/>
              <a:buNone/>
              <a:tabLst/>
              <a:defRPr/>
            </a:pPr>
            <a:r>
              <a:rPr kumimoji="0" lang="en-US" altLang="zh-CN" sz="1600" b="0" i="0" u="none" strike="noStrike" kern="1200" cap="none" spc="0" normalizeH="0" baseline="0" noProof="0">
                <a:ln>
                  <a:noFill/>
                </a:ln>
                <a:solidFill>
                  <a:srgbClr val="404040"/>
                </a:solidFill>
                <a:effectLst/>
                <a:uLnTx/>
                <a:uFillTx/>
                <a:latin typeface="微软雅黑" pitchFamily="34" charset="-122"/>
                <a:ea typeface="微软雅黑" pitchFamily="34" charset="-122"/>
                <a:cs typeface="+mn-cs"/>
              </a:rPr>
              <a:t> </a:t>
            </a:r>
            <a:r>
              <a:rPr kumimoji="0" lang="zh-CN" altLang="en-US" sz="1600" b="0" i="0" u="none" strike="noStrike" kern="1200" cap="none" spc="0" normalizeH="0" baseline="0" noProof="0">
                <a:ln>
                  <a:noFill/>
                </a:ln>
                <a:solidFill>
                  <a:srgbClr val="404040"/>
                </a:solidFill>
                <a:effectLst/>
                <a:uLnTx/>
                <a:uFillTx/>
                <a:latin typeface="微软雅黑" pitchFamily="34" charset="-122"/>
                <a:ea typeface="微软雅黑" pitchFamily="34" charset="-122"/>
                <a:cs typeface="+mn-cs"/>
              </a:rPr>
              <a:t>请在此处添加幻灯片标题</a:t>
            </a:r>
          </a:p>
        </p:txBody>
      </p:sp>
      <p:grpSp>
        <p:nvGrpSpPr>
          <p:cNvPr id="60" name="组合 27"/>
          <p:cNvGrpSpPr>
            <a:grpSpLocks/>
          </p:cNvGrpSpPr>
          <p:nvPr/>
        </p:nvGrpSpPr>
        <p:grpSpPr bwMode="auto">
          <a:xfrm>
            <a:off x="4612367" y="2792410"/>
            <a:ext cx="574675" cy="568325"/>
            <a:chOff x="1581150" y="2181225"/>
            <a:chExt cx="720000" cy="720000"/>
          </a:xfrm>
        </p:grpSpPr>
        <p:sp>
          <p:nvSpPr>
            <p:cNvPr id="61" name="矩形 28"/>
            <p:cNvSpPr>
              <a:spLocks noChangeArrowheads="1"/>
            </p:cNvSpPr>
            <p:nvPr/>
          </p:nvSpPr>
          <p:spPr bwMode="auto">
            <a:xfrm>
              <a:off x="1581150" y="2181225"/>
              <a:ext cx="720000" cy="720000"/>
            </a:xfrm>
            <a:prstGeom prst="rect">
              <a:avLst/>
            </a:prstGeom>
            <a:noFill/>
            <a:ln w="38100" algn="ctr">
              <a:solidFill>
                <a:srgbClr val="00A800"/>
              </a:solidFill>
              <a:miter lim="800000"/>
              <a:headEnd/>
              <a:tailEnd/>
            </a:ln>
          </p:spPr>
          <p:txBody>
            <a:bodyPr lIns="72585" tIns="36293" rIns="72585" bIns="36293" anchor="ctr"/>
            <a:lstStyle/>
            <a:p>
              <a:pPr marL="0" marR="0" lvl="0" indent="0" algn="ctr" defTabSz="725488"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Calibri" panose="020F0502020204030204"/>
                <a:ea typeface="微软雅黑" pitchFamily="34" charset="-122"/>
                <a:cs typeface="+mn-cs"/>
              </a:endParaRPr>
            </a:p>
          </p:txBody>
        </p:sp>
        <p:sp>
          <p:nvSpPr>
            <p:cNvPr id="62" name="文本框 29"/>
            <p:cNvSpPr txBox="1">
              <a:spLocks noChangeArrowheads="1"/>
            </p:cNvSpPr>
            <p:nvPr/>
          </p:nvSpPr>
          <p:spPr bwMode="auto">
            <a:xfrm>
              <a:off x="1734299" y="2217426"/>
              <a:ext cx="413702" cy="651620"/>
            </a:xfrm>
            <a:prstGeom prst="rect">
              <a:avLst/>
            </a:prstGeom>
            <a:noFill/>
            <a:ln w="9525">
              <a:noFill/>
              <a:miter lim="800000"/>
              <a:headEnd/>
              <a:tailEnd/>
            </a:ln>
          </p:spPr>
          <p:txBody>
            <a:bodyPr wrap="none" lIns="72585" tIns="36293" rIns="72585" bIns="36293">
              <a:spAutoFit/>
            </a:bodyPr>
            <a:lstStyle/>
            <a:p>
              <a:pPr marL="0" marR="0" lvl="0" indent="0" algn="ctr" defTabSz="725488" rtl="0" eaLnBrk="1" fontAlgn="base" latinLnBrk="0" hangingPunct="1">
                <a:lnSpc>
                  <a:spcPct val="100000"/>
                </a:lnSpc>
                <a:spcBef>
                  <a:spcPct val="0"/>
                </a:spcBef>
                <a:spcAft>
                  <a:spcPct val="0"/>
                </a:spcAft>
                <a:buClrTx/>
                <a:buSzTx/>
                <a:buFontTx/>
                <a:buNone/>
                <a:tabLst/>
                <a:defRPr/>
              </a:pPr>
              <a:r>
                <a:rPr kumimoji="0" lang="en-US" altLang="zh-CN" sz="2900" b="0" i="0" u="none" strike="noStrike" kern="0" cap="none" spc="0" normalizeH="0" baseline="0" noProof="0" smtClean="0">
                  <a:ln>
                    <a:noFill/>
                  </a:ln>
                  <a:solidFill>
                    <a:srgbClr val="00A800"/>
                  </a:solidFill>
                  <a:effectLst/>
                  <a:uLnTx/>
                  <a:uFillTx/>
                  <a:latin typeface="Impact" pitchFamily="34" charset="0"/>
                  <a:ea typeface="微软雅黑" pitchFamily="34" charset="-122"/>
                  <a:cs typeface="+mn-cs"/>
                </a:rPr>
                <a:t>4</a:t>
              </a:r>
              <a:endParaRPr kumimoji="0" lang="zh-CN" altLang="en-US" sz="2900" b="0" i="0" u="none" strike="noStrike" kern="0" cap="none" spc="0" normalizeH="0" baseline="0" noProof="0" smtClean="0">
                <a:ln>
                  <a:noFill/>
                </a:ln>
                <a:solidFill>
                  <a:srgbClr val="00A800"/>
                </a:solidFill>
                <a:effectLst/>
                <a:uLnTx/>
                <a:uFillTx/>
                <a:latin typeface="Impact" pitchFamily="34" charset="0"/>
                <a:ea typeface="微软雅黑" pitchFamily="34" charset="-122"/>
                <a:cs typeface="+mn-cs"/>
              </a:endParaRPr>
            </a:p>
          </p:txBody>
        </p:sp>
      </p:grpSp>
      <p:sp>
        <p:nvSpPr>
          <p:cNvPr id="63" name="文本框 30"/>
          <p:cNvSpPr txBox="1">
            <a:spLocks noChangeArrowheads="1"/>
          </p:cNvSpPr>
          <p:nvPr/>
        </p:nvSpPr>
        <p:spPr bwMode="auto">
          <a:xfrm>
            <a:off x="5209267" y="2919410"/>
            <a:ext cx="2441575" cy="317500"/>
          </a:xfrm>
          <a:prstGeom prst="rect">
            <a:avLst/>
          </a:prstGeom>
          <a:noFill/>
          <a:ln w="9525">
            <a:noFill/>
            <a:miter lim="800000"/>
            <a:headEnd/>
            <a:tailEnd/>
          </a:ln>
        </p:spPr>
        <p:txBody>
          <a:bodyPr wrap="none" lIns="72585" tIns="36293" rIns="72585" bIns="36293">
            <a:spAutoFit/>
          </a:bodyPr>
          <a:lstStyle/>
          <a:p>
            <a:pPr marL="0" marR="0" lvl="0" indent="0" algn="l" defTabSz="725488" rtl="0" eaLnBrk="1" fontAlgn="base" latinLnBrk="0" hangingPunct="1">
              <a:lnSpc>
                <a:spcPct val="100000"/>
              </a:lnSpc>
              <a:spcBef>
                <a:spcPct val="0"/>
              </a:spcBef>
              <a:spcAft>
                <a:spcPct val="0"/>
              </a:spcAft>
              <a:buClrTx/>
              <a:buSzTx/>
              <a:buFontTx/>
              <a:buNone/>
              <a:tabLst/>
              <a:defRPr/>
            </a:pPr>
            <a:r>
              <a:rPr kumimoji="0" lang="en-US" altLang="zh-CN" sz="1600" b="0" i="0" u="none" strike="noStrike" kern="1200" cap="none" spc="0" normalizeH="0" baseline="0" noProof="0">
                <a:ln>
                  <a:noFill/>
                </a:ln>
                <a:solidFill>
                  <a:srgbClr val="404040"/>
                </a:solidFill>
                <a:effectLst/>
                <a:uLnTx/>
                <a:uFillTx/>
                <a:latin typeface="微软雅黑" pitchFamily="34" charset="-122"/>
                <a:ea typeface="微软雅黑" pitchFamily="34" charset="-122"/>
                <a:cs typeface="+mn-cs"/>
              </a:rPr>
              <a:t> </a:t>
            </a:r>
            <a:r>
              <a:rPr kumimoji="0" lang="zh-CN" altLang="en-US" sz="1600" b="0" i="0" u="none" strike="noStrike" kern="1200" cap="none" spc="0" normalizeH="0" baseline="0" noProof="0">
                <a:ln>
                  <a:noFill/>
                </a:ln>
                <a:solidFill>
                  <a:srgbClr val="404040"/>
                </a:solidFill>
                <a:effectLst/>
                <a:uLnTx/>
                <a:uFillTx/>
                <a:latin typeface="微软雅黑" pitchFamily="34" charset="-122"/>
                <a:ea typeface="微软雅黑" pitchFamily="34" charset="-122"/>
                <a:cs typeface="+mn-cs"/>
              </a:rPr>
              <a:t>请在此处添加幻灯片标题</a:t>
            </a:r>
          </a:p>
        </p:txBody>
      </p:sp>
    </p:spTree>
    <p:extLst>
      <p:ext uri="{BB962C8B-B14F-4D97-AF65-F5344CB8AC3E}">
        <p14:creationId xmlns:p14="http://schemas.microsoft.com/office/powerpoint/2010/main" val="231473275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ppt_x"/>
                                          </p:val>
                                        </p:tav>
                                        <p:tav tm="100000">
                                          <p:val>
                                            <p:strVal val="#ppt_x"/>
                                          </p:val>
                                        </p:tav>
                                      </p:tavLst>
                                    </p:anim>
                                    <p:anim calcmode="lin" valueType="num">
                                      <p:cBhvr additive="base">
                                        <p:cTn id="8" dur="500" fill="hold"/>
                                        <p:tgtEl>
                                          <p:spTgt spid="39"/>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7"/>
                                        </p:tgtEl>
                                        <p:attrNameLst>
                                          <p:attrName>style.visibility</p:attrName>
                                        </p:attrNameLst>
                                      </p:cBhvr>
                                      <p:to>
                                        <p:strVal val="visible"/>
                                      </p:to>
                                    </p:set>
                                    <p:anim calcmode="lin" valueType="num">
                                      <p:cBhvr>
                                        <p:cTn id="12" dur="500" fill="hold"/>
                                        <p:tgtEl>
                                          <p:spTgt spid="47"/>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7"/>
                                        </p:tgtEl>
                                        <p:attrNameLst>
                                          <p:attrName>ppt_y</p:attrName>
                                        </p:attrNameLst>
                                      </p:cBhvr>
                                      <p:tavLst>
                                        <p:tav tm="0">
                                          <p:val>
                                            <p:strVal val="#ppt_y"/>
                                          </p:val>
                                        </p:tav>
                                        <p:tav tm="100000">
                                          <p:val>
                                            <p:strVal val="#ppt_y"/>
                                          </p:val>
                                        </p:tav>
                                      </p:tavLst>
                                    </p:anim>
                                    <p:anim calcmode="lin" valueType="num">
                                      <p:cBhvr>
                                        <p:cTn id="14" dur="500" fill="hold"/>
                                        <p:tgtEl>
                                          <p:spTgt spid="47"/>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7"/>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7"/>
                                        </p:tgtEl>
                                      </p:cBhvr>
                                    </p:animEffect>
                                  </p:childTnLst>
                                </p:cTn>
                              </p:par>
                            </p:childTnLst>
                          </p:cTn>
                        </p:par>
                        <p:par>
                          <p:cTn id="17" fill="hold">
                            <p:stCondLst>
                              <p:cond delay="1050"/>
                            </p:stCondLst>
                            <p:childTnLst>
                              <p:par>
                                <p:cTn id="18" presetID="10" presetClass="entr" presetSubtype="0" fill="hold" nodeType="afterEffect">
                                  <p:stCondLst>
                                    <p:cond delay="0"/>
                                  </p:stCondLst>
                                  <p:childTnLst>
                                    <p:set>
                                      <p:cBhvr>
                                        <p:cTn id="19" dur="1" fill="hold">
                                          <p:stCondLst>
                                            <p:cond delay="0"/>
                                          </p:stCondLst>
                                        </p:cTn>
                                        <p:tgtEl>
                                          <p:spTgt spid="48"/>
                                        </p:tgtEl>
                                        <p:attrNameLst>
                                          <p:attrName>style.visibility</p:attrName>
                                        </p:attrNameLst>
                                      </p:cBhvr>
                                      <p:to>
                                        <p:strVal val="visible"/>
                                      </p:to>
                                    </p:set>
                                    <p:animEffect transition="in" filter="fade">
                                      <p:cBhvr>
                                        <p:cTn id="20" dur="500"/>
                                        <p:tgtEl>
                                          <p:spTgt spid="48"/>
                                        </p:tgtEl>
                                      </p:cBhvr>
                                    </p:animEffect>
                                  </p:childTnLst>
                                </p:cTn>
                              </p:par>
                            </p:childTnLst>
                          </p:cTn>
                        </p:par>
                        <p:par>
                          <p:cTn id="21" fill="hold">
                            <p:stCondLst>
                              <p:cond delay="1550"/>
                            </p:stCondLst>
                            <p:childTnLst>
                              <p:par>
                                <p:cTn id="22" presetID="10" presetClass="entr" presetSubtype="0" fill="hold" nodeType="after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fade">
                                      <p:cBhvr>
                                        <p:cTn id="24" dur="500"/>
                                        <p:tgtEl>
                                          <p:spTgt spid="52"/>
                                        </p:tgtEl>
                                      </p:cBhvr>
                                    </p:animEffect>
                                  </p:childTnLst>
                                </p:cTn>
                              </p:par>
                            </p:childTnLst>
                          </p:cTn>
                        </p:par>
                        <p:par>
                          <p:cTn id="25" fill="hold">
                            <p:stCondLst>
                              <p:cond delay="2050"/>
                            </p:stCondLst>
                            <p:childTnLst>
                              <p:par>
                                <p:cTn id="26" presetID="10" presetClass="entr" presetSubtype="0" fill="hold" nodeType="afterEffect">
                                  <p:stCondLst>
                                    <p:cond delay="0"/>
                                  </p:stCondLst>
                                  <p:childTnLst>
                                    <p:set>
                                      <p:cBhvr>
                                        <p:cTn id="27" dur="1" fill="hold">
                                          <p:stCondLst>
                                            <p:cond delay="0"/>
                                          </p:stCondLst>
                                        </p:cTn>
                                        <p:tgtEl>
                                          <p:spTgt spid="56"/>
                                        </p:tgtEl>
                                        <p:attrNameLst>
                                          <p:attrName>style.visibility</p:attrName>
                                        </p:attrNameLst>
                                      </p:cBhvr>
                                      <p:to>
                                        <p:strVal val="visible"/>
                                      </p:to>
                                    </p:set>
                                    <p:animEffect transition="in" filter="fade">
                                      <p:cBhvr>
                                        <p:cTn id="28" dur="500"/>
                                        <p:tgtEl>
                                          <p:spTgt spid="56"/>
                                        </p:tgtEl>
                                      </p:cBhvr>
                                    </p:animEffect>
                                  </p:childTnLst>
                                </p:cTn>
                              </p:par>
                            </p:childTnLst>
                          </p:cTn>
                        </p:par>
                        <p:par>
                          <p:cTn id="29" fill="hold">
                            <p:stCondLst>
                              <p:cond delay="2550"/>
                            </p:stCondLst>
                            <p:childTnLst>
                              <p:par>
                                <p:cTn id="30" presetID="10" presetClass="entr" presetSubtype="0" fill="hold" nodeType="afterEffect">
                                  <p:stCondLst>
                                    <p:cond delay="0"/>
                                  </p:stCondLst>
                                  <p:childTnLst>
                                    <p:set>
                                      <p:cBhvr>
                                        <p:cTn id="31" dur="1" fill="hold">
                                          <p:stCondLst>
                                            <p:cond delay="0"/>
                                          </p:stCondLst>
                                        </p:cTn>
                                        <p:tgtEl>
                                          <p:spTgt spid="60"/>
                                        </p:tgtEl>
                                        <p:attrNameLst>
                                          <p:attrName>style.visibility</p:attrName>
                                        </p:attrNameLst>
                                      </p:cBhvr>
                                      <p:to>
                                        <p:strVal val="visible"/>
                                      </p:to>
                                    </p:set>
                                    <p:animEffect transition="in" filter="fade">
                                      <p:cBhvr>
                                        <p:cTn id="32" dur="500"/>
                                        <p:tgtEl>
                                          <p:spTgt spid="60"/>
                                        </p:tgtEl>
                                      </p:cBhvr>
                                    </p:animEffect>
                                  </p:childTnLst>
                                </p:cTn>
                              </p:par>
                            </p:childTnLst>
                          </p:cTn>
                        </p:par>
                        <p:par>
                          <p:cTn id="33" fill="hold">
                            <p:stCondLst>
                              <p:cond delay="305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51"/>
                                        </p:tgtEl>
                                        <p:attrNameLst>
                                          <p:attrName>style.visibility</p:attrName>
                                        </p:attrNameLst>
                                      </p:cBhvr>
                                      <p:to>
                                        <p:strVal val="visible"/>
                                      </p:to>
                                    </p:set>
                                    <p:anim calcmode="lin" valueType="num">
                                      <p:cBhvr>
                                        <p:cTn id="36" dur="500" fill="hold"/>
                                        <p:tgtEl>
                                          <p:spTgt spid="51"/>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51"/>
                                        </p:tgtEl>
                                        <p:attrNameLst>
                                          <p:attrName>ppt_y</p:attrName>
                                        </p:attrNameLst>
                                      </p:cBhvr>
                                      <p:tavLst>
                                        <p:tav tm="0">
                                          <p:val>
                                            <p:strVal val="#ppt_y"/>
                                          </p:val>
                                        </p:tav>
                                        <p:tav tm="100000">
                                          <p:val>
                                            <p:strVal val="#ppt_y"/>
                                          </p:val>
                                        </p:tav>
                                      </p:tavLst>
                                    </p:anim>
                                    <p:anim calcmode="lin" valueType="num">
                                      <p:cBhvr>
                                        <p:cTn id="38" dur="500" fill="hold"/>
                                        <p:tgtEl>
                                          <p:spTgt spid="51"/>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51"/>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51"/>
                                        </p:tgtEl>
                                      </p:cBhvr>
                                    </p:animEffect>
                                  </p:childTnLst>
                                </p:cTn>
                              </p:par>
                              <p:par>
                                <p:cTn id="41" presetID="41" presetClass="entr" presetSubtype="0" fill="hold" grpId="0" nodeType="withEffect">
                                  <p:stCondLst>
                                    <p:cond delay="0"/>
                                  </p:stCondLst>
                                  <p:iterate type="lt">
                                    <p:tmPct val="10000"/>
                                  </p:iterate>
                                  <p:childTnLst>
                                    <p:set>
                                      <p:cBhvr>
                                        <p:cTn id="42" dur="1" fill="hold">
                                          <p:stCondLst>
                                            <p:cond delay="0"/>
                                          </p:stCondLst>
                                        </p:cTn>
                                        <p:tgtEl>
                                          <p:spTgt spid="55"/>
                                        </p:tgtEl>
                                        <p:attrNameLst>
                                          <p:attrName>style.visibility</p:attrName>
                                        </p:attrNameLst>
                                      </p:cBhvr>
                                      <p:to>
                                        <p:strVal val="visible"/>
                                      </p:to>
                                    </p:set>
                                    <p:anim calcmode="lin" valueType="num">
                                      <p:cBhvr>
                                        <p:cTn id="43" dur="5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55"/>
                                        </p:tgtEl>
                                        <p:attrNameLst>
                                          <p:attrName>ppt_y</p:attrName>
                                        </p:attrNameLst>
                                      </p:cBhvr>
                                      <p:tavLst>
                                        <p:tav tm="0">
                                          <p:val>
                                            <p:strVal val="#ppt_y"/>
                                          </p:val>
                                        </p:tav>
                                        <p:tav tm="100000">
                                          <p:val>
                                            <p:strVal val="#ppt_y"/>
                                          </p:val>
                                        </p:tav>
                                      </p:tavLst>
                                    </p:anim>
                                    <p:anim calcmode="lin" valueType="num">
                                      <p:cBhvr>
                                        <p:cTn id="45" dur="5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55"/>
                                        </p:tgtEl>
                                      </p:cBhvr>
                                    </p:animEffect>
                                  </p:childTnLst>
                                </p:cTn>
                              </p:par>
                              <p:par>
                                <p:cTn id="48" presetID="41" presetClass="entr" presetSubtype="0" fill="hold" grpId="0" nodeType="withEffect">
                                  <p:stCondLst>
                                    <p:cond delay="0"/>
                                  </p:stCondLst>
                                  <p:iterate type="lt">
                                    <p:tmPct val="10000"/>
                                  </p:iterate>
                                  <p:childTnLst>
                                    <p:set>
                                      <p:cBhvr>
                                        <p:cTn id="49" dur="1" fill="hold">
                                          <p:stCondLst>
                                            <p:cond delay="0"/>
                                          </p:stCondLst>
                                        </p:cTn>
                                        <p:tgtEl>
                                          <p:spTgt spid="59"/>
                                        </p:tgtEl>
                                        <p:attrNameLst>
                                          <p:attrName>style.visibility</p:attrName>
                                        </p:attrNameLst>
                                      </p:cBhvr>
                                      <p:to>
                                        <p:strVal val="visible"/>
                                      </p:to>
                                    </p:set>
                                    <p:anim calcmode="lin" valueType="num">
                                      <p:cBhvr>
                                        <p:cTn id="50" dur="500" fill="hold"/>
                                        <p:tgtEl>
                                          <p:spTgt spid="59"/>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59"/>
                                        </p:tgtEl>
                                        <p:attrNameLst>
                                          <p:attrName>ppt_y</p:attrName>
                                        </p:attrNameLst>
                                      </p:cBhvr>
                                      <p:tavLst>
                                        <p:tav tm="0">
                                          <p:val>
                                            <p:strVal val="#ppt_y"/>
                                          </p:val>
                                        </p:tav>
                                        <p:tav tm="100000">
                                          <p:val>
                                            <p:strVal val="#ppt_y"/>
                                          </p:val>
                                        </p:tav>
                                      </p:tavLst>
                                    </p:anim>
                                    <p:anim calcmode="lin" valueType="num">
                                      <p:cBhvr>
                                        <p:cTn id="52" dur="500" fill="hold"/>
                                        <p:tgtEl>
                                          <p:spTgt spid="59"/>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59"/>
                                        </p:tgtEl>
                                        <p:attrNameLst>
                                          <p:attrName>ppt_w</p:attrName>
                                        </p:attrNameLst>
                                      </p:cBhvr>
                                      <p:tavLst>
                                        <p:tav tm="0">
                                          <p:val>
                                            <p:strVal val="#ppt_w/10"/>
                                          </p:val>
                                        </p:tav>
                                        <p:tav tm="50000">
                                          <p:val>
                                            <p:strVal val="#ppt_w+.01"/>
                                          </p:val>
                                        </p:tav>
                                        <p:tav tm="100000">
                                          <p:val>
                                            <p:strVal val="#ppt_w"/>
                                          </p:val>
                                        </p:tav>
                                      </p:tavLst>
                                    </p:anim>
                                    <p:animEffect transition="in" filter="fade">
                                      <p:cBhvr>
                                        <p:cTn id="54" dur="500" tmFilter="0,0; .5, 1; 1, 1"/>
                                        <p:tgtEl>
                                          <p:spTgt spid="59"/>
                                        </p:tgtEl>
                                      </p:cBhvr>
                                    </p:animEffect>
                                  </p:childTnLst>
                                </p:cTn>
                              </p:par>
                              <p:par>
                                <p:cTn id="55" presetID="41" presetClass="entr" presetSubtype="0" fill="hold" grpId="0" nodeType="withEffect">
                                  <p:stCondLst>
                                    <p:cond delay="0"/>
                                  </p:stCondLst>
                                  <p:iterate type="lt">
                                    <p:tmPct val="10000"/>
                                  </p:iterate>
                                  <p:childTnLst>
                                    <p:set>
                                      <p:cBhvr>
                                        <p:cTn id="56" dur="1" fill="hold">
                                          <p:stCondLst>
                                            <p:cond delay="0"/>
                                          </p:stCondLst>
                                        </p:cTn>
                                        <p:tgtEl>
                                          <p:spTgt spid="63"/>
                                        </p:tgtEl>
                                        <p:attrNameLst>
                                          <p:attrName>style.visibility</p:attrName>
                                        </p:attrNameLst>
                                      </p:cBhvr>
                                      <p:to>
                                        <p:strVal val="visible"/>
                                      </p:to>
                                    </p:set>
                                    <p:anim calcmode="lin" valueType="num">
                                      <p:cBhvr>
                                        <p:cTn id="57" dur="500" fill="hold"/>
                                        <p:tgtEl>
                                          <p:spTgt spid="63"/>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63"/>
                                        </p:tgtEl>
                                        <p:attrNameLst>
                                          <p:attrName>ppt_y</p:attrName>
                                        </p:attrNameLst>
                                      </p:cBhvr>
                                      <p:tavLst>
                                        <p:tav tm="0">
                                          <p:val>
                                            <p:strVal val="#ppt_y"/>
                                          </p:val>
                                        </p:tav>
                                        <p:tav tm="100000">
                                          <p:val>
                                            <p:strVal val="#ppt_y"/>
                                          </p:val>
                                        </p:tav>
                                      </p:tavLst>
                                    </p:anim>
                                    <p:anim calcmode="lin" valueType="num">
                                      <p:cBhvr>
                                        <p:cTn id="59" dur="500" fill="hold"/>
                                        <p:tgtEl>
                                          <p:spTgt spid="63"/>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63"/>
                                        </p:tgtEl>
                                        <p:attrNameLst>
                                          <p:attrName>ppt_w</p:attrName>
                                        </p:attrNameLst>
                                      </p:cBhvr>
                                      <p:tavLst>
                                        <p:tav tm="0">
                                          <p:val>
                                            <p:strVal val="#ppt_w/10"/>
                                          </p:val>
                                        </p:tav>
                                        <p:tav tm="50000">
                                          <p:val>
                                            <p:strVal val="#ppt_w+.01"/>
                                          </p:val>
                                        </p:tav>
                                        <p:tav tm="100000">
                                          <p:val>
                                            <p:strVal val="#ppt_w"/>
                                          </p:val>
                                        </p:tav>
                                      </p:tavLst>
                                    </p:anim>
                                    <p:animEffect transition="in" filter="fade">
                                      <p:cBhvr>
                                        <p:cTn id="61" dur="500" tmFilter="0,0; .5, 1; 1, 1"/>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51" grpId="0"/>
      <p:bldP spid="55" grpId="0"/>
      <p:bldP spid="59" grpId="0"/>
      <p:bldP spid="6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200000"/>
                    </a14:imgEffect>
                  </a14:imgLayer>
                </a14:imgProps>
              </a:ext>
              <a:ext uri="{28A0092B-C50C-407E-A947-70E740481C1C}">
                <a14:useLocalDpi xmlns:a14="http://schemas.microsoft.com/office/drawing/2010/main"/>
              </a:ext>
            </a:extLst>
          </a:blip>
          <a:srcRect/>
          <a:stretch/>
        </p:blipFill>
        <p:spPr>
          <a:xfrm>
            <a:off x="0" y="0"/>
            <a:ext cx="9144000" cy="5143500"/>
          </a:xfrm>
          <a:prstGeom prst="rect">
            <a:avLst/>
          </a:prstGeom>
        </p:spPr>
      </p:pic>
      <p:grpSp>
        <p:nvGrpSpPr>
          <p:cNvPr id="48" name="组合 17"/>
          <p:cNvGrpSpPr>
            <a:grpSpLocks/>
          </p:cNvGrpSpPr>
          <p:nvPr/>
        </p:nvGrpSpPr>
        <p:grpSpPr bwMode="auto">
          <a:xfrm>
            <a:off x="3728365" y="692146"/>
            <a:ext cx="1294039" cy="1242271"/>
            <a:chOff x="1581150" y="2181225"/>
            <a:chExt cx="720000" cy="737464"/>
          </a:xfrm>
        </p:grpSpPr>
        <p:sp>
          <p:nvSpPr>
            <p:cNvPr id="49" name="矩形 15"/>
            <p:cNvSpPr>
              <a:spLocks noChangeArrowheads="1"/>
            </p:cNvSpPr>
            <p:nvPr/>
          </p:nvSpPr>
          <p:spPr bwMode="auto">
            <a:xfrm>
              <a:off x="1581150" y="2181225"/>
              <a:ext cx="720000" cy="720000"/>
            </a:xfrm>
            <a:prstGeom prst="rect">
              <a:avLst/>
            </a:prstGeom>
            <a:noFill/>
            <a:ln w="38100" algn="ctr">
              <a:solidFill>
                <a:srgbClr val="00A800"/>
              </a:solidFill>
              <a:miter lim="800000"/>
              <a:headEnd/>
              <a:tailEnd/>
            </a:ln>
          </p:spPr>
          <p:txBody>
            <a:bodyPr lIns="72585" tIns="36293" rIns="72585" bIns="36293" anchor="ctr"/>
            <a:lstStyle/>
            <a:p>
              <a:pPr marL="0" marR="0" lvl="0" indent="0" algn="ctr" defTabSz="725488"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Calibri" panose="020F0502020204030204"/>
                <a:ea typeface="微软雅黑" pitchFamily="34" charset="-122"/>
                <a:cs typeface="+mn-cs"/>
              </a:endParaRPr>
            </a:p>
          </p:txBody>
        </p:sp>
        <p:sp>
          <p:nvSpPr>
            <p:cNvPr id="50" name="文本框 16"/>
            <p:cNvSpPr txBox="1">
              <a:spLocks noChangeArrowheads="1"/>
            </p:cNvSpPr>
            <p:nvPr/>
          </p:nvSpPr>
          <p:spPr bwMode="auto">
            <a:xfrm>
              <a:off x="1771934" y="2217426"/>
              <a:ext cx="338431" cy="701263"/>
            </a:xfrm>
            <a:prstGeom prst="rect">
              <a:avLst/>
            </a:prstGeom>
            <a:noFill/>
            <a:ln w="9525">
              <a:noFill/>
              <a:miter lim="800000"/>
              <a:headEnd/>
              <a:tailEnd/>
            </a:ln>
          </p:spPr>
          <p:txBody>
            <a:bodyPr wrap="none" lIns="72585" tIns="36293" rIns="72585" bIns="36293">
              <a:spAutoFit/>
            </a:bodyPr>
            <a:lstStyle/>
            <a:p>
              <a:pPr marL="0" marR="0" lvl="0" indent="0" algn="ctr" defTabSz="725488" rtl="0" eaLnBrk="1" fontAlgn="base" latinLnBrk="0" hangingPunct="1">
                <a:lnSpc>
                  <a:spcPct val="100000"/>
                </a:lnSpc>
                <a:spcBef>
                  <a:spcPct val="0"/>
                </a:spcBef>
                <a:spcAft>
                  <a:spcPct val="0"/>
                </a:spcAft>
                <a:buClrTx/>
                <a:buSzTx/>
                <a:buFontTx/>
                <a:buNone/>
                <a:tabLst/>
                <a:defRPr/>
              </a:pPr>
              <a:r>
                <a:rPr kumimoji="0" lang="en-US" altLang="zh-CN" sz="7200" b="0" i="0" u="none" strike="noStrike" kern="0" cap="none" spc="0" normalizeH="0" baseline="0" noProof="0" dirty="0" smtClean="0">
                  <a:ln>
                    <a:noFill/>
                  </a:ln>
                  <a:solidFill>
                    <a:srgbClr val="00A800"/>
                  </a:solidFill>
                  <a:effectLst/>
                  <a:uLnTx/>
                  <a:uFillTx/>
                  <a:latin typeface="Impact" pitchFamily="34" charset="0"/>
                  <a:ea typeface="微软雅黑" pitchFamily="34" charset="-122"/>
                  <a:cs typeface="+mn-cs"/>
                </a:rPr>
                <a:t>4</a:t>
              </a:r>
              <a:endParaRPr kumimoji="0" lang="zh-CN" altLang="en-US" sz="7200" b="0" i="0" u="none" strike="noStrike" kern="0" cap="none" spc="0" normalizeH="0" baseline="0" noProof="0" dirty="0" smtClean="0">
                <a:ln>
                  <a:noFill/>
                </a:ln>
                <a:solidFill>
                  <a:srgbClr val="00A800"/>
                </a:solidFill>
                <a:effectLst/>
                <a:uLnTx/>
                <a:uFillTx/>
                <a:latin typeface="Impact" pitchFamily="34" charset="0"/>
                <a:ea typeface="微软雅黑" pitchFamily="34" charset="-122"/>
                <a:cs typeface="+mn-cs"/>
              </a:endParaRPr>
            </a:p>
          </p:txBody>
        </p:sp>
      </p:grpSp>
      <p:sp>
        <p:nvSpPr>
          <p:cNvPr id="51" name="文本框 18"/>
          <p:cNvSpPr txBox="1">
            <a:spLocks noChangeArrowheads="1"/>
          </p:cNvSpPr>
          <p:nvPr/>
        </p:nvSpPr>
        <p:spPr bwMode="auto">
          <a:xfrm>
            <a:off x="1984149" y="2225673"/>
            <a:ext cx="4782472" cy="565737"/>
          </a:xfrm>
          <a:prstGeom prst="rect">
            <a:avLst/>
          </a:prstGeom>
          <a:noFill/>
          <a:ln w="9525">
            <a:noFill/>
            <a:miter lim="800000"/>
            <a:headEnd/>
            <a:tailEnd/>
          </a:ln>
        </p:spPr>
        <p:txBody>
          <a:bodyPr wrap="none" lIns="72585" tIns="36293" rIns="72585" bIns="36293">
            <a:spAutoFit/>
          </a:bodyPr>
          <a:lstStyle/>
          <a:p>
            <a:pPr marL="0" marR="0" lvl="0" indent="0" algn="l" defTabSz="725488" rtl="0" eaLnBrk="1" fontAlgn="base" latinLnBrk="0" hangingPunct="1">
              <a:lnSpc>
                <a:spcPct val="100000"/>
              </a:lnSpc>
              <a:spcBef>
                <a:spcPct val="0"/>
              </a:spcBef>
              <a:spcAft>
                <a:spcPct val="0"/>
              </a:spcAft>
              <a:buClrTx/>
              <a:buSzTx/>
              <a:buFontTx/>
              <a:buNone/>
              <a:tabLst/>
              <a:defRPr/>
            </a:pPr>
            <a:r>
              <a:rPr kumimoji="0" lang="en-US" altLang="zh-CN" sz="3200" b="1"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 </a:t>
            </a:r>
            <a:r>
              <a:rPr kumimoji="0" lang="zh-CN" altLang="en-US" sz="3200" b="1"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请在此处添加幻灯片标题</a:t>
            </a:r>
          </a:p>
        </p:txBody>
      </p:sp>
      <p:sp>
        <p:nvSpPr>
          <p:cNvPr id="28" name="文本框 18"/>
          <p:cNvSpPr txBox="1">
            <a:spLocks noChangeArrowheads="1"/>
          </p:cNvSpPr>
          <p:nvPr/>
        </p:nvSpPr>
        <p:spPr bwMode="auto">
          <a:xfrm>
            <a:off x="2747980" y="2867610"/>
            <a:ext cx="3254811" cy="350294"/>
          </a:xfrm>
          <a:prstGeom prst="rect">
            <a:avLst/>
          </a:prstGeom>
          <a:noFill/>
          <a:ln w="9525">
            <a:noFill/>
            <a:miter lim="800000"/>
            <a:headEnd/>
            <a:tailEnd/>
          </a:ln>
        </p:spPr>
        <p:txBody>
          <a:bodyPr wrap="none" lIns="72585" tIns="36293" rIns="72585" bIns="36293">
            <a:spAutoFit/>
          </a:bodyPr>
          <a:lstStyle/>
          <a:p>
            <a:pPr marL="0" marR="0" lvl="0" indent="0" algn="l" defTabSz="725488"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 </a:t>
            </a:r>
            <a:r>
              <a:rPr kumimoji="0" lang="en-US" altLang="zh-CN" sz="1800" b="0" i="0" u="none" strike="noStrike" kern="1200" cap="none" spc="0" normalizeH="0" baseline="0" noProof="0" dirty="0" smtClean="0">
                <a:ln>
                  <a:noFill/>
                </a:ln>
                <a:solidFill>
                  <a:srgbClr val="404040"/>
                </a:solidFill>
                <a:effectLst/>
                <a:uLnTx/>
                <a:uFillTx/>
                <a:latin typeface="微软雅黑" pitchFamily="34" charset="-122"/>
                <a:ea typeface="微软雅黑" pitchFamily="34" charset="-122"/>
                <a:cs typeface="+mn-cs"/>
              </a:rPr>
              <a:t>—</a:t>
            </a:r>
            <a:r>
              <a:rPr kumimoji="0" lang="zh-CN" altLang="en-US" sz="1800" b="0" i="0" u="none" strike="noStrike" kern="1200" cap="none" spc="0" normalizeH="0" baseline="0" noProof="0" dirty="0" smtClean="0">
                <a:ln>
                  <a:noFill/>
                </a:ln>
                <a:solidFill>
                  <a:srgbClr val="404040"/>
                </a:solidFill>
                <a:effectLst/>
                <a:uLnTx/>
                <a:uFillTx/>
                <a:latin typeface="微软雅黑" pitchFamily="34" charset="-122"/>
                <a:ea typeface="微软雅黑" pitchFamily="34" charset="-122"/>
                <a:cs typeface="+mn-cs"/>
              </a:rPr>
              <a:t>请</a:t>
            </a:r>
            <a:r>
              <a:rPr kumimoji="0" lang="zh-CN" altLang="en-US"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在此处添加</a:t>
            </a:r>
            <a:r>
              <a:rPr kumimoji="0" lang="zh-CN" altLang="en-US" sz="1800" b="0" i="0" u="none" strike="noStrike" kern="1200" cap="none" spc="0" normalizeH="0" baseline="0" noProof="0" dirty="0" smtClean="0">
                <a:ln>
                  <a:noFill/>
                </a:ln>
                <a:solidFill>
                  <a:srgbClr val="404040"/>
                </a:solidFill>
                <a:effectLst/>
                <a:uLnTx/>
                <a:uFillTx/>
                <a:latin typeface="微软雅黑" pitchFamily="34" charset="-122"/>
                <a:ea typeface="微软雅黑" pitchFamily="34" charset="-122"/>
                <a:cs typeface="+mn-cs"/>
              </a:rPr>
              <a:t>幻灯片文字</a:t>
            </a:r>
            <a:r>
              <a:rPr kumimoji="0" lang="en-US" altLang="zh-CN"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a:t>
            </a:r>
            <a:endParaRPr kumimoji="0" lang="zh-CN" altLang="en-US"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106011799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ppt_x"/>
                                          </p:val>
                                        </p:tav>
                                        <p:tav tm="100000">
                                          <p:val>
                                            <p:strVal val="#ppt_x"/>
                                          </p:val>
                                        </p:tav>
                                      </p:tavLst>
                                    </p:anim>
                                    <p:anim calcmode="lin" valueType="num">
                                      <p:cBhvr additive="base">
                                        <p:cTn id="8" dur="500" fill="hold"/>
                                        <p:tgtEl>
                                          <p:spTgt spid="48"/>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51"/>
                                        </p:tgtEl>
                                        <p:attrNameLst>
                                          <p:attrName>style.visibility</p:attrName>
                                        </p:attrNameLst>
                                      </p:cBhvr>
                                      <p:to>
                                        <p:strVal val="visible"/>
                                      </p:to>
                                    </p:set>
                                    <p:anim calcmode="lin" valueType="num">
                                      <p:cBhvr>
                                        <p:cTn id="12" dur="500" fill="hold"/>
                                        <p:tgtEl>
                                          <p:spTgt spid="51"/>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1"/>
                                        </p:tgtEl>
                                        <p:attrNameLst>
                                          <p:attrName>ppt_y</p:attrName>
                                        </p:attrNameLst>
                                      </p:cBhvr>
                                      <p:tavLst>
                                        <p:tav tm="0">
                                          <p:val>
                                            <p:strVal val="#ppt_y"/>
                                          </p:val>
                                        </p:tav>
                                        <p:tav tm="100000">
                                          <p:val>
                                            <p:strVal val="#ppt_y"/>
                                          </p:val>
                                        </p:tav>
                                      </p:tavLst>
                                    </p:anim>
                                    <p:anim calcmode="lin" valueType="num">
                                      <p:cBhvr>
                                        <p:cTn id="14" dur="500" fill="hold"/>
                                        <p:tgtEl>
                                          <p:spTgt spid="51"/>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1"/>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1"/>
                                        </p:tgtEl>
                                      </p:cBhvr>
                                    </p:animEffect>
                                  </p:childTnLst>
                                </p:cTn>
                              </p:par>
                            </p:childTnLst>
                          </p:cTn>
                        </p:par>
                        <p:par>
                          <p:cTn id="17" fill="hold">
                            <p:stCondLst>
                              <p:cond delay="1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28"/>
                                        </p:tgtEl>
                                        <p:attrNameLst>
                                          <p:attrName>style.visibility</p:attrName>
                                        </p:attrNameLst>
                                      </p:cBhvr>
                                      <p:to>
                                        <p:strVal val="visible"/>
                                      </p:to>
                                    </p:set>
                                    <p:anim calcmode="lin" valueType="num">
                                      <p:cBhvr>
                                        <p:cTn id="20"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28"/>
                                        </p:tgtEl>
                                        <p:attrNameLst>
                                          <p:attrName>ppt_y</p:attrName>
                                        </p:attrNameLst>
                                      </p:cBhvr>
                                      <p:tavLst>
                                        <p:tav tm="0">
                                          <p:val>
                                            <p:strVal val="#ppt_y"/>
                                          </p:val>
                                        </p:tav>
                                        <p:tav tm="100000">
                                          <p:val>
                                            <p:strVal val="#ppt_y"/>
                                          </p:val>
                                        </p:tav>
                                      </p:tavLst>
                                    </p:anim>
                                    <p:anim calcmode="lin" valueType="num">
                                      <p:cBhvr>
                                        <p:cTn id="22"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2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rrowheads="1"/>
          </p:cNvSpPr>
          <p:nvPr/>
        </p:nvSpPr>
        <p:spPr bwMode="auto">
          <a:xfrm>
            <a:off x="1412512" y="1316019"/>
            <a:ext cx="3099762" cy="1670826"/>
          </a:xfrm>
          <a:prstGeom prst="rect">
            <a:avLst/>
          </a:prstGeom>
          <a:solidFill>
            <a:srgbClr val="DDDDDD"/>
          </a:solidFill>
          <a:ln w="15875" algn="ctr">
            <a:noFill/>
            <a:miter lim="800000"/>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5" name="组合 4"/>
          <p:cNvGrpSpPr>
            <a:grpSpLocks/>
          </p:cNvGrpSpPr>
          <p:nvPr/>
        </p:nvGrpSpPr>
        <p:grpSpPr bwMode="auto">
          <a:xfrm>
            <a:off x="1923167" y="1826672"/>
            <a:ext cx="2078453" cy="637925"/>
            <a:chOff x="1550458" y="4171275"/>
            <a:chExt cx="1799448" cy="467875"/>
          </a:xfrm>
        </p:grpSpPr>
        <p:sp>
          <p:nvSpPr>
            <p:cNvPr id="68623" name="TextBox 5"/>
            <p:cNvSpPr txBox="1">
              <a:spLocks noChangeArrowheads="1"/>
            </p:cNvSpPr>
            <p:nvPr/>
          </p:nvSpPr>
          <p:spPr bwMode="auto">
            <a:xfrm>
              <a:off x="1714632" y="4171275"/>
              <a:ext cx="1471100" cy="9560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srgbClr val="FFFFFF"/>
                  </a:solidFill>
                  <a:effectLst/>
                  <a:uLnTx/>
                  <a:uFillTx/>
                  <a:latin typeface="微软雅黑" pitchFamily="34" charset="-122"/>
                  <a:ea typeface="微软雅黑"/>
                  <a:cs typeface="+mn-cs"/>
                </a:rPr>
                <a:t>插入相关案例图片</a:t>
              </a:r>
              <a:endParaRPr kumimoji="0" lang="en-US" altLang="zh-CN" sz="847"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68624" name="TextBox 6"/>
            <p:cNvSpPr txBox="1">
              <a:spLocks noChangeArrowheads="1"/>
            </p:cNvSpPr>
            <p:nvPr/>
          </p:nvSpPr>
          <p:spPr bwMode="auto">
            <a:xfrm>
              <a:off x="1550458" y="4400155"/>
              <a:ext cx="1799448" cy="238995"/>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25000"/>
                </a:lnSpc>
                <a:spcBef>
                  <a:spcPts val="0"/>
                </a:spcBef>
                <a:spcAft>
                  <a:spcPts val="0"/>
                </a:spcAft>
                <a:buClrTx/>
                <a:buSzTx/>
                <a:buFontTx/>
                <a:buNone/>
                <a:tabLst/>
                <a:defRPr/>
              </a:pPr>
              <a:r>
                <a:rPr kumimoji="0" lang="zh-CN" altLang="en-US" sz="847" b="0" i="0" u="none" strike="noStrike" kern="1200" cap="none" spc="0" normalizeH="0" baseline="0" noProof="0">
                  <a:ln>
                    <a:noFill/>
                  </a:ln>
                  <a:solidFill>
                    <a:srgbClr val="FFFFFF"/>
                  </a:solidFill>
                  <a:effectLst/>
                  <a:uLnTx/>
                  <a:uFillTx/>
                  <a:latin typeface="Arial"/>
                  <a:ea typeface="微软雅黑"/>
                  <a:cs typeface="+mn-cs"/>
                  <a:sym typeface="造字工房悦黑体验版常规体" pitchFamily="50" charset="-122"/>
                </a:rPr>
                <a:t>请输入您想要的文字内容请输入您想要的文字内容请输入您想要的文字内容</a:t>
              </a:r>
              <a:endParaRPr kumimoji="0" lang="en-US" altLang="zh-CN" sz="847" b="0" i="0" u="none" strike="noStrike" kern="1200" cap="none" spc="0" normalizeH="0" baseline="0" noProof="0">
                <a:ln>
                  <a:noFill/>
                </a:ln>
                <a:solidFill>
                  <a:srgbClr val="FFFFFF"/>
                </a:solidFill>
                <a:effectLst/>
                <a:uLnTx/>
                <a:uFillTx/>
                <a:latin typeface="Arial"/>
                <a:ea typeface="微软雅黑"/>
                <a:cs typeface="+mn-cs"/>
                <a:sym typeface="造字工房悦黑体验版常规体" pitchFamily="50" charset="-122"/>
              </a:endParaRPr>
            </a:p>
          </p:txBody>
        </p:sp>
      </p:grpSp>
      <p:sp>
        <p:nvSpPr>
          <p:cNvPr id="8" name="矩形 7"/>
          <p:cNvSpPr/>
          <p:nvPr/>
        </p:nvSpPr>
        <p:spPr>
          <a:xfrm>
            <a:off x="4615301" y="1316019"/>
            <a:ext cx="3098269" cy="167082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sp>
        <p:nvSpPr>
          <p:cNvPr id="9" name="矩形 8"/>
          <p:cNvSpPr/>
          <p:nvPr/>
        </p:nvSpPr>
        <p:spPr>
          <a:xfrm>
            <a:off x="1412512" y="3067474"/>
            <a:ext cx="3099762" cy="167231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sp>
        <p:nvSpPr>
          <p:cNvPr id="10" name="矩形 9"/>
          <p:cNvSpPr>
            <a:spLocks noChangeArrowheads="1"/>
          </p:cNvSpPr>
          <p:nvPr/>
        </p:nvSpPr>
        <p:spPr bwMode="auto">
          <a:xfrm>
            <a:off x="4615301" y="3067474"/>
            <a:ext cx="3098269" cy="1672319"/>
          </a:xfrm>
          <a:prstGeom prst="rect">
            <a:avLst/>
          </a:prstGeom>
          <a:solidFill>
            <a:srgbClr val="DDDDDD"/>
          </a:solidFill>
          <a:ln w="15875" algn="ctr">
            <a:noFill/>
            <a:miter lim="800000"/>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12" name="组合 11"/>
          <p:cNvGrpSpPr>
            <a:grpSpLocks/>
          </p:cNvGrpSpPr>
          <p:nvPr/>
        </p:nvGrpSpPr>
        <p:grpSpPr bwMode="auto">
          <a:xfrm>
            <a:off x="5125956" y="3579622"/>
            <a:ext cx="2076960" cy="572779"/>
            <a:chOff x="1550458" y="4171275"/>
            <a:chExt cx="1799448" cy="420095"/>
          </a:xfrm>
        </p:grpSpPr>
        <p:sp>
          <p:nvSpPr>
            <p:cNvPr id="68621" name="TextBox 12"/>
            <p:cNvSpPr txBox="1">
              <a:spLocks noChangeArrowheads="1"/>
            </p:cNvSpPr>
            <p:nvPr/>
          </p:nvSpPr>
          <p:spPr bwMode="auto">
            <a:xfrm>
              <a:off x="1714749" y="4171275"/>
              <a:ext cx="1470865" cy="9560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srgbClr val="FFFFFF"/>
                  </a:solidFill>
                  <a:effectLst/>
                  <a:uLnTx/>
                  <a:uFillTx/>
                  <a:latin typeface="微软雅黑" pitchFamily="34" charset="-122"/>
                  <a:ea typeface="微软雅黑"/>
                  <a:cs typeface="+mn-cs"/>
                </a:rPr>
                <a:t>插入相关案例图片</a:t>
              </a:r>
              <a:endParaRPr kumimoji="0" lang="en-US" altLang="zh-CN" sz="847"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68622" name="TextBox 13"/>
            <p:cNvSpPr txBox="1">
              <a:spLocks noChangeArrowheads="1"/>
            </p:cNvSpPr>
            <p:nvPr/>
          </p:nvSpPr>
          <p:spPr bwMode="auto">
            <a:xfrm>
              <a:off x="1550458" y="4400155"/>
              <a:ext cx="1799448" cy="191215"/>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srgbClr val="FFFFFF"/>
                  </a:solidFill>
                  <a:effectLst/>
                  <a:uLnTx/>
                  <a:uFillTx/>
                  <a:latin typeface="Arial"/>
                  <a:ea typeface="微软雅黑"/>
                  <a:cs typeface="+mn-cs"/>
                  <a:sym typeface="造字工房悦黑体验版常规体" pitchFamily="50" charset="-122"/>
                </a:rPr>
                <a:t>请输入您想要的文字内容请输入您想要的文字内容请输入您想要的文字内容</a:t>
              </a:r>
              <a:endParaRPr kumimoji="0" lang="en-US" altLang="zh-CN" sz="847" b="0" i="0" u="none" strike="noStrike" kern="1200" cap="none" spc="0" normalizeH="0" baseline="0" noProof="0">
                <a:ln>
                  <a:noFill/>
                </a:ln>
                <a:solidFill>
                  <a:srgbClr val="FFFFFF"/>
                </a:solidFill>
                <a:effectLst/>
                <a:uLnTx/>
                <a:uFillTx/>
                <a:latin typeface="Arial"/>
                <a:ea typeface="微软雅黑"/>
                <a:cs typeface="+mn-cs"/>
                <a:sym typeface="造字工房悦黑体验版常规体" pitchFamily="50" charset="-122"/>
              </a:endParaRPr>
            </a:p>
          </p:txBody>
        </p:sp>
      </p:grpSp>
      <p:sp>
        <p:nvSpPr>
          <p:cNvPr id="15" name="TextBox 14"/>
          <p:cNvSpPr txBox="1">
            <a:spLocks noChangeArrowheads="1"/>
          </p:cNvSpPr>
          <p:nvPr/>
        </p:nvSpPr>
        <p:spPr bwMode="auto">
          <a:xfrm>
            <a:off x="4861670" y="1692290"/>
            <a:ext cx="2245685" cy="202684"/>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点击输入标题</a:t>
            </a:r>
          </a:p>
        </p:txBody>
      </p:sp>
      <p:sp>
        <p:nvSpPr>
          <p:cNvPr id="16" name="TextBox 15"/>
          <p:cNvSpPr txBox="1">
            <a:spLocks noChangeArrowheads="1"/>
          </p:cNvSpPr>
          <p:nvPr/>
        </p:nvSpPr>
        <p:spPr bwMode="auto">
          <a:xfrm>
            <a:off x="4861669" y="2029740"/>
            <a:ext cx="2605533" cy="54303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25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a:ea typeface="微软雅黑"/>
                <a:cs typeface="+mn-cs"/>
                <a:sym typeface="造字工房悦黑体验版常规体" pitchFamily="50" charset="-122"/>
              </a:rPr>
              <a:t>请输入您想要的文字内容请输入您想要的文字内容请输入您想要的文字内容请输入您想要的文字内容请输入您想要的文字内容</a:t>
            </a:r>
            <a:endParaRPr kumimoji="0" lang="en-US" altLang="zh-CN" sz="941" b="0" i="0" u="none" strike="noStrike" kern="1200" cap="none" spc="0" normalizeH="0" baseline="0" noProof="0">
              <a:ln>
                <a:noFill/>
              </a:ln>
              <a:solidFill>
                <a:srgbClr val="FFFFFF"/>
              </a:solidFill>
              <a:effectLst/>
              <a:uLnTx/>
              <a:uFillTx/>
              <a:latin typeface="Arial"/>
              <a:ea typeface="微软雅黑"/>
              <a:cs typeface="+mn-cs"/>
              <a:sym typeface="造字工房悦黑体验版常规体" pitchFamily="50" charset="-122"/>
            </a:endParaRPr>
          </a:p>
        </p:txBody>
      </p:sp>
      <p:sp>
        <p:nvSpPr>
          <p:cNvPr id="31" name="TextBox 30"/>
          <p:cNvSpPr txBox="1">
            <a:spLocks noChangeArrowheads="1"/>
          </p:cNvSpPr>
          <p:nvPr/>
        </p:nvSpPr>
        <p:spPr bwMode="auto">
          <a:xfrm>
            <a:off x="2018728" y="3406417"/>
            <a:ext cx="2247179" cy="202684"/>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点击输入标题</a:t>
            </a:r>
          </a:p>
        </p:txBody>
      </p:sp>
      <p:sp>
        <p:nvSpPr>
          <p:cNvPr id="32" name="TextBox 31"/>
          <p:cNvSpPr txBox="1">
            <a:spLocks noChangeArrowheads="1"/>
          </p:cNvSpPr>
          <p:nvPr/>
        </p:nvSpPr>
        <p:spPr bwMode="auto">
          <a:xfrm>
            <a:off x="1658882" y="3743867"/>
            <a:ext cx="2607025" cy="54303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25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a:ea typeface="微软雅黑"/>
                <a:cs typeface="+mn-cs"/>
                <a:sym typeface="造字工房悦黑体验版常规体" pitchFamily="50" charset="-122"/>
              </a:rPr>
              <a:t>请输入您想要的文字内容请输入您想要的文字内容请输入您想要的文字内容请输入您想要的文字内容请输入您想要的文字内容</a:t>
            </a:r>
            <a:endParaRPr kumimoji="0" lang="en-US" altLang="zh-CN" sz="941" b="0" i="0" u="none" strike="noStrike" kern="1200" cap="none" spc="0" normalizeH="0" baseline="0" noProof="0">
              <a:ln>
                <a:noFill/>
              </a:ln>
              <a:solidFill>
                <a:srgbClr val="FFFFFF"/>
              </a:solidFill>
              <a:effectLst/>
              <a:uLnTx/>
              <a:uFillTx/>
              <a:latin typeface="Arial"/>
              <a:ea typeface="微软雅黑"/>
              <a:cs typeface="+mn-cs"/>
              <a:sym typeface="造字工房悦黑体验版常规体" pitchFamily="50" charset="-122"/>
            </a:endParaRPr>
          </a:p>
        </p:txBody>
      </p:sp>
      <p:sp>
        <p:nvSpPr>
          <p:cNvPr id="64552" name="AutoShape 40"/>
          <p:cNvSpPr>
            <a:spLocks noChangeArrowheads="1"/>
          </p:cNvSpPr>
          <p:nvPr/>
        </p:nvSpPr>
        <p:spPr bwMode="auto">
          <a:xfrm>
            <a:off x="4240523" y="4399357"/>
            <a:ext cx="195602" cy="271752"/>
          </a:xfrm>
          <a:prstGeom prst="chevron">
            <a:avLst>
              <a:gd name="adj" fmla="val 56829"/>
            </a:avLst>
          </a:prstGeom>
          <a:solidFill>
            <a:schemeClr val="bg1"/>
          </a:solidFill>
          <a:ln w="9525">
            <a:noFill/>
            <a:prstDash val="lgDashDotDot"/>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64553" name="AutoShape 41"/>
          <p:cNvSpPr>
            <a:spLocks noChangeArrowheads="1"/>
          </p:cNvSpPr>
          <p:nvPr/>
        </p:nvSpPr>
        <p:spPr bwMode="auto">
          <a:xfrm flipH="1">
            <a:off x="4692945" y="2638942"/>
            <a:ext cx="217999" cy="271752"/>
          </a:xfrm>
          <a:prstGeom prst="chevron">
            <a:avLst>
              <a:gd name="adj" fmla="val 56829"/>
            </a:avLst>
          </a:prstGeom>
          <a:solidFill>
            <a:schemeClr val="bg1"/>
          </a:solidFill>
          <a:ln w="9525">
            <a:noFill/>
            <a:prstDash val="lgDashDotDot"/>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Tree>
    <p:extLst>
      <p:ext uri="{BB962C8B-B14F-4D97-AF65-F5344CB8AC3E}">
        <p14:creationId xmlns:p14="http://schemas.microsoft.com/office/powerpoint/2010/main" val="50303090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1+#ppt_w/2"/>
                                          </p:val>
                                        </p:tav>
                                        <p:tav tm="100000">
                                          <p:val>
                                            <p:strVal val="#ppt_x"/>
                                          </p:val>
                                        </p:tav>
                                      </p:tavLst>
                                    </p:anim>
                                    <p:anim calcmode="lin" valueType="num">
                                      <p:cBhvr additive="base">
                                        <p:cTn id="16" dur="500" fill="hold"/>
                                        <p:tgtEl>
                                          <p:spTgt spid="8"/>
                                        </p:tgtEl>
                                        <p:attrNameLst>
                                          <p:attrName>ppt_y</p:attrName>
                                        </p:attrNameLst>
                                      </p:cBhvr>
                                      <p:tavLst>
                                        <p:tav tm="0">
                                          <p:val>
                                            <p:strVal val="0-#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1+#ppt_w/2"/>
                                          </p:val>
                                        </p:tav>
                                        <p:tav tm="100000">
                                          <p:val>
                                            <p:strVal val="#ppt_x"/>
                                          </p:val>
                                        </p:tav>
                                      </p:tavLst>
                                    </p:anim>
                                    <p:anim calcmode="lin" valueType="num">
                                      <p:cBhvr additive="base">
                                        <p:cTn id="20" dur="500" fill="hold"/>
                                        <p:tgtEl>
                                          <p:spTgt spid="15"/>
                                        </p:tgtEl>
                                        <p:attrNameLst>
                                          <p:attrName>ppt_y</p:attrName>
                                        </p:attrNameLst>
                                      </p:cBhvr>
                                      <p:tavLst>
                                        <p:tav tm="0">
                                          <p:val>
                                            <p:strVal val="0-#ppt_h/2"/>
                                          </p:val>
                                        </p:tav>
                                        <p:tav tm="100000">
                                          <p:val>
                                            <p:strVal val="#ppt_y"/>
                                          </p:val>
                                        </p:tav>
                                      </p:tavLst>
                                    </p:anim>
                                  </p:childTnLst>
                                </p:cTn>
                              </p:par>
                              <p:par>
                                <p:cTn id="21" presetID="2" presetClass="entr" presetSubtype="3"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1+#ppt_w/2"/>
                                          </p:val>
                                        </p:tav>
                                        <p:tav tm="100000">
                                          <p:val>
                                            <p:strVal val="#ppt_x"/>
                                          </p:val>
                                        </p:tav>
                                      </p:tavLst>
                                    </p:anim>
                                    <p:anim calcmode="lin" valueType="num">
                                      <p:cBhvr additive="base">
                                        <p:cTn id="24" dur="500" fill="hold"/>
                                        <p:tgtEl>
                                          <p:spTgt spid="16"/>
                                        </p:tgtEl>
                                        <p:attrNameLst>
                                          <p:attrName>ppt_y</p:attrName>
                                        </p:attrNameLst>
                                      </p:cBhvr>
                                      <p:tavLst>
                                        <p:tav tm="0">
                                          <p:val>
                                            <p:strVal val="0-#ppt_h/2"/>
                                          </p:val>
                                        </p:tav>
                                        <p:tav tm="100000">
                                          <p:val>
                                            <p:strVal val="#ppt_y"/>
                                          </p:val>
                                        </p:tav>
                                      </p:tavLst>
                                    </p:anim>
                                  </p:childTnLst>
                                </p:cTn>
                              </p:par>
                              <p:par>
                                <p:cTn id="25" presetID="2" presetClass="entr" presetSubtype="12"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0-#ppt_w/2"/>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par>
                                <p:cTn id="29" presetID="2" presetClass="entr" presetSubtype="12"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0-#ppt_w/2"/>
                                          </p:val>
                                        </p:tav>
                                        <p:tav tm="100000">
                                          <p:val>
                                            <p:strVal val="#ppt_x"/>
                                          </p:val>
                                        </p:tav>
                                      </p:tavLst>
                                    </p:anim>
                                    <p:anim calcmode="lin" valueType="num">
                                      <p:cBhvr additive="base">
                                        <p:cTn id="32" dur="500" fill="hold"/>
                                        <p:tgtEl>
                                          <p:spTgt spid="31"/>
                                        </p:tgtEl>
                                        <p:attrNameLst>
                                          <p:attrName>ppt_y</p:attrName>
                                        </p:attrNameLst>
                                      </p:cBhvr>
                                      <p:tavLst>
                                        <p:tav tm="0">
                                          <p:val>
                                            <p:strVal val="1+#ppt_h/2"/>
                                          </p:val>
                                        </p:tav>
                                        <p:tav tm="100000">
                                          <p:val>
                                            <p:strVal val="#ppt_y"/>
                                          </p:val>
                                        </p:tav>
                                      </p:tavLst>
                                    </p:anim>
                                  </p:childTnLst>
                                </p:cTn>
                              </p:par>
                              <p:par>
                                <p:cTn id="33" presetID="2" presetClass="entr" presetSubtype="12"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0-#ppt_w/2"/>
                                          </p:val>
                                        </p:tav>
                                        <p:tav tm="100000">
                                          <p:val>
                                            <p:strVal val="#ppt_x"/>
                                          </p:val>
                                        </p:tav>
                                      </p:tavLst>
                                    </p:anim>
                                    <p:anim calcmode="lin" valueType="num">
                                      <p:cBhvr additive="base">
                                        <p:cTn id="36" dur="500" fill="hold"/>
                                        <p:tgtEl>
                                          <p:spTgt spid="32"/>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1+#ppt_w/2"/>
                                          </p:val>
                                        </p:tav>
                                        <p:tav tm="100000">
                                          <p:val>
                                            <p:strVal val="#ppt_x"/>
                                          </p:val>
                                        </p:tav>
                                      </p:tavLst>
                                    </p:anim>
                                    <p:anim calcmode="lin" valueType="num">
                                      <p:cBhvr additive="base">
                                        <p:cTn id="40" dur="500" fill="hold"/>
                                        <p:tgtEl>
                                          <p:spTgt spid="10"/>
                                        </p:tgtEl>
                                        <p:attrNameLst>
                                          <p:attrName>ppt_y</p:attrName>
                                        </p:attrNameLst>
                                      </p:cBhvr>
                                      <p:tavLst>
                                        <p:tav tm="0">
                                          <p:val>
                                            <p:strVal val="1+#ppt_h/2"/>
                                          </p:val>
                                        </p:tav>
                                        <p:tav tm="100000">
                                          <p:val>
                                            <p:strVal val="#ppt_y"/>
                                          </p:val>
                                        </p:tav>
                                      </p:tavLst>
                                    </p:anim>
                                  </p:childTnLst>
                                </p:cTn>
                              </p:par>
                              <p:par>
                                <p:cTn id="41" presetID="2" presetClass="entr" presetSubtype="6" fill="hold"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1+#ppt_w/2"/>
                                          </p:val>
                                        </p:tav>
                                        <p:tav tm="100000">
                                          <p:val>
                                            <p:strVal val="#ppt_x"/>
                                          </p:val>
                                        </p:tav>
                                      </p:tavLst>
                                    </p:anim>
                                    <p:anim calcmode="lin" valueType="num">
                                      <p:cBhvr additive="base">
                                        <p:cTn id="44" dur="500" fill="hold"/>
                                        <p:tgtEl>
                                          <p:spTgt spid="12"/>
                                        </p:tgtEl>
                                        <p:attrNameLst>
                                          <p:attrName>ppt_y</p:attrName>
                                        </p:attrNameLst>
                                      </p:cBhvr>
                                      <p:tavLst>
                                        <p:tav tm="0">
                                          <p:val>
                                            <p:strVal val="1+#ppt_h/2"/>
                                          </p:val>
                                        </p:tav>
                                        <p:tav tm="100000">
                                          <p:val>
                                            <p:strVal val="#ppt_y"/>
                                          </p:val>
                                        </p:tav>
                                      </p:tavLst>
                                    </p:anim>
                                  </p:childTnLst>
                                </p:cTn>
                              </p:par>
                            </p:childTnLst>
                          </p:cTn>
                        </p:par>
                        <p:par>
                          <p:cTn id="45" fill="hold">
                            <p:stCondLst>
                              <p:cond delay="500"/>
                            </p:stCondLst>
                            <p:childTnLst>
                              <p:par>
                                <p:cTn id="46" presetID="12" presetClass="entr" presetSubtype="8" fill="hold" grpId="0" nodeType="afterEffect">
                                  <p:stCondLst>
                                    <p:cond delay="0"/>
                                  </p:stCondLst>
                                  <p:childTnLst>
                                    <p:set>
                                      <p:cBhvr>
                                        <p:cTn id="47" dur="1" fill="hold">
                                          <p:stCondLst>
                                            <p:cond delay="0"/>
                                          </p:stCondLst>
                                        </p:cTn>
                                        <p:tgtEl>
                                          <p:spTgt spid="64552"/>
                                        </p:tgtEl>
                                        <p:attrNameLst>
                                          <p:attrName>style.visibility</p:attrName>
                                        </p:attrNameLst>
                                      </p:cBhvr>
                                      <p:to>
                                        <p:strVal val="visible"/>
                                      </p:to>
                                    </p:set>
                                    <p:animEffect transition="in" filter="slide(fromLeft)">
                                      <p:cBhvr>
                                        <p:cTn id="48" dur="500"/>
                                        <p:tgtEl>
                                          <p:spTgt spid="64552"/>
                                        </p:tgtEl>
                                      </p:cBhvr>
                                    </p:animEffect>
                                  </p:childTnLst>
                                </p:cTn>
                              </p:par>
                              <p:par>
                                <p:cTn id="49" presetID="12" presetClass="entr" presetSubtype="2" fill="hold" grpId="0" nodeType="withEffect">
                                  <p:stCondLst>
                                    <p:cond delay="0"/>
                                  </p:stCondLst>
                                  <p:childTnLst>
                                    <p:set>
                                      <p:cBhvr>
                                        <p:cTn id="50" dur="1" fill="hold">
                                          <p:stCondLst>
                                            <p:cond delay="0"/>
                                          </p:stCondLst>
                                        </p:cTn>
                                        <p:tgtEl>
                                          <p:spTgt spid="64553"/>
                                        </p:tgtEl>
                                        <p:attrNameLst>
                                          <p:attrName>style.visibility</p:attrName>
                                        </p:attrNameLst>
                                      </p:cBhvr>
                                      <p:to>
                                        <p:strVal val="visible"/>
                                      </p:to>
                                    </p:set>
                                    <p:animEffect transition="in" filter="slide(fromRight)">
                                      <p:cBhvr>
                                        <p:cTn id="51" dur="500"/>
                                        <p:tgtEl>
                                          <p:spTgt spid="64553"/>
                                        </p:tgtEl>
                                      </p:cBhvr>
                                    </p:animEffect>
                                  </p:childTnLst>
                                </p:cTn>
                              </p:par>
                            </p:childTnLst>
                          </p:cTn>
                        </p:par>
                        <p:par>
                          <p:cTn id="52" fill="hold">
                            <p:stCondLst>
                              <p:cond delay="1000"/>
                            </p:stCondLst>
                            <p:childTnLst>
                              <p:par>
                                <p:cTn id="53" presetID="26" presetClass="emph" presetSubtype="0" repeatCount="2000" fill="hold" grpId="1" nodeType="afterEffect">
                                  <p:stCondLst>
                                    <p:cond delay="0"/>
                                  </p:stCondLst>
                                  <p:childTnLst>
                                    <p:animEffect transition="out" filter="fade">
                                      <p:cBhvr>
                                        <p:cTn id="54" dur="1000" tmFilter="0, 0; .2, .5; .8, .5; 1, 0"/>
                                        <p:tgtEl>
                                          <p:spTgt spid="64553"/>
                                        </p:tgtEl>
                                      </p:cBhvr>
                                    </p:animEffect>
                                    <p:animScale>
                                      <p:cBhvr>
                                        <p:cTn id="55" dur="500" autoRev="1" fill="hold"/>
                                        <p:tgtEl>
                                          <p:spTgt spid="64553"/>
                                        </p:tgtEl>
                                      </p:cBhvr>
                                      <p:by x="105000" y="105000"/>
                                    </p:animScale>
                                  </p:childTnLst>
                                </p:cTn>
                              </p:par>
                              <p:par>
                                <p:cTn id="56" presetID="26" presetClass="emph" presetSubtype="0" repeatCount="2000" fill="hold" grpId="1" nodeType="withEffect">
                                  <p:stCondLst>
                                    <p:cond delay="0"/>
                                  </p:stCondLst>
                                  <p:childTnLst>
                                    <p:animEffect transition="out" filter="fade">
                                      <p:cBhvr>
                                        <p:cTn id="57" dur="1000" tmFilter="0, 0; .2, .5; .8, .5; 1, 0"/>
                                        <p:tgtEl>
                                          <p:spTgt spid="64552"/>
                                        </p:tgtEl>
                                      </p:cBhvr>
                                    </p:animEffect>
                                    <p:animScale>
                                      <p:cBhvr>
                                        <p:cTn id="58" dur="500" autoRev="1" fill="hold"/>
                                        <p:tgtEl>
                                          <p:spTgt spid="6455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animBg="1"/>
      <p:bldP spid="10" grpId="0" animBg="1"/>
      <p:bldP spid="15" grpId="0"/>
      <p:bldP spid="16" grpId="0"/>
      <p:bldP spid="31" grpId="0"/>
      <p:bldP spid="32" grpId="0"/>
      <p:bldP spid="64552" grpId="0" animBg="1"/>
      <p:bldP spid="64552" grpId="1" animBg="1"/>
      <p:bldP spid="64553" grpId="0" animBg="1"/>
      <p:bldP spid="64553"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a:grpSpLocks/>
          </p:cNvGrpSpPr>
          <p:nvPr/>
        </p:nvGrpSpPr>
        <p:grpSpPr bwMode="auto">
          <a:xfrm>
            <a:off x="1075063" y="1433977"/>
            <a:ext cx="2069494" cy="2317356"/>
            <a:chOff x="1075056" y="1491630"/>
            <a:chExt cx="2070054" cy="2345183"/>
          </a:xfrm>
        </p:grpSpPr>
        <p:sp>
          <p:nvSpPr>
            <p:cNvPr id="85005" name="等腰三角形 12"/>
            <p:cNvSpPr>
              <a:spLocks/>
            </p:cNvSpPr>
            <p:nvPr/>
          </p:nvSpPr>
          <p:spPr bwMode="auto">
            <a:xfrm flipV="1">
              <a:off x="1075056" y="1491630"/>
              <a:ext cx="2070054" cy="2345183"/>
            </a:xfrm>
            <a:custGeom>
              <a:avLst/>
              <a:gdLst>
                <a:gd name="T0" fmla="*/ 1035027 w 2088232"/>
                <a:gd name="T1" fmla="*/ 0 h 2365776"/>
                <a:gd name="T2" fmla="*/ 1127810 w 2088232"/>
                <a:gd name="T3" fmla="*/ 279813 h 2365776"/>
                <a:gd name="T4" fmla="*/ 2070054 w 2088232"/>
                <a:gd name="T5" fmla="*/ 1310155 h 2365776"/>
                <a:gd name="T6" fmla="*/ 1035027 w 2088232"/>
                <a:gd name="T7" fmla="*/ 2345183 h 2365776"/>
                <a:gd name="T8" fmla="*/ 0 w 2088232"/>
                <a:gd name="T9" fmla="*/ 1310155 h 2365776"/>
                <a:gd name="T10" fmla="*/ 942244 w 2088232"/>
                <a:gd name="T11" fmla="*/ 279813 h 2365776"/>
                <a:gd name="T12" fmla="*/ 0 60000 65536"/>
                <a:gd name="T13" fmla="*/ 0 60000 65536"/>
                <a:gd name="T14" fmla="*/ 0 60000 65536"/>
                <a:gd name="T15" fmla="*/ 0 60000 65536"/>
                <a:gd name="T16" fmla="*/ 0 60000 65536"/>
                <a:gd name="T17" fmla="*/ 0 60000 65536"/>
                <a:gd name="T18" fmla="*/ 0 w 2088232"/>
                <a:gd name="T19" fmla="*/ 0 h 2365776"/>
                <a:gd name="T20" fmla="*/ 2088232 w 2088232"/>
                <a:gd name="T21" fmla="*/ 2365776 h 2365776"/>
              </a:gdLst>
              <a:ahLst/>
              <a:cxnLst>
                <a:cxn ang="T12">
                  <a:pos x="T0" y="T1"/>
                </a:cxn>
                <a:cxn ang="T13">
                  <a:pos x="T2" y="T3"/>
                </a:cxn>
                <a:cxn ang="T14">
                  <a:pos x="T4" y="T5"/>
                </a:cxn>
                <a:cxn ang="T15">
                  <a:pos x="T6" y="T7"/>
                </a:cxn>
                <a:cxn ang="T16">
                  <a:pos x="T8" y="T9"/>
                </a:cxn>
                <a:cxn ang="T17">
                  <a:pos x="T10" y="T11"/>
                </a:cxn>
              </a:cxnLst>
              <a:rect l="T18" t="T19" r="T20" b="T21"/>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tx2"/>
            </a:solidFill>
            <a:ln w="12700" cap="flat" cmpd="sng" algn="ctr">
              <a:noFill/>
              <a:prstDash val="solid"/>
              <a:round/>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5006" name="TextBox 3"/>
            <p:cNvSpPr txBox="1">
              <a:spLocks noChangeArrowheads="1"/>
            </p:cNvSpPr>
            <p:nvPr/>
          </p:nvSpPr>
          <p:spPr bwMode="auto">
            <a:xfrm>
              <a:off x="1555978" y="2076415"/>
              <a:ext cx="838086" cy="290806"/>
            </a:xfrm>
            <a:prstGeom prst="rect">
              <a:avLst/>
            </a:prstGeom>
            <a:noFill/>
            <a:ln w="9525">
              <a:noFill/>
              <a:miter lim="800000"/>
              <a:headEnd/>
              <a:tailEnd/>
            </a:ln>
          </p:spPr>
          <p:txBody>
            <a:bodyPr wrap="none" lIns="91028" tIns="45514" rIns="91028" bIns="45514">
              <a:spAutoFit/>
            </a:bodyPr>
            <a:lstStyle/>
            <a:p>
              <a:pPr marL="0" marR="0" lvl="0" indent="0" algn="l" defTabSz="910854"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FFFFFF"/>
                  </a:solidFill>
                  <a:effectLst/>
                  <a:uLnTx/>
                  <a:uFillTx/>
                  <a:latin typeface="方正兰亭中黑_GBK"/>
                  <a:ea typeface="方正兰亭中黑_GBK"/>
                  <a:cs typeface="方正兰亭中黑_GBK"/>
                </a:rPr>
                <a:t>标题内容</a:t>
              </a:r>
            </a:p>
          </p:txBody>
        </p:sp>
        <p:sp>
          <p:nvSpPr>
            <p:cNvPr id="85007" name="Rectangle 13" descr="FD1DDF730CE4456e89755B07FE1653D0# #Rectangle 13"/>
            <p:cNvSpPr>
              <a:spLocks noChangeArrowheads="1"/>
            </p:cNvSpPr>
            <p:nvPr/>
          </p:nvSpPr>
          <p:spPr bwMode="auto">
            <a:xfrm>
              <a:off x="1255775" y="2487426"/>
              <a:ext cx="1708616" cy="503255"/>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Arial"/>
                  <a:ea typeface="微软雅黑"/>
                  <a:cs typeface="+mn-cs"/>
                </a:rPr>
                <a:t>请在此处添加您需要的文字内容</a:t>
              </a:r>
              <a:endParaRPr kumimoji="0" lang="en-US" altLang="zh-CN" sz="1317" b="0" i="0" u="none" strike="noStrike" kern="1200" cap="none" spc="0" normalizeH="0" baseline="0" noProof="0">
                <a:ln>
                  <a:noFill/>
                </a:ln>
                <a:solidFill>
                  <a:srgbClr val="FFFFFF"/>
                </a:solidFill>
                <a:effectLst/>
                <a:uLnTx/>
                <a:uFillTx/>
                <a:latin typeface="Arial"/>
                <a:ea typeface="微软雅黑"/>
                <a:cs typeface="+mn-cs"/>
              </a:endParaRPr>
            </a:p>
          </p:txBody>
        </p:sp>
      </p:grpSp>
      <p:sp>
        <p:nvSpPr>
          <p:cNvPr id="6" name="Rectangle 13" descr="FD1DDF730CE4456e89755B07FE1653D0# #Rectangle 13"/>
          <p:cNvSpPr>
            <a:spLocks noChangeArrowheads="1"/>
          </p:cNvSpPr>
          <p:nvPr/>
        </p:nvSpPr>
        <p:spPr bwMode="auto">
          <a:xfrm>
            <a:off x="1043707" y="3820018"/>
            <a:ext cx="2132206"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grpSp>
        <p:nvGrpSpPr>
          <p:cNvPr id="7" name="组合 6"/>
          <p:cNvGrpSpPr>
            <a:grpSpLocks/>
          </p:cNvGrpSpPr>
          <p:nvPr/>
        </p:nvGrpSpPr>
        <p:grpSpPr bwMode="auto">
          <a:xfrm>
            <a:off x="3846334" y="1595236"/>
            <a:ext cx="1712634" cy="1917194"/>
            <a:chOff x="3845797" y="1655066"/>
            <a:chExt cx="1713148" cy="1940841"/>
          </a:xfrm>
        </p:grpSpPr>
        <p:sp>
          <p:nvSpPr>
            <p:cNvPr id="85002" name="等腰三角形 12"/>
            <p:cNvSpPr>
              <a:spLocks/>
            </p:cNvSpPr>
            <p:nvPr/>
          </p:nvSpPr>
          <p:spPr bwMode="auto">
            <a:xfrm flipV="1">
              <a:off x="3845797" y="1655066"/>
              <a:ext cx="1713148" cy="1940841"/>
            </a:xfrm>
            <a:custGeom>
              <a:avLst/>
              <a:gdLst>
                <a:gd name="T0" fmla="*/ 856574 w 2088232"/>
                <a:gd name="T1" fmla="*/ 0 h 2365776"/>
                <a:gd name="T2" fmla="*/ 933360 w 2088232"/>
                <a:gd name="T3" fmla="*/ 231569 h 2365776"/>
                <a:gd name="T4" fmla="*/ 1713148 w 2088232"/>
                <a:gd name="T5" fmla="*/ 1084267 h 2365776"/>
                <a:gd name="T6" fmla="*/ 856574 w 2088232"/>
                <a:gd name="T7" fmla="*/ 1940841 h 2365776"/>
                <a:gd name="T8" fmla="*/ 0 w 2088232"/>
                <a:gd name="T9" fmla="*/ 1084267 h 2365776"/>
                <a:gd name="T10" fmla="*/ 779788 w 2088232"/>
                <a:gd name="T11" fmla="*/ 231569 h 2365776"/>
                <a:gd name="T12" fmla="*/ 0 60000 65536"/>
                <a:gd name="T13" fmla="*/ 0 60000 65536"/>
                <a:gd name="T14" fmla="*/ 0 60000 65536"/>
                <a:gd name="T15" fmla="*/ 0 60000 65536"/>
                <a:gd name="T16" fmla="*/ 0 60000 65536"/>
                <a:gd name="T17" fmla="*/ 0 60000 65536"/>
                <a:gd name="T18" fmla="*/ 0 w 2088232"/>
                <a:gd name="T19" fmla="*/ 0 h 2365776"/>
                <a:gd name="T20" fmla="*/ 2088232 w 2088232"/>
                <a:gd name="T21" fmla="*/ 2365776 h 2365776"/>
              </a:gdLst>
              <a:ahLst/>
              <a:cxnLst>
                <a:cxn ang="T12">
                  <a:pos x="T0" y="T1"/>
                </a:cxn>
                <a:cxn ang="T13">
                  <a:pos x="T2" y="T3"/>
                </a:cxn>
                <a:cxn ang="T14">
                  <a:pos x="T4" y="T5"/>
                </a:cxn>
                <a:cxn ang="T15">
                  <a:pos x="T6" y="T7"/>
                </a:cxn>
                <a:cxn ang="T16">
                  <a:pos x="T8" y="T9"/>
                </a:cxn>
                <a:cxn ang="T17">
                  <a:pos x="T10" y="T11"/>
                </a:cxn>
              </a:cxnLst>
              <a:rect l="T18" t="T19" r="T20" b="T21"/>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bg2"/>
            </a:solidFill>
            <a:ln w="12700" cap="flat" cmpd="sng" algn="ctr">
              <a:noFill/>
              <a:prstDash val="solid"/>
              <a:round/>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5003" name="TextBox 8"/>
            <p:cNvSpPr txBox="1">
              <a:spLocks noChangeArrowheads="1"/>
            </p:cNvSpPr>
            <p:nvPr/>
          </p:nvSpPr>
          <p:spPr bwMode="auto">
            <a:xfrm>
              <a:off x="4199778" y="2105510"/>
              <a:ext cx="1004872" cy="342179"/>
            </a:xfrm>
            <a:prstGeom prst="rect">
              <a:avLst/>
            </a:prstGeom>
            <a:noFill/>
            <a:ln w="9525">
              <a:noFill/>
              <a:miter lim="800000"/>
              <a:headEnd/>
              <a:tailEnd/>
            </a:ln>
          </p:spPr>
          <p:txBody>
            <a:bodyPr wrap="none" lIns="91028" tIns="45514" rIns="91028" bIns="45514">
              <a:spAutoFit/>
            </a:bodyPr>
            <a:lstStyle/>
            <a:p>
              <a:pPr marL="0" marR="0" lvl="0" indent="0" algn="l" defTabSz="910854"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FFFFFF"/>
                  </a:solidFill>
                  <a:effectLst/>
                  <a:uLnTx/>
                  <a:uFillTx/>
                  <a:latin typeface="方正兰亭中黑_GBK"/>
                  <a:ea typeface="方正兰亭中黑_GBK"/>
                  <a:cs typeface="方正兰亭中黑_GBK"/>
                </a:rPr>
                <a:t>标题内容</a:t>
              </a:r>
            </a:p>
          </p:txBody>
        </p:sp>
        <p:sp>
          <p:nvSpPr>
            <p:cNvPr id="85004" name="Rectangle 13" descr="FD1DDF730CE4456e89755B07FE1653D0# #Rectangle 13"/>
            <p:cNvSpPr>
              <a:spLocks noChangeArrowheads="1"/>
            </p:cNvSpPr>
            <p:nvPr/>
          </p:nvSpPr>
          <p:spPr bwMode="auto">
            <a:xfrm>
              <a:off x="3945868" y="2457704"/>
              <a:ext cx="1513006" cy="444868"/>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srgbClr val="FFFFFF"/>
                  </a:solidFill>
                  <a:effectLst/>
                  <a:uLnTx/>
                  <a:uFillTx/>
                  <a:latin typeface="Arial"/>
                  <a:ea typeface="微软雅黑"/>
                  <a:cs typeface="+mn-cs"/>
                </a:rPr>
                <a:t>请在此处添加您需要的文字内容</a:t>
              </a:r>
              <a:endParaRPr kumimoji="0" lang="en-US" altLang="zh-CN" sz="1129" b="0" i="0" u="none" strike="noStrike" kern="1200" cap="none" spc="0" normalizeH="0" baseline="0" noProof="0">
                <a:ln>
                  <a:noFill/>
                </a:ln>
                <a:solidFill>
                  <a:srgbClr val="FFFFFF"/>
                </a:solidFill>
                <a:effectLst/>
                <a:uLnTx/>
                <a:uFillTx/>
                <a:latin typeface="Arial"/>
                <a:ea typeface="微软雅黑"/>
                <a:cs typeface="+mn-cs"/>
              </a:endParaRPr>
            </a:p>
          </p:txBody>
        </p:sp>
      </p:grpSp>
      <p:grpSp>
        <p:nvGrpSpPr>
          <p:cNvPr id="11" name="组合 10"/>
          <p:cNvGrpSpPr>
            <a:grpSpLocks/>
          </p:cNvGrpSpPr>
          <p:nvPr/>
        </p:nvGrpSpPr>
        <p:grpSpPr bwMode="auto">
          <a:xfrm>
            <a:off x="6323456" y="1686317"/>
            <a:ext cx="1511059" cy="1691730"/>
            <a:chOff x="6322551" y="1747101"/>
            <a:chExt cx="1512168" cy="1713148"/>
          </a:xfrm>
        </p:grpSpPr>
        <p:sp>
          <p:nvSpPr>
            <p:cNvPr id="84999" name="等腰三角形 12"/>
            <p:cNvSpPr>
              <a:spLocks/>
            </p:cNvSpPr>
            <p:nvPr/>
          </p:nvSpPr>
          <p:spPr bwMode="auto">
            <a:xfrm flipV="1">
              <a:off x="6322551" y="1747101"/>
              <a:ext cx="1512168" cy="1713148"/>
            </a:xfrm>
            <a:custGeom>
              <a:avLst/>
              <a:gdLst>
                <a:gd name="T0" fmla="*/ 756084 w 2088232"/>
                <a:gd name="T1" fmla="*/ 0 h 2365776"/>
                <a:gd name="T2" fmla="*/ 823862 w 2088232"/>
                <a:gd name="T3" fmla="*/ 204402 h 2365776"/>
                <a:gd name="T4" fmla="*/ 1512168 w 2088232"/>
                <a:gd name="T5" fmla="*/ 957064 h 2365776"/>
                <a:gd name="T6" fmla="*/ 756084 w 2088232"/>
                <a:gd name="T7" fmla="*/ 1713148 h 2365776"/>
                <a:gd name="T8" fmla="*/ 0 w 2088232"/>
                <a:gd name="T9" fmla="*/ 957064 h 2365776"/>
                <a:gd name="T10" fmla="*/ 688306 w 2088232"/>
                <a:gd name="T11" fmla="*/ 204402 h 2365776"/>
                <a:gd name="T12" fmla="*/ 0 60000 65536"/>
                <a:gd name="T13" fmla="*/ 0 60000 65536"/>
                <a:gd name="T14" fmla="*/ 0 60000 65536"/>
                <a:gd name="T15" fmla="*/ 0 60000 65536"/>
                <a:gd name="T16" fmla="*/ 0 60000 65536"/>
                <a:gd name="T17" fmla="*/ 0 60000 65536"/>
                <a:gd name="T18" fmla="*/ 0 w 2088232"/>
                <a:gd name="T19" fmla="*/ 0 h 2365776"/>
                <a:gd name="T20" fmla="*/ 2088232 w 2088232"/>
                <a:gd name="T21" fmla="*/ 2365776 h 2365776"/>
              </a:gdLst>
              <a:ahLst/>
              <a:cxnLst>
                <a:cxn ang="T12">
                  <a:pos x="T0" y="T1"/>
                </a:cxn>
                <a:cxn ang="T13">
                  <a:pos x="T2" y="T3"/>
                </a:cxn>
                <a:cxn ang="T14">
                  <a:pos x="T4" y="T5"/>
                </a:cxn>
                <a:cxn ang="T15">
                  <a:pos x="T6" y="T7"/>
                </a:cxn>
                <a:cxn ang="T16">
                  <a:pos x="T8" y="T9"/>
                </a:cxn>
                <a:cxn ang="T17">
                  <a:pos x="T10" y="T11"/>
                </a:cxn>
              </a:cxnLst>
              <a:rect l="T18" t="T19" r="T20" b="T21"/>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tx2"/>
            </a:solidFill>
            <a:ln w="12700" cap="flat" cmpd="sng" algn="ctr">
              <a:noFill/>
              <a:prstDash val="solid"/>
              <a:round/>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5000" name="TextBox 12"/>
            <p:cNvSpPr txBox="1">
              <a:spLocks noChangeArrowheads="1"/>
            </p:cNvSpPr>
            <p:nvPr/>
          </p:nvSpPr>
          <p:spPr bwMode="auto">
            <a:xfrm>
              <a:off x="6601973" y="2106968"/>
              <a:ext cx="953975" cy="327615"/>
            </a:xfrm>
            <a:prstGeom prst="rect">
              <a:avLst/>
            </a:prstGeom>
            <a:noFill/>
            <a:ln w="9525">
              <a:noFill/>
              <a:miter lim="800000"/>
              <a:headEnd/>
              <a:tailEnd/>
            </a:ln>
          </p:spPr>
          <p:txBody>
            <a:bodyPr wrap="none" lIns="91028" tIns="45514" rIns="91028" bIns="45514">
              <a:spAutoFit/>
            </a:bodyPr>
            <a:lstStyle/>
            <a:p>
              <a:pPr marL="0" marR="0" lvl="0" indent="0" algn="l" defTabSz="91085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FFFFFF"/>
                  </a:solidFill>
                  <a:effectLst/>
                  <a:uLnTx/>
                  <a:uFillTx/>
                  <a:latin typeface="方正兰亭中黑_GBK"/>
                  <a:ea typeface="方正兰亭中黑_GBK"/>
                  <a:cs typeface="方正兰亭中黑_GBK"/>
                </a:rPr>
                <a:t>标题内容</a:t>
              </a:r>
            </a:p>
          </p:txBody>
        </p:sp>
        <p:sp>
          <p:nvSpPr>
            <p:cNvPr id="85001" name="Rectangle 13" descr="FD1DDF730CE4456e89755B07FE1653D0# #Rectangle 13"/>
            <p:cNvSpPr>
              <a:spLocks noChangeArrowheads="1"/>
            </p:cNvSpPr>
            <p:nvPr/>
          </p:nvSpPr>
          <p:spPr bwMode="auto">
            <a:xfrm>
              <a:off x="6394274" y="2457763"/>
              <a:ext cx="1368722" cy="386313"/>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a:ea typeface="微软雅黑"/>
                  <a:cs typeface="+mn-cs"/>
                </a:rPr>
                <a:t>请在此处添加您需要的文字内容</a:t>
              </a:r>
              <a:endParaRPr kumimoji="0" lang="en-US" altLang="zh-CN" sz="941" b="0" i="0" u="none" strike="noStrike" kern="1200" cap="none" spc="0" normalizeH="0" baseline="0" noProof="0">
                <a:ln>
                  <a:noFill/>
                </a:ln>
                <a:solidFill>
                  <a:srgbClr val="FFFFFF"/>
                </a:solidFill>
                <a:effectLst/>
                <a:uLnTx/>
                <a:uFillTx/>
                <a:latin typeface="Arial"/>
                <a:ea typeface="微软雅黑"/>
                <a:cs typeface="+mn-cs"/>
              </a:endParaRPr>
            </a:p>
          </p:txBody>
        </p:sp>
      </p:grpSp>
      <p:sp>
        <p:nvSpPr>
          <p:cNvPr id="15" name="Rectangle 13" descr="FD1DDF730CE4456e89755B07FE1653D0# #Rectangle 13"/>
          <p:cNvSpPr>
            <a:spLocks noChangeArrowheads="1"/>
          </p:cNvSpPr>
          <p:nvPr/>
        </p:nvSpPr>
        <p:spPr bwMode="auto">
          <a:xfrm>
            <a:off x="3635801" y="3676676"/>
            <a:ext cx="2133699"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16" name="Rectangle 13" descr="FD1DDF730CE4456e89755B07FE1653D0# #Rectangle 13"/>
          <p:cNvSpPr>
            <a:spLocks noChangeArrowheads="1"/>
          </p:cNvSpPr>
          <p:nvPr/>
        </p:nvSpPr>
        <p:spPr bwMode="auto">
          <a:xfrm>
            <a:off x="6084554" y="3545280"/>
            <a:ext cx="2015741"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Tree>
    <p:extLst>
      <p:ext uri="{BB962C8B-B14F-4D97-AF65-F5344CB8AC3E}">
        <p14:creationId xmlns:p14="http://schemas.microsoft.com/office/powerpoint/2010/main" val="423548254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anim calcmode="lin" valueType="num">
                                      <p:cBhvr>
                                        <p:cTn id="14" dur="500" fill="hold"/>
                                        <p:tgtEl>
                                          <p:spTgt spid="6"/>
                                        </p:tgtEl>
                                        <p:attrNameLst>
                                          <p:attrName>ppt_x</p:attrName>
                                        </p:attrNameLst>
                                      </p:cBhvr>
                                      <p:tavLst>
                                        <p:tav tm="0">
                                          <p:val>
                                            <p:strVal val="#ppt_x"/>
                                          </p:val>
                                        </p:tav>
                                        <p:tav tm="100000">
                                          <p:val>
                                            <p:strVal val="#ppt_x"/>
                                          </p:val>
                                        </p:tav>
                                      </p:tavLst>
                                    </p:anim>
                                    <p:anim calcmode="lin" valueType="num">
                                      <p:cBhvr>
                                        <p:cTn id="15" dur="5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anim calcmode="lin" valueType="num">
                                      <p:cBhvr>
                                        <p:cTn id="20" dur="500" fill="hold"/>
                                        <p:tgtEl>
                                          <p:spTgt spid="7"/>
                                        </p:tgtEl>
                                        <p:attrNameLst>
                                          <p:attrName>ppt_x</p:attrName>
                                        </p:attrNameLst>
                                      </p:cBhvr>
                                      <p:tavLst>
                                        <p:tav tm="0">
                                          <p:val>
                                            <p:strVal val="#ppt_x"/>
                                          </p:val>
                                        </p:tav>
                                        <p:tav tm="100000">
                                          <p:val>
                                            <p:strVal val="#ppt_x"/>
                                          </p:val>
                                        </p:tav>
                                      </p:tavLst>
                                    </p:anim>
                                    <p:anim calcmode="lin" valueType="num">
                                      <p:cBhvr>
                                        <p:cTn id="21" dur="5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anim calcmode="lin" valueType="num">
                                      <p:cBhvr>
                                        <p:cTn id="26" dur="500" fill="hold"/>
                                        <p:tgtEl>
                                          <p:spTgt spid="15"/>
                                        </p:tgtEl>
                                        <p:attrNameLst>
                                          <p:attrName>ppt_x</p:attrName>
                                        </p:attrNameLst>
                                      </p:cBhvr>
                                      <p:tavLst>
                                        <p:tav tm="0">
                                          <p:val>
                                            <p:strVal val="#ppt_x"/>
                                          </p:val>
                                        </p:tav>
                                        <p:tav tm="100000">
                                          <p:val>
                                            <p:strVal val="#ppt_x"/>
                                          </p:val>
                                        </p:tav>
                                      </p:tavLst>
                                    </p:anim>
                                    <p:anim calcmode="lin" valueType="num">
                                      <p:cBhvr>
                                        <p:cTn id="27" dur="500" fill="hold"/>
                                        <p:tgtEl>
                                          <p:spTgt spid="15"/>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anim calcmode="lin" valueType="num">
                                      <p:cBhvr>
                                        <p:cTn id="32" dur="500" fill="hold"/>
                                        <p:tgtEl>
                                          <p:spTgt spid="11"/>
                                        </p:tgtEl>
                                        <p:attrNameLst>
                                          <p:attrName>ppt_x</p:attrName>
                                        </p:attrNameLst>
                                      </p:cBhvr>
                                      <p:tavLst>
                                        <p:tav tm="0">
                                          <p:val>
                                            <p:strVal val="#ppt_x"/>
                                          </p:val>
                                        </p:tav>
                                        <p:tav tm="100000">
                                          <p:val>
                                            <p:strVal val="#ppt_x"/>
                                          </p:val>
                                        </p:tav>
                                      </p:tavLst>
                                    </p:anim>
                                    <p:anim calcmode="lin" valueType="num">
                                      <p:cBhvr>
                                        <p:cTn id="33" dur="500" fill="hold"/>
                                        <p:tgtEl>
                                          <p:spTgt spid="11"/>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anim calcmode="lin" valueType="num">
                                      <p:cBhvr>
                                        <p:cTn id="38" dur="500" fill="hold"/>
                                        <p:tgtEl>
                                          <p:spTgt spid="16"/>
                                        </p:tgtEl>
                                        <p:attrNameLst>
                                          <p:attrName>ppt_x</p:attrName>
                                        </p:attrNameLst>
                                      </p:cBhvr>
                                      <p:tavLst>
                                        <p:tav tm="0">
                                          <p:val>
                                            <p:strVal val="#ppt_x"/>
                                          </p:val>
                                        </p:tav>
                                        <p:tav tm="100000">
                                          <p:val>
                                            <p:strVal val="#ppt_x"/>
                                          </p:val>
                                        </p:tav>
                                      </p:tavLst>
                                    </p:anim>
                                    <p:anim calcmode="lin" valueType="num">
                                      <p:cBhvr>
                                        <p:cTn id="39" dur="5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5" grpId="0"/>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113" name="组合 1"/>
          <p:cNvGrpSpPr>
            <a:grpSpLocks/>
          </p:cNvGrpSpPr>
          <p:nvPr/>
        </p:nvGrpSpPr>
        <p:grpSpPr bwMode="auto">
          <a:xfrm>
            <a:off x="3238625" y="1053226"/>
            <a:ext cx="3682088" cy="1503594"/>
            <a:chOff x="3176589" y="1285879"/>
            <a:chExt cx="3771900" cy="1362075"/>
          </a:xfrm>
        </p:grpSpPr>
        <p:sp>
          <p:nvSpPr>
            <p:cNvPr id="91151" name="右箭头 1"/>
            <p:cNvSpPr>
              <a:spLocks/>
            </p:cNvSpPr>
            <p:nvPr/>
          </p:nvSpPr>
          <p:spPr bwMode="auto">
            <a:xfrm rot="905815">
              <a:off x="3176589" y="1285879"/>
              <a:ext cx="3771900" cy="1362075"/>
            </a:xfrm>
            <a:custGeom>
              <a:avLst/>
              <a:gdLst>
                <a:gd name="T0" fmla="*/ 0 w 3771900"/>
                <a:gd name="T1" fmla="*/ 826294 h 1362075"/>
                <a:gd name="T2" fmla="*/ 3186112 w 3771900"/>
                <a:gd name="T3" fmla="*/ 316706 h 1362075"/>
                <a:gd name="T4" fmla="*/ 3243262 w 3771900"/>
                <a:gd name="T5" fmla="*/ 0 h 1362075"/>
                <a:gd name="T6" fmla="*/ 3771900 w 3771900"/>
                <a:gd name="T7" fmla="*/ 833438 h 1362075"/>
                <a:gd name="T8" fmla="*/ 2995612 w 3771900"/>
                <a:gd name="T9" fmla="*/ 1362075 h 1362075"/>
                <a:gd name="T10" fmla="*/ 3052762 w 3771900"/>
                <a:gd name="T11" fmla="*/ 1045369 h 1362075"/>
                <a:gd name="T12" fmla="*/ 0 w 3771900"/>
                <a:gd name="T13" fmla="*/ 826294 h 1362075"/>
                <a:gd name="T14" fmla="*/ 0 60000 65536"/>
                <a:gd name="T15" fmla="*/ 0 60000 65536"/>
                <a:gd name="T16" fmla="*/ 0 60000 65536"/>
                <a:gd name="T17" fmla="*/ 0 60000 65536"/>
                <a:gd name="T18" fmla="*/ 0 60000 65536"/>
                <a:gd name="T19" fmla="*/ 0 60000 65536"/>
                <a:gd name="T20" fmla="*/ 0 60000 65536"/>
                <a:gd name="T21" fmla="*/ 0 w 3771900"/>
                <a:gd name="T22" fmla="*/ 0 h 1362075"/>
                <a:gd name="T23" fmla="*/ 3771900 w 3771900"/>
                <a:gd name="T24" fmla="*/ 1362075 h 13620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71900" h="1362075">
                  <a:moveTo>
                    <a:pt x="0" y="826294"/>
                  </a:moveTo>
                  <a:cubicBezTo>
                    <a:pt x="1163638" y="335756"/>
                    <a:pt x="2174875" y="273844"/>
                    <a:pt x="3186113" y="316706"/>
                  </a:cubicBezTo>
                  <a:lnTo>
                    <a:pt x="3243263" y="0"/>
                  </a:lnTo>
                  <a:lnTo>
                    <a:pt x="3771900" y="833438"/>
                  </a:lnTo>
                  <a:lnTo>
                    <a:pt x="2995613" y="1362075"/>
                  </a:lnTo>
                  <a:lnTo>
                    <a:pt x="3052763" y="1045369"/>
                  </a:lnTo>
                  <a:cubicBezTo>
                    <a:pt x="2212975" y="838994"/>
                    <a:pt x="1363663" y="718344"/>
                    <a:pt x="0" y="826294"/>
                  </a:cubicBezTo>
                  <a:close/>
                </a:path>
              </a:pathLst>
            </a:custGeom>
            <a:solidFill>
              <a:schemeClr val="tx2"/>
            </a:solidFill>
            <a:ln w="15875" cap="flat" cmpd="sng" algn="ctr">
              <a:noFill/>
              <a:prstDash val="solid"/>
              <a:round/>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91152" name="文本框 3"/>
            <p:cNvSpPr txBox="1">
              <a:spLocks noChangeArrowheads="1"/>
            </p:cNvSpPr>
            <p:nvPr/>
          </p:nvSpPr>
          <p:spPr bwMode="auto">
            <a:xfrm rot="1212081">
              <a:off x="4936430" y="1938370"/>
              <a:ext cx="1448336" cy="232931"/>
            </a:xfrm>
            <a:prstGeom prst="rect">
              <a:avLst/>
            </a:prstGeom>
            <a:solidFill>
              <a:schemeClr val="tx2"/>
            </a:solidFill>
            <a:ln w="9525">
              <a:noFill/>
              <a:miter lim="800000"/>
              <a:headEnd/>
              <a:tailEnd/>
            </a:ln>
          </p:spPr>
          <p:txBody>
            <a:bodyPr wrap="none" lIns="0" tIns="34136" rIns="0" bIns="34136">
              <a:spAutoFit/>
            </a:bodyPr>
            <a:lstStyle/>
            <a:p>
              <a:pPr marL="0" marR="0" lvl="0" indent="0" algn="r" defTabSz="68239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Calibri" pitchFamily="34" charset="0"/>
                  <a:ea typeface="微软雅黑"/>
                  <a:cs typeface="+mn-cs"/>
                </a:rPr>
                <a:t>请在此处添加关键字</a:t>
              </a:r>
            </a:p>
          </p:txBody>
        </p:sp>
      </p:grpSp>
      <p:grpSp>
        <p:nvGrpSpPr>
          <p:cNvPr id="90114" name="组合 4"/>
          <p:cNvGrpSpPr>
            <a:grpSpLocks/>
          </p:cNvGrpSpPr>
          <p:nvPr/>
        </p:nvGrpSpPr>
        <p:grpSpPr bwMode="auto">
          <a:xfrm>
            <a:off x="2281521" y="1858030"/>
            <a:ext cx="3682088" cy="1484183"/>
            <a:chOff x="2195511" y="1906532"/>
            <a:chExt cx="3771900" cy="1362075"/>
          </a:xfrm>
        </p:grpSpPr>
        <p:sp>
          <p:nvSpPr>
            <p:cNvPr id="91149" name="右箭头 1"/>
            <p:cNvSpPr>
              <a:spLocks/>
            </p:cNvSpPr>
            <p:nvPr/>
          </p:nvSpPr>
          <p:spPr bwMode="auto">
            <a:xfrm rot="905815" flipH="1" flipV="1">
              <a:off x="2195511" y="1906532"/>
              <a:ext cx="3771900" cy="1362075"/>
            </a:xfrm>
            <a:custGeom>
              <a:avLst/>
              <a:gdLst>
                <a:gd name="T0" fmla="*/ 0 w 3771900"/>
                <a:gd name="T1" fmla="*/ 826294 h 1362075"/>
                <a:gd name="T2" fmla="*/ 3186112 w 3771900"/>
                <a:gd name="T3" fmla="*/ 316706 h 1362075"/>
                <a:gd name="T4" fmla="*/ 3243262 w 3771900"/>
                <a:gd name="T5" fmla="*/ 0 h 1362075"/>
                <a:gd name="T6" fmla="*/ 3771900 w 3771900"/>
                <a:gd name="T7" fmla="*/ 833438 h 1362075"/>
                <a:gd name="T8" fmla="*/ 2995612 w 3771900"/>
                <a:gd name="T9" fmla="*/ 1362075 h 1362075"/>
                <a:gd name="T10" fmla="*/ 3052762 w 3771900"/>
                <a:gd name="T11" fmla="*/ 1045369 h 1362075"/>
                <a:gd name="T12" fmla="*/ 0 w 3771900"/>
                <a:gd name="T13" fmla="*/ 826294 h 1362075"/>
                <a:gd name="T14" fmla="*/ 0 60000 65536"/>
                <a:gd name="T15" fmla="*/ 0 60000 65536"/>
                <a:gd name="T16" fmla="*/ 0 60000 65536"/>
                <a:gd name="T17" fmla="*/ 0 60000 65536"/>
                <a:gd name="T18" fmla="*/ 0 60000 65536"/>
                <a:gd name="T19" fmla="*/ 0 60000 65536"/>
                <a:gd name="T20" fmla="*/ 0 60000 65536"/>
                <a:gd name="T21" fmla="*/ 0 w 3771900"/>
                <a:gd name="T22" fmla="*/ 0 h 1362075"/>
                <a:gd name="T23" fmla="*/ 3771900 w 3771900"/>
                <a:gd name="T24" fmla="*/ 1362075 h 13620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71900" h="1362075">
                  <a:moveTo>
                    <a:pt x="0" y="826294"/>
                  </a:moveTo>
                  <a:cubicBezTo>
                    <a:pt x="1163638" y="335756"/>
                    <a:pt x="2174875" y="273844"/>
                    <a:pt x="3186113" y="316706"/>
                  </a:cubicBezTo>
                  <a:lnTo>
                    <a:pt x="3243263" y="0"/>
                  </a:lnTo>
                  <a:lnTo>
                    <a:pt x="3771900" y="833438"/>
                  </a:lnTo>
                  <a:lnTo>
                    <a:pt x="2995613" y="1362075"/>
                  </a:lnTo>
                  <a:lnTo>
                    <a:pt x="3052763" y="1045369"/>
                  </a:lnTo>
                  <a:cubicBezTo>
                    <a:pt x="2212975" y="838994"/>
                    <a:pt x="1363663" y="718344"/>
                    <a:pt x="0" y="826294"/>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91150" name="文本框 6"/>
            <p:cNvSpPr txBox="1">
              <a:spLocks noChangeArrowheads="1"/>
            </p:cNvSpPr>
            <p:nvPr/>
          </p:nvSpPr>
          <p:spPr bwMode="auto">
            <a:xfrm rot="1309175">
              <a:off x="2678167" y="2355161"/>
              <a:ext cx="1448335" cy="235977"/>
            </a:xfrm>
            <a:prstGeom prst="rect">
              <a:avLst/>
            </a:prstGeom>
            <a:solidFill>
              <a:schemeClr val="bg2"/>
            </a:solidFill>
            <a:ln w="9525">
              <a:noFill/>
              <a:miter lim="800000"/>
              <a:headEnd/>
              <a:tailEnd/>
            </a:ln>
          </p:spPr>
          <p:txBody>
            <a:bodyPr wrap="none" lIns="0" tIns="34136" rIns="0" bIns="34136">
              <a:spAutoFit/>
            </a:bodyPr>
            <a:lstStyle/>
            <a:p>
              <a:pPr marL="0" marR="0" lvl="0" indent="0" algn="l" defTabSz="68239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Calibri" pitchFamily="34" charset="0"/>
                  <a:ea typeface="微软雅黑"/>
                  <a:cs typeface="+mn-cs"/>
                </a:rPr>
                <a:t>请在此处添加关键字</a:t>
              </a:r>
            </a:p>
          </p:txBody>
        </p:sp>
      </p:grpSp>
      <p:sp>
        <p:nvSpPr>
          <p:cNvPr id="90115" name="文本框 7"/>
          <p:cNvSpPr txBox="1">
            <a:spLocks noChangeArrowheads="1"/>
          </p:cNvSpPr>
          <p:nvPr/>
        </p:nvSpPr>
        <p:spPr bwMode="auto">
          <a:xfrm>
            <a:off x="7031205" y="1365293"/>
            <a:ext cx="1512552" cy="1371988"/>
          </a:xfrm>
          <a:prstGeom prst="rect">
            <a:avLst/>
          </a:prstGeom>
          <a:noFill/>
          <a:ln w="9525">
            <a:noFill/>
            <a:miter lim="800000"/>
            <a:headEnd/>
            <a:tailEnd/>
          </a:ln>
        </p:spPr>
        <p:txBody>
          <a:bodyPr lIns="0" tIns="34136" rIns="0" bIns="34136">
            <a:spAutoFit/>
          </a:bodyPr>
          <a:lstStyle/>
          <a:p>
            <a:pPr marL="0" marR="0" lvl="0" indent="0" algn="just" defTabSz="682394" rtl="0" eaLnBrk="1" fontAlgn="auto" latinLnBrk="0" hangingPunct="1">
              <a:lnSpc>
                <a:spcPct val="15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请在此处添加您需要的文字内容请在此处添加您需要的文字内容请在此处添加您需要的文字内容请在此处添加您需要的文字内容请在此处添加您需要的文字内容</a:t>
            </a:r>
          </a:p>
        </p:txBody>
      </p:sp>
      <p:sp>
        <p:nvSpPr>
          <p:cNvPr id="90116" name="文本框 8"/>
          <p:cNvSpPr txBox="1">
            <a:spLocks noChangeArrowheads="1"/>
          </p:cNvSpPr>
          <p:nvPr/>
        </p:nvSpPr>
        <p:spPr bwMode="auto">
          <a:xfrm>
            <a:off x="652504" y="1365293"/>
            <a:ext cx="1512552" cy="1371988"/>
          </a:xfrm>
          <a:prstGeom prst="rect">
            <a:avLst/>
          </a:prstGeom>
          <a:noFill/>
          <a:ln w="9525">
            <a:noFill/>
            <a:miter lim="800000"/>
            <a:headEnd/>
            <a:tailEnd/>
          </a:ln>
        </p:spPr>
        <p:txBody>
          <a:bodyPr lIns="0" tIns="34136" rIns="0" bIns="34136">
            <a:spAutoFit/>
          </a:bodyPr>
          <a:lstStyle/>
          <a:p>
            <a:pPr marL="0" marR="0" lvl="0" indent="0" algn="just" defTabSz="682394" rtl="0" eaLnBrk="1" fontAlgn="auto" latinLnBrk="0" hangingPunct="1">
              <a:lnSpc>
                <a:spcPct val="15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请在此处添加您需要的文字内容请在此处添加您需要的文字内容请在此处添加您需要的文字内容请在此处添加您需要的文字内容请在此处添加您需要的文字内容</a:t>
            </a:r>
          </a:p>
        </p:txBody>
      </p:sp>
      <p:grpSp>
        <p:nvGrpSpPr>
          <p:cNvPr id="90117" name="组合 9"/>
          <p:cNvGrpSpPr>
            <a:grpSpLocks/>
          </p:cNvGrpSpPr>
          <p:nvPr/>
        </p:nvGrpSpPr>
        <p:grpSpPr bwMode="auto">
          <a:xfrm>
            <a:off x="652503" y="3693100"/>
            <a:ext cx="3277446" cy="984751"/>
            <a:chOff x="3793629" y="732817"/>
            <a:chExt cx="3356715" cy="1020709"/>
          </a:xfrm>
        </p:grpSpPr>
        <p:sp>
          <p:nvSpPr>
            <p:cNvPr id="91146" name="椭圆 10"/>
            <p:cNvSpPr>
              <a:spLocks noChangeArrowheads="1"/>
            </p:cNvSpPr>
            <p:nvPr/>
          </p:nvSpPr>
          <p:spPr bwMode="auto">
            <a:xfrm>
              <a:off x="3793629" y="795335"/>
              <a:ext cx="180000" cy="180000"/>
            </a:xfrm>
            <a:prstGeom prst="ellipse">
              <a:avLst/>
            </a:prstGeom>
            <a:solidFill>
              <a:schemeClr val="accent2"/>
            </a:solidFill>
            <a:ln w="38100" algn="ctr">
              <a:solidFill>
                <a:srgbClr val="BFBFBF"/>
              </a:solidFill>
              <a:round/>
              <a:headEnd/>
              <a:tailEnd/>
            </a:ln>
          </p:spPr>
          <p:txBody>
            <a:bodyPr lIns="68271" tIns="34136" rIns="68271" bIns="34136"/>
            <a:lstStyle/>
            <a:p>
              <a:pPr marL="0" marR="0" lvl="0" indent="0" algn="l" defTabSz="682394"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a:cs typeface="+mn-cs"/>
              </a:endParaRPr>
            </a:p>
          </p:txBody>
        </p:sp>
        <p:sp>
          <p:nvSpPr>
            <p:cNvPr id="91147" name="TextBox 81"/>
            <p:cNvSpPr txBox="1">
              <a:spLocks noChangeArrowheads="1"/>
            </p:cNvSpPr>
            <p:nvPr/>
          </p:nvSpPr>
          <p:spPr bwMode="auto">
            <a:xfrm>
              <a:off x="4006195" y="732817"/>
              <a:ext cx="3113564" cy="281541"/>
            </a:xfrm>
            <a:prstGeom prst="rect">
              <a:avLst/>
            </a:prstGeom>
            <a:noFill/>
            <a:ln w="9525">
              <a:noFill/>
              <a:miter lim="800000"/>
              <a:headEnd/>
              <a:tailEnd/>
            </a:ln>
          </p:spPr>
          <p:txBody>
            <a:bodyPr lIns="68271" tIns="34136" rIns="68271" bIns="34136">
              <a:spAutoFit/>
            </a:bodyPr>
            <a:lstStyle/>
            <a:p>
              <a:pPr marL="0" marR="0" lvl="0" indent="0" algn="l" defTabSz="68239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808080"/>
                  </a:solidFill>
                  <a:effectLst/>
                  <a:uLnTx/>
                  <a:uFillTx/>
                  <a:latin typeface="微软雅黑" pitchFamily="34" charset="-122"/>
                  <a:ea typeface="微软雅黑"/>
                  <a:cs typeface="+mn-cs"/>
                </a:rPr>
                <a:t>在此处添加小标题</a:t>
              </a:r>
            </a:p>
          </p:txBody>
        </p:sp>
        <p:sp>
          <p:nvSpPr>
            <p:cNvPr id="91148" name="TextBox 82"/>
            <p:cNvSpPr txBox="1">
              <a:spLocks noChangeArrowheads="1"/>
            </p:cNvSpPr>
            <p:nvPr/>
          </p:nvSpPr>
          <p:spPr bwMode="auto">
            <a:xfrm>
              <a:off x="4087246" y="1006754"/>
              <a:ext cx="3063098" cy="746772"/>
            </a:xfrm>
            <a:prstGeom prst="rect">
              <a:avLst/>
            </a:prstGeom>
            <a:noFill/>
            <a:ln w="9525">
              <a:noFill/>
              <a:miter lim="800000"/>
              <a:headEnd/>
              <a:tailEnd/>
            </a:ln>
          </p:spPr>
          <p:txBody>
            <a:bodyPr lIns="0" tIns="34136" rIns="0" bIns="34136">
              <a:spAutoFit/>
            </a:bodyPr>
            <a:lstStyle/>
            <a:p>
              <a:pPr marL="0" marR="0" lvl="0" indent="0" algn="just" defTabSz="682394" rtl="0" eaLnBrk="1" fontAlgn="auto" latinLnBrk="0" hangingPunct="1">
                <a:lnSpc>
                  <a:spcPct val="15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请在此处添加您需要的文字内容请在此处添加您需要的文字内容请在此处添加您需要的文字内容请在此处添加您需要的文字内容请在此处添加您需要的文字内容</a:t>
              </a:r>
            </a:p>
          </p:txBody>
        </p:sp>
      </p:grpSp>
      <p:grpSp>
        <p:nvGrpSpPr>
          <p:cNvPr id="90118" name="组合 13"/>
          <p:cNvGrpSpPr>
            <a:grpSpLocks/>
          </p:cNvGrpSpPr>
          <p:nvPr/>
        </p:nvGrpSpPr>
        <p:grpSpPr bwMode="auto">
          <a:xfrm>
            <a:off x="5267805" y="3693100"/>
            <a:ext cx="3275953" cy="984751"/>
            <a:chOff x="3793629" y="732817"/>
            <a:chExt cx="3356715" cy="1020709"/>
          </a:xfrm>
        </p:grpSpPr>
        <p:sp>
          <p:nvSpPr>
            <p:cNvPr id="91143" name="椭圆 14"/>
            <p:cNvSpPr>
              <a:spLocks noChangeArrowheads="1"/>
            </p:cNvSpPr>
            <p:nvPr/>
          </p:nvSpPr>
          <p:spPr bwMode="auto">
            <a:xfrm>
              <a:off x="3793629" y="795335"/>
              <a:ext cx="180000" cy="180000"/>
            </a:xfrm>
            <a:prstGeom prst="ellipse">
              <a:avLst/>
            </a:prstGeom>
            <a:solidFill>
              <a:schemeClr val="tx2"/>
            </a:solidFill>
            <a:ln w="38100" algn="ctr">
              <a:solidFill>
                <a:schemeClr val="bg2"/>
              </a:solidFill>
              <a:round/>
              <a:headEnd/>
              <a:tailEnd/>
            </a:ln>
          </p:spPr>
          <p:txBody>
            <a:bodyPr lIns="68271" tIns="34136" rIns="68271" bIns="34136"/>
            <a:lstStyle/>
            <a:p>
              <a:pPr marL="0" marR="0" lvl="0" indent="0" algn="l" defTabSz="682394"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a:cs typeface="+mn-cs"/>
              </a:endParaRPr>
            </a:p>
          </p:txBody>
        </p:sp>
        <p:sp>
          <p:nvSpPr>
            <p:cNvPr id="91144" name="TextBox 81"/>
            <p:cNvSpPr txBox="1">
              <a:spLocks noChangeArrowheads="1"/>
            </p:cNvSpPr>
            <p:nvPr/>
          </p:nvSpPr>
          <p:spPr bwMode="auto">
            <a:xfrm>
              <a:off x="4006292" y="732817"/>
              <a:ext cx="3113453" cy="264651"/>
            </a:xfrm>
            <a:prstGeom prst="rect">
              <a:avLst/>
            </a:prstGeom>
            <a:noFill/>
            <a:ln w="9525">
              <a:noFill/>
              <a:miter lim="800000"/>
              <a:headEnd/>
              <a:tailEnd/>
            </a:ln>
          </p:spPr>
          <p:txBody>
            <a:bodyPr lIns="68271" tIns="34136" rIns="68271" bIns="34136">
              <a:spAutoFit/>
            </a:bodyPr>
            <a:lstStyle/>
            <a:p>
              <a:pPr marL="0" marR="0" lvl="0" indent="0" algn="l" defTabSz="68239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a:ln>
                    <a:noFill/>
                  </a:ln>
                  <a:solidFill>
                    <a:srgbClr val="009900"/>
                  </a:solidFill>
                  <a:effectLst/>
                  <a:uLnTx/>
                  <a:uFillTx/>
                  <a:latin typeface="微软雅黑" pitchFamily="34" charset="-122"/>
                  <a:ea typeface="微软雅黑"/>
                  <a:cs typeface="+mn-cs"/>
                </a:rPr>
                <a:t>在此处添加小标题</a:t>
              </a:r>
            </a:p>
          </p:txBody>
        </p:sp>
        <p:sp>
          <p:nvSpPr>
            <p:cNvPr id="91145" name="TextBox 82"/>
            <p:cNvSpPr txBox="1">
              <a:spLocks noChangeArrowheads="1"/>
            </p:cNvSpPr>
            <p:nvPr/>
          </p:nvSpPr>
          <p:spPr bwMode="auto">
            <a:xfrm>
              <a:off x="4087380" y="1006754"/>
              <a:ext cx="3062964" cy="746772"/>
            </a:xfrm>
            <a:prstGeom prst="rect">
              <a:avLst/>
            </a:prstGeom>
            <a:noFill/>
            <a:ln w="9525">
              <a:noFill/>
              <a:miter lim="800000"/>
              <a:headEnd/>
              <a:tailEnd/>
            </a:ln>
          </p:spPr>
          <p:txBody>
            <a:bodyPr lIns="0" tIns="34136" rIns="0" bIns="34136">
              <a:spAutoFit/>
            </a:bodyPr>
            <a:lstStyle/>
            <a:p>
              <a:pPr marL="0" marR="0" lvl="0" indent="0" algn="just" defTabSz="682394" rtl="0" eaLnBrk="1" fontAlgn="auto" latinLnBrk="0" hangingPunct="1">
                <a:lnSpc>
                  <a:spcPct val="15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请在此处添加您需要的文字内容请在此处添加您需要的文字内容请在此处添加您需要的文字内容请在此处添加您需要的文字内容请在此处添加您需要的文字内容</a:t>
              </a:r>
            </a:p>
          </p:txBody>
        </p:sp>
      </p:grpSp>
    </p:spTree>
    <p:extLst>
      <p:ext uri="{BB962C8B-B14F-4D97-AF65-F5344CB8AC3E}">
        <p14:creationId xmlns:p14="http://schemas.microsoft.com/office/powerpoint/2010/main" val="122703246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90114"/>
                                        </p:tgtEl>
                                        <p:attrNameLst>
                                          <p:attrName>style.visibility</p:attrName>
                                        </p:attrNameLst>
                                      </p:cBhvr>
                                      <p:to>
                                        <p:strVal val="visible"/>
                                      </p:to>
                                    </p:set>
                                    <p:animEffect transition="in" filter="wipe(right)">
                                      <p:cBhvr>
                                        <p:cTn id="7" dur="500"/>
                                        <p:tgtEl>
                                          <p:spTgt spid="9011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0113"/>
                                        </p:tgtEl>
                                        <p:attrNameLst>
                                          <p:attrName>style.visibility</p:attrName>
                                        </p:attrNameLst>
                                      </p:cBhvr>
                                      <p:to>
                                        <p:strVal val="visible"/>
                                      </p:to>
                                    </p:set>
                                    <p:animEffect transition="in" filter="wipe(left)">
                                      <p:cBhvr>
                                        <p:cTn id="11" dur="500"/>
                                        <p:tgtEl>
                                          <p:spTgt spid="9011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0116"/>
                                        </p:tgtEl>
                                        <p:attrNameLst>
                                          <p:attrName>style.visibility</p:attrName>
                                        </p:attrNameLst>
                                      </p:cBhvr>
                                      <p:to>
                                        <p:strVal val="visible"/>
                                      </p:to>
                                    </p:set>
                                    <p:animEffect transition="in" filter="wipe(left)">
                                      <p:cBhvr>
                                        <p:cTn id="15" dur="500"/>
                                        <p:tgtEl>
                                          <p:spTgt spid="90116"/>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90115"/>
                                        </p:tgtEl>
                                        <p:attrNameLst>
                                          <p:attrName>style.visibility</p:attrName>
                                        </p:attrNameLst>
                                      </p:cBhvr>
                                      <p:to>
                                        <p:strVal val="visible"/>
                                      </p:to>
                                    </p:set>
                                    <p:animEffect transition="in" filter="wipe(left)">
                                      <p:cBhvr>
                                        <p:cTn id="18" dur="500"/>
                                        <p:tgtEl>
                                          <p:spTgt spid="90115"/>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90117"/>
                                        </p:tgtEl>
                                        <p:attrNameLst>
                                          <p:attrName>style.visibility</p:attrName>
                                        </p:attrNameLst>
                                      </p:cBhvr>
                                      <p:to>
                                        <p:strVal val="visible"/>
                                      </p:to>
                                    </p:set>
                                    <p:animEffect transition="in" filter="wipe(left)">
                                      <p:cBhvr>
                                        <p:cTn id="22" dur="500"/>
                                        <p:tgtEl>
                                          <p:spTgt spid="90117"/>
                                        </p:tgtEl>
                                      </p:cBhvr>
                                    </p:animEffect>
                                  </p:childTnLst>
                                </p:cTn>
                              </p:par>
                              <p:par>
                                <p:cTn id="23" presetID="22" presetClass="entr" presetSubtype="8" fill="hold" nodeType="withEffect">
                                  <p:stCondLst>
                                    <p:cond delay="0"/>
                                  </p:stCondLst>
                                  <p:childTnLst>
                                    <p:set>
                                      <p:cBhvr>
                                        <p:cTn id="24" dur="1" fill="hold">
                                          <p:stCondLst>
                                            <p:cond delay="0"/>
                                          </p:stCondLst>
                                        </p:cTn>
                                        <p:tgtEl>
                                          <p:spTgt spid="90118"/>
                                        </p:tgtEl>
                                        <p:attrNameLst>
                                          <p:attrName>style.visibility</p:attrName>
                                        </p:attrNameLst>
                                      </p:cBhvr>
                                      <p:to>
                                        <p:strVal val="visible"/>
                                      </p:to>
                                    </p:set>
                                    <p:animEffect transition="in" filter="wipe(left)">
                                      <p:cBhvr>
                                        <p:cTn id="25" dur="500"/>
                                        <p:tgtEl>
                                          <p:spTgt spid="90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5" grpId="0"/>
      <p:bldP spid="9011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八角星 1"/>
          <p:cNvSpPr/>
          <p:nvPr/>
        </p:nvSpPr>
        <p:spPr>
          <a:xfrm>
            <a:off x="3149037" y="1442936"/>
            <a:ext cx="3381966" cy="2937009"/>
          </a:xfrm>
          <a:custGeom>
            <a:avLst/>
            <a:gdLst>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321972"/>
              <a:gd name="connsiteY0" fmla="*/ 2340260 h 4680520"/>
              <a:gd name="connsiteX1" fmla="*/ 1137749 w 5321972"/>
              <a:gd name="connsiteY1" fmla="*/ 1790523 h 4680520"/>
              <a:gd name="connsiteX2" fmla="*/ 769809 w 5321972"/>
              <a:gd name="connsiteY2" fmla="*/ 685446 h 4680520"/>
              <a:gd name="connsiteX3" fmla="*/ 2010895 w 5321972"/>
              <a:gd name="connsiteY3" fmla="*/ 1013065 h 4680520"/>
              <a:gd name="connsiteX4" fmla="*/ 2628292 w 5321972"/>
              <a:gd name="connsiteY4" fmla="*/ 0 h 4680520"/>
              <a:gd name="connsiteX5" fmla="*/ 3245689 w 5321972"/>
              <a:gd name="connsiteY5" fmla="*/ 1013065 h 4680520"/>
              <a:gd name="connsiteX6" fmla="*/ 4486775 w 5321972"/>
              <a:gd name="connsiteY6" fmla="*/ 685446 h 4680520"/>
              <a:gd name="connsiteX7" fmla="*/ 4118835 w 5321972"/>
              <a:gd name="connsiteY7" fmla="*/ 1790523 h 4680520"/>
              <a:gd name="connsiteX8" fmla="*/ 5256584 w 5321972"/>
              <a:gd name="connsiteY8" fmla="*/ 2340260 h 4680520"/>
              <a:gd name="connsiteX9" fmla="*/ 4118835 w 5321972"/>
              <a:gd name="connsiteY9" fmla="*/ 2889997 h 4680520"/>
              <a:gd name="connsiteX10" fmla="*/ 4486775 w 5321972"/>
              <a:gd name="connsiteY10" fmla="*/ 3995074 h 4680520"/>
              <a:gd name="connsiteX11" fmla="*/ 3245689 w 5321972"/>
              <a:gd name="connsiteY11" fmla="*/ 3667455 h 4680520"/>
              <a:gd name="connsiteX12" fmla="*/ 2628292 w 5321972"/>
              <a:gd name="connsiteY12" fmla="*/ 4680520 h 4680520"/>
              <a:gd name="connsiteX13" fmla="*/ 2010895 w 5321972"/>
              <a:gd name="connsiteY13" fmla="*/ 3667455 h 4680520"/>
              <a:gd name="connsiteX14" fmla="*/ 769809 w 5321972"/>
              <a:gd name="connsiteY14" fmla="*/ 3995074 h 4680520"/>
              <a:gd name="connsiteX15" fmla="*/ 1137749 w 5321972"/>
              <a:gd name="connsiteY15" fmla="*/ 2889997 h 4680520"/>
              <a:gd name="connsiteX16" fmla="*/ 0 w 5321972"/>
              <a:gd name="connsiteY16" fmla="*/ 2340260 h 4680520"/>
              <a:gd name="connsiteX0" fmla="*/ 0 w 5321972"/>
              <a:gd name="connsiteY0" fmla="*/ 2340260 h 4680520"/>
              <a:gd name="connsiteX1" fmla="*/ 1137749 w 5321972"/>
              <a:gd name="connsiteY1" fmla="*/ 1790523 h 4680520"/>
              <a:gd name="connsiteX2" fmla="*/ 769809 w 5321972"/>
              <a:gd name="connsiteY2" fmla="*/ 685446 h 4680520"/>
              <a:gd name="connsiteX3" fmla="*/ 2010895 w 5321972"/>
              <a:gd name="connsiteY3" fmla="*/ 1013065 h 4680520"/>
              <a:gd name="connsiteX4" fmla="*/ 2628292 w 5321972"/>
              <a:gd name="connsiteY4" fmla="*/ 0 h 4680520"/>
              <a:gd name="connsiteX5" fmla="*/ 3245689 w 5321972"/>
              <a:gd name="connsiteY5" fmla="*/ 1013065 h 4680520"/>
              <a:gd name="connsiteX6" fmla="*/ 4486775 w 5321972"/>
              <a:gd name="connsiteY6" fmla="*/ 685446 h 4680520"/>
              <a:gd name="connsiteX7" fmla="*/ 4118835 w 5321972"/>
              <a:gd name="connsiteY7" fmla="*/ 1790523 h 4680520"/>
              <a:gd name="connsiteX8" fmla="*/ 5256584 w 5321972"/>
              <a:gd name="connsiteY8" fmla="*/ 2340260 h 4680520"/>
              <a:gd name="connsiteX9" fmla="*/ 4118835 w 5321972"/>
              <a:gd name="connsiteY9" fmla="*/ 2889997 h 4680520"/>
              <a:gd name="connsiteX10" fmla="*/ 4486775 w 5321972"/>
              <a:gd name="connsiteY10" fmla="*/ 3995074 h 4680520"/>
              <a:gd name="connsiteX11" fmla="*/ 3245689 w 5321972"/>
              <a:gd name="connsiteY11" fmla="*/ 3667455 h 4680520"/>
              <a:gd name="connsiteX12" fmla="*/ 2628292 w 5321972"/>
              <a:gd name="connsiteY12" fmla="*/ 4680520 h 4680520"/>
              <a:gd name="connsiteX13" fmla="*/ 2010895 w 5321972"/>
              <a:gd name="connsiteY13" fmla="*/ 3667455 h 4680520"/>
              <a:gd name="connsiteX14" fmla="*/ 769809 w 5321972"/>
              <a:gd name="connsiteY14" fmla="*/ 3995074 h 4680520"/>
              <a:gd name="connsiteX15" fmla="*/ 1137749 w 5321972"/>
              <a:gd name="connsiteY15" fmla="*/ 2889997 h 4680520"/>
              <a:gd name="connsiteX16" fmla="*/ 0 w 5321972"/>
              <a:gd name="connsiteY16" fmla="*/ 2340260 h 4680520"/>
              <a:gd name="connsiteX0" fmla="*/ 0 w 5321972"/>
              <a:gd name="connsiteY0" fmla="*/ 2340260 h 4738742"/>
              <a:gd name="connsiteX1" fmla="*/ 1137749 w 5321972"/>
              <a:gd name="connsiteY1" fmla="*/ 1790523 h 4738742"/>
              <a:gd name="connsiteX2" fmla="*/ 769809 w 5321972"/>
              <a:gd name="connsiteY2" fmla="*/ 685446 h 4738742"/>
              <a:gd name="connsiteX3" fmla="*/ 2010895 w 5321972"/>
              <a:gd name="connsiteY3" fmla="*/ 1013065 h 4738742"/>
              <a:gd name="connsiteX4" fmla="*/ 2628292 w 5321972"/>
              <a:gd name="connsiteY4" fmla="*/ 0 h 4738742"/>
              <a:gd name="connsiteX5" fmla="*/ 3245689 w 5321972"/>
              <a:gd name="connsiteY5" fmla="*/ 1013065 h 4738742"/>
              <a:gd name="connsiteX6" fmla="*/ 4486775 w 5321972"/>
              <a:gd name="connsiteY6" fmla="*/ 685446 h 4738742"/>
              <a:gd name="connsiteX7" fmla="*/ 4118835 w 5321972"/>
              <a:gd name="connsiteY7" fmla="*/ 1790523 h 4738742"/>
              <a:gd name="connsiteX8" fmla="*/ 5256584 w 5321972"/>
              <a:gd name="connsiteY8" fmla="*/ 2340260 h 4738742"/>
              <a:gd name="connsiteX9" fmla="*/ 4118835 w 5321972"/>
              <a:gd name="connsiteY9" fmla="*/ 2889997 h 4738742"/>
              <a:gd name="connsiteX10" fmla="*/ 4486775 w 5321972"/>
              <a:gd name="connsiteY10" fmla="*/ 3995074 h 4738742"/>
              <a:gd name="connsiteX11" fmla="*/ 3245689 w 5321972"/>
              <a:gd name="connsiteY11" fmla="*/ 3667455 h 4738742"/>
              <a:gd name="connsiteX12" fmla="*/ 2628292 w 5321972"/>
              <a:gd name="connsiteY12" fmla="*/ 4680520 h 4738742"/>
              <a:gd name="connsiteX13" fmla="*/ 2010895 w 5321972"/>
              <a:gd name="connsiteY13" fmla="*/ 3667455 h 4738742"/>
              <a:gd name="connsiteX14" fmla="*/ 769809 w 5321972"/>
              <a:gd name="connsiteY14" fmla="*/ 3995074 h 4738742"/>
              <a:gd name="connsiteX15" fmla="*/ 1137749 w 5321972"/>
              <a:gd name="connsiteY15" fmla="*/ 2889997 h 4738742"/>
              <a:gd name="connsiteX16" fmla="*/ 0 w 5321972"/>
              <a:gd name="connsiteY16" fmla="*/ 2340260 h 4738742"/>
              <a:gd name="connsiteX0" fmla="*/ 0 w 5321972"/>
              <a:gd name="connsiteY0" fmla="*/ 2340260 h 4738742"/>
              <a:gd name="connsiteX1" fmla="*/ 1137749 w 5321972"/>
              <a:gd name="connsiteY1" fmla="*/ 1790523 h 4738742"/>
              <a:gd name="connsiteX2" fmla="*/ 769809 w 5321972"/>
              <a:gd name="connsiteY2" fmla="*/ 685446 h 4738742"/>
              <a:gd name="connsiteX3" fmla="*/ 2010895 w 5321972"/>
              <a:gd name="connsiteY3" fmla="*/ 1013065 h 4738742"/>
              <a:gd name="connsiteX4" fmla="*/ 2628292 w 5321972"/>
              <a:gd name="connsiteY4" fmla="*/ 0 h 4738742"/>
              <a:gd name="connsiteX5" fmla="*/ 3245689 w 5321972"/>
              <a:gd name="connsiteY5" fmla="*/ 1013065 h 4738742"/>
              <a:gd name="connsiteX6" fmla="*/ 4486775 w 5321972"/>
              <a:gd name="connsiteY6" fmla="*/ 685446 h 4738742"/>
              <a:gd name="connsiteX7" fmla="*/ 4118835 w 5321972"/>
              <a:gd name="connsiteY7" fmla="*/ 1790523 h 4738742"/>
              <a:gd name="connsiteX8" fmla="*/ 5256584 w 5321972"/>
              <a:gd name="connsiteY8" fmla="*/ 2340260 h 4738742"/>
              <a:gd name="connsiteX9" fmla="*/ 4118835 w 5321972"/>
              <a:gd name="connsiteY9" fmla="*/ 2889997 h 4738742"/>
              <a:gd name="connsiteX10" fmla="*/ 4486775 w 5321972"/>
              <a:gd name="connsiteY10" fmla="*/ 3995074 h 4738742"/>
              <a:gd name="connsiteX11" fmla="*/ 3245689 w 5321972"/>
              <a:gd name="connsiteY11" fmla="*/ 3667455 h 4738742"/>
              <a:gd name="connsiteX12" fmla="*/ 2628292 w 5321972"/>
              <a:gd name="connsiteY12" fmla="*/ 4680520 h 4738742"/>
              <a:gd name="connsiteX13" fmla="*/ 2010895 w 5321972"/>
              <a:gd name="connsiteY13" fmla="*/ 3667455 h 4738742"/>
              <a:gd name="connsiteX14" fmla="*/ 769809 w 5321972"/>
              <a:gd name="connsiteY14" fmla="*/ 3995074 h 4738742"/>
              <a:gd name="connsiteX15" fmla="*/ 1137749 w 5321972"/>
              <a:gd name="connsiteY15" fmla="*/ 2889997 h 4738742"/>
              <a:gd name="connsiteX16" fmla="*/ 0 w 5321972"/>
              <a:gd name="connsiteY16" fmla="*/ 2340260 h 4738742"/>
              <a:gd name="connsiteX0" fmla="*/ 65388 w 5387360"/>
              <a:gd name="connsiteY0" fmla="*/ 2340260 h 4738742"/>
              <a:gd name="connsiteX1" fmla="*/ 1203137 w 5387360"/>
              <a:gd name="connsiteY1" fmla="*/ 1790523 h 4738742"/>
              <a:gd name="connsiteX2" fmla="*/ 835197 w 5387360"/>
              <a:gd name="connsiteY2" fmla="*/ 685446 h 4738742"/>
              <a:gd name="connsiteX3" fmla="*/ 2076283 w 5387360"/>
              <a:gd name="connsiteY3" fmla="*/ 1013065 h 4738742"/>
              <a:gd name="connsiteX4" fmla="*/ 2693680 w 5387360"/>
              <a:gd name="connsiteY4" fmla="*/ 0 h 4738742"/>
              <a:gd name="connsiteX5" fmla="*/ 3311077 w 5387360"/>
              <a:gd name="connsiteY5" fmla="*/ 1013065 h 4738742"/>
              <a:gd name="connsiteX6" fmla="*/ 4552163 w 5387360"/>
              <a:gd name="connsiteY6" fmla="*/ 685446 h 4738742"/>
              <a:gd name="connsiteX7" fmla="*/ 4184223 w 5387360"/>
              <a:gd name="connsiteY7" fmla="*/ 1790523 h 4738742"/>
              <a:gd name="connsiteX8" fmla="*/ 5321972 w 5387360"/>
              <a:gd name="connsiteY8" fmla="*/ 2340260 h 4738742"/>
              <a:gd name="connsiteX9" fmla="*/ 4184223 w 5387360"/>
              <a:gd name="connsiteY9" fmla="*/ 2889997 h 4738742"/>
              <a:gd name="connsiteX10" fmla="*/ 4552163 w 5387360"/>
              <a:gd name="connsiteY10" fmla="*/ 3995074 h 4738742"/>
              <a:gd name="connsiteX11" fmla="*/ 3311077 w 5387360"/>
              <a:gd name="connsiteY11" fmla="*/ 3667455 h 4738742"/>
              <a:gd name="connsiteX12" fmla="*/ 2693680 w 5387360"/>
              <a:gd name="connsiteY12" fmla="*/ 4680520 h 4738742"/>
              <a:gd name="connsiteX13" fmla="*/ 2076283 w 5387360"/>
              <a:gd name="connsiteY13" fmla="*/ 3667455 h 4738742"/>
              <a:gd name="connsiteX14" fmla="*/ 835197 w 5387360"/>
              <a:gd name="connsiteY14" fmla="*/ 3995074 h 4738742"/>
              <a:gd name="connsiteX15" fmla="*/ 1203137 w 5387360"/>
              <a:gd name="connsiteY15" fmla="*/ 2889997 h 4738742"/>
              <a:gd name="connsiteX16" fmla="*/ 65388 w 5387360"/>
              <a:gd name="connsiteY16" fmla="*/ 2340260 h 4738742"/>
              <a:gd name="connsiteX0" fmla="*/ 65388 w 5387360"/>
              <a:gd name="connsiteY0" fmla="*/ 2340260 h 4738742"/>
              <a:gd name="connsiteX1" fmla="*/ 1203137 w 5387360"/>
              <a:gd name="connsiteY1" fmla="*/ 1790523 h 4738742"/>
              <a:gd name="connsiteX2" fmla="*/ 835197 w 5387360"/>
              <a:gd name="connsiteY2" fmla="*/ 685446 h 4738742"/>
              <a:gd name="connsiteX3" fmla="*/ 2076283 w 5387360"/>
              <a:gd name="connsiteY3" fmla="*/ 1013065 h 4738742"/>
              <a:gd name="connsiteX4" fmla="*/ 2693680 w 5387360"/>
              <a:gd name="connsiteY4" fmla="*/ 0 h 4738742"/>
              <a:gd name="connsiteX5" fmla="*/ 3311077 w 5387360"/>
              <a:gd name="connsiteY5" fmla="*/ 1013065 h 4738742"/>
              <a:gd name="connsiteX6" fmla="*/ 4552163 w 5387360"/>
              <a:gd name="connsiteY6" fmla="*/ 685446 h 4738742"/>
              <a:gd name="connsiteX7" fmla="*/ 4184223 w 5387360"/>
              <a:gd name="connsiteY7" fmla="*/ 1790523 h 4738742"/>
              <a:gd name="connsiteX8" fmla="*/ 5321972 w 5387360"/>
              <a:gd name="connsiteY8" fmla="*/ 2340260 h 4738742"/>
              <a:gd name="connsiteX9" fmla="*/ 4184223 w 5387360"/>
              <a:gd name="connsiteY9" fmla="*/ 2889997 h 4738742"/>
              <a:gd name="connsiteX10" fmla="*/ 4552163 w 5387360"/>
              <a:gd name="connsiteY10" fmla="*/ 3995074 h 4738742"/>
              <a:gd name="connsiteX11" fmla="*/ 3311077 w 5387360"/>
              <a:gd name="connsiteY11" fmla="*/ 3667455 h 4738742"/>
              <a:gd name="connsiteX12" fmla="*/ 2693680 w 5387360"/>
              <a:gd name="connsiteY12" fmla="*/ 4680520 h 4738742"/>
              <a:gd name="connsiteX13" fmla="*/ 2076283 w 5387360"/>
              <a:gd name="connsiteY13" fmla="*/ 3667455 h 4738742"/>
              <a:gd name="connsiteX14" fmla="*/ 835197 w 5387360"/>
              <a:gd name="connsiteY14" fmla="*/ 3995074 h 4738742"/>
              <a:gd name="connsiteX15" fmla="*/ 1203137 w 5387360"/>
              <a:gd name="connsiteY15" fmla="*/ 2889997 h 4738742"/>
              <a:gd name="connsiteX16" fmla="*/ 65388 w 5387360"/>
              <a:gd name="connsiteY16" fmla="*/ 2340260 h 4738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387360" h="4738742">
                <a:moveTo>
                  <a:pt x="65388" y="2340260"/>
                </a:moveTo>
                <a:cubicBezTo>
                  <a:pt x="-313862" y="2157014"/>
                  <a:pt x="1074836" y="2066325"/>
                  <a:pt x="1203137" y="1790523"/>
                </a:cubicBezTo>
                <a:lnTo>
                  <a:pt x="835197" y="685446"/>
                </a:lnTo>
                <a:cubicBezTo>
                  <a:pt x="712550" y="317087"/>
                  <a:pt x="1766536" y="1127306"/>
                  <a:pt x="2076283" y="1013065"/>
                </a:cubicBezTo>
                <a:cubicBezTo>
                  <a:pt x="2386030" y="898824"/>
                  <a:pt x="2487881" y="0"/>
                  <a:pt x="2693680" y="0"/>
                </a:cubicBezTo>
                <a:cubicBezTo>
                  <a:pt x="2899479" y="0"/>
                  <a:pt x="3001330" y="898824"/>
                  <a:pt x="3311077" y="1013065"/>
                </a:cubicBezTo>
                <a:lnTo>
                  <a:pt x="4552163" y="685446"/>
                </a:lnTo>
                <a:cubicBezTo>
                  <a:pt x="4965858" y="576240"/>
                  <a:pt x="4055922" y="1514721"/>
                  <a:pt x="4184223" y="1790523"/>
                </a:cubicBezTo>
                <a:lnTo>
                  <a:pt x="5321972" y="2340260"/>
                </a:lnTo>
                <a:cubicBezTo>
                  <a:pt x="5701222" y="2523506"/>
                  <a:pt x="4312524" y="2614195"/>
                  <a:pt x="4184223" y="2889997"/>
                </a:cubicBezTo>
                <a:lnTo>
                  <a:pt x="4552163" y="3995074"/>
                </a:lnTo>
                <a:cubicBezTo>
                  <a:pt x="4674810" y="4363433"/>
                  <a:pt x="3620824" y="3553214"/>
                  <a:pt x="3311077" y="3667455"/>
                </a:cubicBezTo>
                <a:lnTo>
                  <a:pt x="2693680" y="4680520"/>
                </a:lnTo>
                <a:cubicBezTo>
                  <a:pt x="2487881" y="5018208"/>
                  <a:pt x="2386030" y="3781696"/>
                  <a:pt x="2076283" y="3667455"/>
                </a:cubicBezTo>
                <a:lnTo>
                  <a:pt x="835197" y="3995074"/>
                </a:lnTo>
                <a:cubicBezTo>
                  <a:pt x="421502" y="4104280"/>
                  <a:pt x="1331438" y="3165799"/>
                  <a:pt x="1203137" y="2889997"/>
                </a:cubicBezTo>
                <a:lnTo>
                  <a:pt x="65388" y="2340260"/>
                </a:lnTo>
                <a:close/>
              </a:path>
            </a:pathLst>
          </a:custGeom>
          <a:noFill/>
          <a:ln w="25400" cap="flat" cmpd="sng" algn="ctr">
            <a:solidFill>
              <a:sysClr val="window" lastClr="FFFFFF">
                <a:lumMod val="65000"/>
              </a:sysClr>
            </a:solidFill>
            <a:prstDash val="sysDot"/>
          </a:ln>
          <a:effectLst/>
        </p:spPr>
        <p:txBody>
          <a:bodyPr anchor="ctr"/>
          <a:lstStyle/>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en-US" sz="1693"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11" name="TextBox 10"/>
          <p:cNvSpPr txBox="1">
            <a:spLocks noChangeArrowheads="1"/>
          </p:cNvSpPr>
          <p:nvPr/>
        </p:nvSpPr>
        <p:spPr bwMode="auto">
          <a:xfrm>
            <a:off x="3823936" y="2730025"/>
            <a:ext cx="2106823" cy="335060"/>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zh-CN" altLang="en-US" sz="1975" b="0" i="0" u="none" strike="noStrike" kern="1200" cap="none" spc="0" normalizeH="0" baseline="0" noProof="0">
                <a:ln>
                  <a:noFill/>
                </a:ln>
                <a:solidFill>
                  <a:srgbClr val="808080"/>
                </a:solidFill>
                <a:effectLst/>
                <a:uLnTx/>
                <a:uFillTx/>
                <a:latin typeface="方正兰亭中粗黑_GBK"/>
                <a:ea typeface="方正兰亭中粗黑_GBK"/>
                <a:cs typeface="Times New Roman" pitchFamily="18" charset="0"/>
              </a:rPr>
              <a:t>单击添加标题</a:t>
            </a:r>
          </a:p>
        </p:txBody>
      </p:sp>
      <p:sp>
        <p:nvSpPr>
          <p:cNvPr id="12" name="TextBox 11"/>
          <p:cNvSpPr txBox="1">
            <a:spLocks noChangeArrowheads="1"/>
          </p:cNvSpPr>
          <p:nvPr/>
        </p:nvSpPr>
        <p:spPr bwMode="auto">
          <a:xfrm>
            <a:off x="622641" y="2674777"/>
            <a:ext cx="1400567"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grpSp>
        <p:nvGrpSpPr>
          <p:cNvPr id="36" name="组合 35"/>
          <p:cNvGrpSpPr>
            <a:grpSpLocks/>
          </p:cNvGrpSpPr>
          <p:nvPr/>
        </p:nvGrpSpPr>
        <p:grpSpPr bwMode="auto">
          <a:xfrm>
            <a:off x="2157590" y="2258192"/>
            <a:ext cx="1175102" cy="1167637"/>
            <a:chOff x="2156937" y="2254859"/>
            <a:chExt cx="1174912" cy="1181409"/>
          </a:xfrm>
        </p:grpSpPr>
        <p:sp>
          <p:nvSpPr>
            <p:cNvPr id="87073" name="椭圆 9"/>
            <p:cNvSpPr>
              <a:spLocks noChangeArrowheads="1"/>
            </p:cNvSpPr>
            <p:nvPr/>
          </p:nvSpPr>
          <p:spPr bwMode="auto">
            <a:xfrm>
              <a:off x="2156937" y="2254859"/>
              <a:ext cx="1174912" cy="1181409"/>
            </a:xfrm>
            <a:prstGeom prst="ellipse">
              <a:avLst/>
            </a:prstGeom>
            <a:solidFill>
              <a:schemeClr val="bg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74" name="TextBox 19"/>
            <p:cNvSpPr txBox="1">
              <a:spLocks noChangeArrowheads="1"/>
            </p:cNvSpPr>
            <p:nvPr/>
          </p:nvSpPr>
          <p:spPr bwMode="auto">
            <a:xfrm flipH="1">
              <a:off x="2401225" y="2661527"/>
              <a:ext cx="686337" cy="491342"/>
            </a:xfrm>
            <a:prstGeom prst="rect">
              <a:avLst/>
            </a:prstGeom>
            <a:solidFill>
              <a:schemeClr val="bg2"/>
            </a:solid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3198" b="0" i="0" u="none" strike="noStrike" kern="1200" cap="none" spc="0" normalizeH="0" baseline="0" noProof="0">
                  <a:ln>
                    <a:noFill/>
                  </a:ln>
                  <a:solidFill>
                    <a:srgbClr val="FFFFFF"/>
                  </a:solidFill>
                  <a:effectLst/>
                  <a:uLnTx/>
                  <a:uFillTx/>
                  <a:latin typeface="Arial Rounded MT Bold"/>
                  <a:ea typeface="微软雅黑"/>
                  <a:cs typeface="Times New Roman" pitchFamily="18" charset="0"/>
                </a:rPr>
                <a:t>01</a:t>
              </a:r>
              <a:endParaRPr kumimoji="0" lang="zh-CN" altLang="en-US" sz="3198" b="0" i="0" u="none" strike="noStrike" kern="1200" cap="none" spc="0" normalizeH="0" baseline="0" noProof="0">
                <a:ln>
                  <a:noFill/>
                </a:ln>
                <a:solidFill>
                  <a:srgbClr val="FFFFFF"/>
                </a:solidFill>
                <a:effectLst/>
                <a:uLnTx/>
                <a:uFillTx/>
                <a:latin typeface="Arial Rounded MT Bold"/>
                <a:ea typeface="微软雅黑"/>
                <a:cs typeface="Times New Roman" pitchFamily="18" charset="0"/>
              </a:endParaRPr>
            </a:p>
          </p:txBody>
        </p:sp>
      </p:grpSp>
      <p:grpSp>
        <p:nvGrpSpPr>
          <p:cNvPr id="37" name="组合 36"/>
          <p:cNvGrpSpPr>
            <a:grpSpLocks/>
          </p:cNvGrpSpPr>
          <p:nvPr/>
        </p:nvGrpSpPr>
        <p:grpSpPr bwMode="auto">
          <a:xfrm>
            <a:off x="3098270" y="1130869"/>
            <a:ext cx="916789" cy="909324"/>
            <a:chOff x="3099327" y="1113459"/>
            <a:chExt cx="914917" cy="919977"/>
          </a:xfrm>
        </p:grpSpPr>
        <p:sp>
          <p:nvSpPr>
            <p:cNvPr id="87071" name="椭圆 8"/>
            <p:cNvSpPr>
              <a:spLocks noChangeArrowheads="1"/>
            </p:cNvSpPr>
            <p:nvPr/>
          </p:nvSpPr>
          <p:spPr bwMode="auto">
            <a:xfrm>
              <a:off x="3099327" y="1113459"/>
              <a:ext cx="914917" cy="919977"/>
            </a:xfrm>
            <a:prstGeom prst="ellipse">
              <a:avLst/>
            </a:prstGeom>
            <a:solidFill>
              <a:schemeClr val="tx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72" name="TextBox 20"/>
            <p:cNvSpPr txBox="1">
              <a:spLocks noChangeArrowheads="1"/>
            </p:cNvSpPr>
            <p:nvPr/>
          </p:nvSpPr>
          <p:spPr bwMode="auto">
            <a:xfrm flipH="1">
              <a:off x="3213617" y="1414033"/>
              <a:ext cx="686337" cy="444467"/>
            </a:xfrm>
            <a:prstGeom prst="rect">
              <a:avLst/>
            </a:prstGeom>
            <a:solidFill>
              <a:schemeClr val="tx2"/>
            </a:solid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2822" b="0" i="0" u="none" strike="noStrike" kern="1200" cap="none" spc="0" normalizeH="0" baseline="0" noProof="0">
                  <a:ln>
                    <a:noFill/>
                  </a:ln>
                  <a:solidFill>
                    <a:srgbClr val="FFFFFF"/>
                  </a:solidFill>
                  <a:effectLst/>
                  <a:uLnTx/>
                  <a:uFillTx/>
                  <a:latin typeface="Arial Rounded MT Bold"/>
                  <a:ea typeface="微软雅黑"/>
                  <a:cs typeface="Times New Roman" pitchFamily="18" charset="0"/>
                </a:rPr>
                <a:t>02</a:t>
              </a:r>
              <a:endParaRPr kumimoji="0" lang="zh-CN" altLang="en-US" sz="2822" b="0" i="0" u="none" strike="noStrike" kern="1200" cap="none" spc="0" normalizeH="0" baseline="0" noProof="0">
                <a:ln>
                  <a:noFill/>
                </a:ln>
                <a:solidFill>
                  <a:srgbClr val="FFFFFF"/>
                </a:solidFill>
                <a:effectLst/>
                <a:uLnTx/>
                <a:uFillTx/>
                <a:latin typeface="Arial Rounded MT Bold"/>
                <a:ea typeface="微软雅黑"/>
                <a:cs typeface="Times New Roman" pitchFamily="18" charset="0"/>
              </a:endParaRPr>
            </a:p>
          </p:txBody>
        </p:sp>
      </p:grpSp>
      <p:grpSp>
        <p:nvGrpSpPr>
          <p:cNvPr id="38" name="组合 37"/>
          <p:cNvGrpSpPr>
            <a:grpSpLocks/>
          </p:cNvGrpSpPr>
          <p:nvPr/>
        </p:nvGrpSpPr>
        <p:grpSpPr bwMode="auto">
          <a:xfrm>
            <a:off x="4518247" y="891966"/>
            <a:ext cx="710735" cy="706257"/>
            <a:chOff x="4518253" y="871343"/>
            <a:chExt cx="710523" cy="714453"/>
          </a:xfrm>
        </p:grpSpPr>
        <p:sp>
          <p:nvSpPr>
            <p:cNvPr id="87069" name="椭圆 7"/>
            <p:cNvSpPr>
              <a:spLocks noChangeArrowheads="1"/>
            </p:cNvSpPr>
            <p:nvPr/>
          </p:nvSpPr>
          <p:spPr bwMode="auto">
            <a:xfrm>
              <a:off x="4518253" y="871343"/>
              <a:ext cx="710523" cy="714453"/>
            </a:xfrm>
            <a:prstGeom prst="ellipse">
              <a:avLst/>
            </a:prstGeom>
            <a:solidFill>
              <a:schemeClr val="bg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70" name="TextBox 21"/>
            <p:cNvSpPr txBox="1">
              <a:spLocks noChangeArrowheads="1"/>
            </p:cNvSpPr>
            <p:nvPr/>
          </p:nvSpPr>
          <p:spPr bwMode="auto">
            <a:xfrm flipH="1">
              <a:off x="4530195" y="1093382"/>
              <a:ext cx="686639" cy="385910"/>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2352" b="0" i="0" u="none" strike="noStrike" kern="1200" cap="none" spc="0" normalizeH="0" baseline="0" noProof="0">
                  <a:ln>
                    <a:noFill/>
                  </a:ln>
                  <a:solidFill>
                    <a:srgbClr val="FFFFFF"/>
                  </a:solidFill>
                  <a:effectLst/>
                  <a:uLnTx/>
                  <a:uFillTx/>
                  <a:latin typeface="Arial Rounded MT Bold"/>
                  <a:ea typeface="微软雅黑"/>
                  <a:cs typeface="Times New Roman" pitchFamily="18" charset="0"/>
                </a:rPr>
                <a:t>03</a:t>
              </a:r>
              <a:endParaRPr kumimoji="0" lang="zh-CN" altLang="en-US" sz="2352" b="0" i="0" u="none" strike="noStrike" kern="1200" cap="none" spc="0" normalizeH="0" baseline="0" noProof="0">
                <a:ln>
                  <a:noFill/>
                </a:ln>
                <a:solidFill>
                  <a:srgbClr val="FFFFFF"/>
                </a:solidFill>
                <a:effectLst/>
                <a:uLnTx/>
                <a:uFillTx/>
                <a:latin typeface="Arial Rounded MT Bold"/>
                <a:ea typeface="微软雅黑"/>
                <a:cs typeface="Times New Roman" pitchFamily="18" charset="0"/>
              </a:endParaRPr>
            </a:p>
          </p:txBody>
        </p:sp>
      </p:grpSp>
      <p:grpSp>
        <p:nvGrpSpPr>
          <p:cNvPr id="39" name="组合 38"/>
          <p:cNvGrpSpPr>
            <a:grpSpLocks/>
          </p:cNvGrpSpPr>
          <p:nvPr/>
        </p:nvGrpSpPr>
        <p:grpSpPr bwMode="auto">
          <a:xfrm>
            <a:off x="5863568" y="1532524"/>
            <a:ext cx="686845" cy="506175"/>
            <a:chOff x="5864168" y="1519432"/>
            <a:chExt cx="686337" cy="512529"/>
          </a:xfrm>
        </p:grpSpPr>
        <p:sp>
          <p:nvSpPr>
            <p:cNvPr id="87067" name="椭圆 6"/>
            <p:cNvSpPr>
              <a:spLocks noChangeArrowheads="1"/>
            </p:cNvSpPr>
            <p:nvPr/>
          </p:nvSpPr>
          <p:spPr bwMode="auto">
            <a:xfrm>
              <a:off x="5951799" y="1519432"/>
              <a:ext cx="512529" cy="512529"/>
            </a:xfrm>
            <a:prstGeom prst="ellipse">
              <a:avLst/>
            </a:prstGeom>
            <a:solidFill>
              <a:schemeClr val="tx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68" name="TextBox 22"/>
            <p:cNvSpPr txBox="1">
              <a:spLocks noChangeArrowheads="1"/>
            </p:cNvSpPr>
            <p:nvPr/>
          </p:nvSpPr>
          <p:spPr bwMode="auto">
            <a:xfrm flipH="1">
              <a:off x="5864168" y="1652478"/>
              <a:ext cx="686337" cy="339266"/>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1975" b="0" i="0" u="none" strike="noStrike" kern="1200" cap="none" spc="0" normalizeH="0" baseline="0" noProof="0">
                  <a:ln>
                    <a:noFill/>
                  </a:ln>
                  <a:solidFill>
                    <a:srgbClr val="FFFFFF"/>
                  </a:solidFill>
                  <a:effectLst/>
                  <a:uLnTx/>
                  <a:uFillTx/>
                  <a:latin typeface="Arial Rounded MT Bold"/>
                  <a:ea typeface="微软雅黑"/>
                  <a:cs typeface="Times New Roman" pitchFamily="18" charset="0"/>
                </a:rPr>
                <a:t>04</a:t>
              </a:r>
              <a:endParaRPr kumimoji="0" lang="zh-CN" altLang="en-US" sz="1975" b="0" i="0" u="none" strike="noStrike" kern="1200" cap="none" spc="0" normalizeH="0" baseline="0" noProof="0">
                <a:ln>
                  <a:noFill/>
                </a:ln>
                <a:solidFill>
                  <a:srgbClr val="FFFFFF"/>
                </a:solidFill>
                <a:effectLst/>
                <a:uLnTx/>
                <a:uFillTx/>
                <a:latin typeface="Arial Rounded MT Bold"/>
                <a:ea typeface="微软雅黑"/>
                <a:cs typeface="Times New Roman" pitchFamily="18" charset="0"/>
              </a:endParaRPr>
            </a:p>
          </p:txBody>
        </p:sp>
      </p:grpSp>
      <p:grpSp>
        <p:nvGrpSpPr>
          <p:cNvPr id="40" name="组合 39"/>
          <p:cNvGrpSpPr>
            <a:grpSpLocks/>
          </p:cNvGrpSpPr>
          <p:nvPr/>
        </p:nvGrpSpPr>
        <p:grpSpPr bwMode="auto">
          <a:xfrm>
            <a:off x="6344360" y="2755407"/>
            <a:ext cx="468847" cy="386724"/>
            <a:chOff x="6343372" y="2757801"/>
            <a:chExt cx="469916" cy="392414"/>
          </a:xfrm>
        </p:grpSpPr>
        <p:sp>
          <p:nvSpPr>
            <p:cNvPr id="87065" name="椭圆 5"/>
            <p:cNvSpPr>
              <a:spLocks noChangeArrowheads="1"/>
            </p:cNvSpPr>
            <p:nvPr/>
          </p:nvSpPr>
          <p:spPr bwMode="auto">
            <a:xfrm>
              <a:off x="6372784" y="2757801"/>
              <a:ext cx="392414" cy="392414"/>
            </a:xfrm>
            <a:prstGeom prst="ellipse">
              <a:avLst/>
            </a:prstGeom>
            <a:solidFill>
              <a:schemeClr val="bg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66" name="TextBox 23"/>
            <p:cNvSpPr txBox="1">
              <a:spLocks noChangeArrowheads="1"/>
            </p:cNvSpPr>
            <p:nvPr/>
          </p:nvSpPr>
          <p:spPr bwMode="auto">
            <a:xfrm flipH="1">
              <a:off x="6343372" y="2837112"/>
              <a:ext cx="469916" cy="269527"/>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1411" b="0" i="0" u="none" strike="noStrike" kern="1200" cap="none" spc="0" normalizeH="0" baseline="0" noProof="0">
                  <a:ln>
                    <a:noFill/>
                  </a:ln>
                  <a:solidFill>
                    <a:srgbClr val="FFFFFF"/>
                  </a:solidFill>
                  <a:effectLst/>
                  <a:uLnTx/>
                  <a:uFillTx/>
                  <a:latin typeface="Arial Rounded MT Bold"/>
                  <a:ea typeface="微软雅黑"/>
                  <a:cs typeface="Times New Roman" pitchFamily="18" charset="0"/>
                </a:rPr>
                <a:t>05</a:t>
              </a:r>
              <a:endParaRPr kumimoji="0" lang="zh-CN" altLang="en-US" sz="1411" b="0" i="0" u="none" strike="noStrike" kern="1200" cap="none" spc="0" normalizeH="0" baseline="0" noProof="0">
                <a:ln>
                  <a:noFill/>
                </a:ln>
                <a:solidFill>
                  <a:srgbClr val="FFFFFF"/>
                </a:solidFill>
                <a:effectLst/>
                <a:uLnTx/>
                <a:uFillTx/>
                <a:latin typeface="Arial Rounded MT Bold"/>
                <a:ea typeface="微软雅黑"/>
                <a:cs typeface="Times New Roman" pitchFamily="18" charset="0"/>
              </a:endParaRPr>
            </a:p>
          </p:txBody>
        </p:sp>
      </p:grpSp>
      <p:grpSp>
        <p:nvGrpSpPr>
          <p:cNvPr id="41" name="组合 40"/>
          <p:cNvGrpSpPr>
            <a:grpSpLocks/>
          </p:cNvGrpSpPr>
          <p:nvPr/>
        </p:nvGrpSpPr>
        <p:grpSpPr bwMode="auto">
          <a:xfrm>
            <a:off x="5778459" y="3830475"/>
            <a:ext cx="416587" cy="324859"/>
            <a:chOff x="5778650" y="3846661"/>
            <a:chExt cx="415986" cy="328459"/>
          </a:xfrm>
        </p:grpSpPr>
        <p:sp>
          <p:nvSpPr>
            <p:cNvPr id="87063" name="椭圆 4"/>
            <p:cNvSpPr>
              <a:spLocks noChangeArrowheads="1"/>
            </p:cNvSpPr>
            <p:nvPr/>
          </p:nvSpPr>
          <p:spPr bwMode="auto">
            <a:xfrm>
              <a:off x="5816232" y="3846661"/>
              <a:ext cx="316322" cy="316322"/>
            </a:xfrm>
            <a:prstGeom prst="ellipse">
              <a:avLst/>
            </a:prstGeom>
            <a:solidFill>
              <a:schemeClr val="tx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64" name="TextBox 24"/>
            <p:cNvSpPr txBox="1">
              <a:spLocks noChangeArrowheads="1"/>
            </p:cNvSpPr>
            <p:nvPr/>
          </p:nvSpPr>
          <p:spPr bwMode="auto">
            <a:xfrm flipH="1">
              <a:off x="5778650" y="3906557"/>
              <a:ext cx="415986" cy="268563"/>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1411" b="0" i="0" u="none" strike="noStrike" kern="1200" cap="none" spc="0" normalizeH="0" baseline="0" noProof="0">
                  <a:ln>
                    <a:noFill/>
                  </a:ln>
                  <a:solidFill>
                    <a:srgbClr val="FFFFFF"/>
                  </a:solidFill>
                  <a:effectLst/>
                  <a:uLnTx/>
                  <a:uFillTx/>
                  <a:latin typeface="Arial Rounded MT Bold"/>
                  <a:ea typeface="微软雅黑"/>
                  <a:cs typeface="Times New Roman" pitchFamily="18" charset="0"/>
                </a:rPr>
                <a:t>06</a:t>
              </a:r>
              <a:endParaRPr kumimoji="0" lang="zh-CN" altLang="en-US" sz="1411" b="0" i="0" u="none" strike="noStrike" kern="1200" cap="none" spc="0" normalizeH="0" baseline="0" noProof="0">
                <a:ln>
                  <a:noFill/>
                </a:ln>
                <a:solidFill>
                  <a:srgbClr val="FFFFFF"/>
                </a:solidFill>
                <a:effectLst/>
                <a:uLnTx/>
                <a:uFillTx/>
                <a:latin typeface="Arial Rounded MT Bold"/>
                <a:ea typeface="微软雅黑"/>
                <a:cs typeface="Times New Roman" pitchFamily="18" charset="0"/>
              </a:endParaRPr>
            </a:p>
          </p:txBody>
        </p:sp>
      </p:grpSp>
      <p:grpSp>
        <p:nvGrpSpPr>
          <p:cNvPr id="42" name="组合 41"/>
          <p:cNvGrpSpPr>
            <a:grpSpLocks/>
          </p:cNvGrpSpPr>
          <p:nvPr/>
        </p:nvGrpSpPr>
        <p:grpSpPr bwMode="auto">
          <a:xfrm>
            <a:off x="4582453" y="4209721"/>
            <a:ext cx="437490" cy="277777"/>
            <a:chOff x="4582797" y="4230767"/>
            <a:chExt cx="437416" cy="280261"/>
          </a:xfrm>
        </p:grpSpPr>
        <p:sp>
          <p:nvSpPr>
            <p:cNvPr id="87061" name="椭圆 3"/>
            <p:cNvSpPr>
              <a:spLocks noChangeArrowheads="1"/>
            </p:cNvSpPr>
            <p:nvPr/>
          </p:nvSpPr>
          <p:spPr bwMode="auto">
            <a:xfrm>
              <a:off x="4665580" y="4230767"/>
              <a:ext cx="246873" cy="246873"/>
            </a:xfrm>
            <a:prstGeom prst="ellipse">
              <a:avLst/>
            </a:prstGeom>
            <a:solidFill>
              <a:schemeClr val="bg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62" name="TextBox 25"/>
            <p:cNvSpPr txBox="1">
              <a:spLocks noChangeArrowheads="1"/>
            </p:cNvSpPr>
            <p:nvPr/>
          </p:nvSpPr>
          <p:spPr bwMode="auto">
            <a:xfrm flipH="1">
              <a:off x="4582797" y="4266389"/>
              <a:ext cx="437416" cy="244639"/>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1223" b="0" i="0" u="none" strike="noStrike" kern="1200" cap="none" spc="0" normalizeH="0" baseline="0" noProof="0">
                  <a:ln>
                    <a:noFill/>
                  </a:ln>
                  <a:solidFill>
                    <a:srgbClr val="FFFFFF"/>
                  </a:solidFill>
                  <a:effectLst/>
                  <a:uLnTx/>
                  <a:uFillTx/>
                  <a:latin typeface="Arial Rounded MT Bold"/>
                  <a:ea typeface="微软雅黑"/>
                  <a:cs typeface="Times New Roman" pitchFamily="18" charset="0"/>
                </a:rPr>
                <a:t>07</a:t>
              </a:r>
              <a:endParaRPr kumimoji="0" lang="zh-CN" altLang="en-US" sz="1223" b="0" i="0" u="none" strike="noStrike" kern="1200" cap="none" spc="0" normalizeH="0" baseline="0" noProof="0">
                <a:ln>
                  <a:noFill/>
                </a:ln>
                <a:solidFill>
                  <a:srgbClr val="FFFFFF"/>
                </a:solidFill>
                <a:effectLst/>
                <a:uLnTx/>
                <a:uFillTx/>
                <a:latin typeface="Arial Rounded MT Bold"/>
                <a:ea typeface="微软雅黑"/>
                <a:cs typeface="Times New Roman" pitchFamily="18" charset="0"/>
              </a:endParaRPr>
            </a:p>
          </p:txBody>
        </p:sp>
      </p:grpSp>
      <p:grpSp>
        <p:nvGrpSpPr>
          <p:cNvPr id="43" name="组合 42"/>
          <p:cNvGrpSpPr>
            <a:grpSpLocks/>
          </p:cNvGrpSpPr>
          <p:nvPr/>
        </p:nvGrpSpPr>
        <p:grpSpPr bwMode="auto">
          <a:xfrm>
            <a:off x="3477528" y="3799108"/>
            <a:ext cx="344915" cy="228621"/>
            <a:chOff x="3478687" y="3814541"/>
            <a:chExt cx="343168" cy="232583"/>
          </a:xfrm>
        </p:grpSpPr>
        <p:sp>
          <p:nvSpPr>
            <p:cNvPr id="87059" name="椭圆 2"/>
            <p:cNvSpPr>
              <a:spLocks noChangeArrowheads="1"/>
            </p:cNvSpPr>
            <p:nvPr/>
          </p:nvSpPr>
          <p:spPr bwMode="auto">
            <a:xfrm>
              <a:off x="3545356" y="3814541"/>
              <a:ext cx="206859" cy="206859"/>
            </a:xfrm>
            <a:prstGeom prst="ellipse">
              <a:avLst/>
            </a:prstGeom>
            <a:solidFill>
              <a:schemeClr val="tx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60" name="TextBox 26"/>
            <p:cNvSpPr txBox="1">
              <a:spLocks noChangeArrowheads="1"/>
            </p:cNvSpPr>
            <p:nvPr/>
          </p:nvSpPr>
          <p:spPr bwMode="auto">
            <a:xfrm flipH="1">
              <a:off x="3478687" y="3835807"/>
              <a:ext cx="343168" cy="211317"/>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Arial Rounded MT Bold"/>
                  <a:ea typeface="微软雅黑"/>
                  <a:cs typeface="Times New Roman" pitchFamily="18" charset="0"/>
                </a:rPr>
                <a:t>08</a:t>
              </a:r>
              <a:endParaRPr kumimoji="0" lang="zh-CN" altLang="en-US" sz="941" b="0" i="0" u="none" strike="noStrike" kern="1200" cap="none" spc="0" normalizeH="0" baseline="0" noProof="0">
                <a:ln>
                  <a:noFill/>
                </a:ln>
                <a:solidFill>
                  <a:srgbClr val="FFFFFF"/>
                </a:solidFill>
                <a:effectLst/>
                <a:uLnTx/>
                <a:uFillTx/>
                <a:latin typeface="Arial Rounded MT Bold"/>
                <a:ea typeface="微软雅黑"/>
                <a:cs typeface="Times New Roman" pitchFamily="18" charset="0"/>
              </a:endParaRPr>
            </a:p>
          </p:txBody>
        </p:sp>
      </p:grpSp>
      <p:sp>
        <p:nvSpPr>
          <p:cNvPr id="28" name="TextBox 27"/>
          <p:cNvSpPr txBox="1">
            <a:spLocks noChangeArrowheads="1"/>
          </p:cNvSpPr>
          <p:nvPr/>
        </p:nvSpPr>
        <p:spPr bwMode="auto">
          <a:xfrm>
            <a:off x="1618566" y="1305567"/>
            <a:ext cx="1399074"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方正兰亭黑_GBK"/>
              <a:ea typeface="方正兰亭黑_GBK"/>
              <a:cs typeface="方正兰亭黑_GBK"/>
            </a:endParaRPr>
          </a:p>
        </p:txBody>
      </p:sp>
      <p:sp>
        <p:nvSpPr>
          <p:cNvPr id="29" name="TextBox 28"/>
          <p:cNvSpPr txBox="1">
            <a:spLocks noChangeArrowheads="1"/>
          </p:cNvSpPr>
          <p:nvPr/>
        </p:nvSpPr>
        <p:spPr bwMode="auto">
          <a:xfrm>
            <a:off x="5285722" y="911377"/>
            <a:ext cx="1400567" cy="671050"/>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just" defTabSz="910854"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方正兰亭黑_GBK"/>
              <a:ea typeface="方正兰亭黑_GBK"/>
              <a:cs typeface="方正兰亭黑_GBK"/>
            </a:endParaRPr>
          </a:p>
        </p:txBody>
      </p:sp>
      <p:sp>
        <p:nvSpPr>
          <p:cNvPr id="30" name="TextBox 29"/>
          <p:cNvSpPr txBox="1">
            <a:spLocks noChangeArrowheads="1"/>
          </p:cNvSpPr>
          <p:nvPr/>
        </p:nvSpPr>
        <p:spPr bwMode="auto">
          <a:xfrm>
            <a:off x="6553400" y="1499675"/>
            <a:ext cx="1399073"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31" name="TextBox 30"/>
          <p:cNvSpPr txBox="1">
            <a:spLocks noChangeArrowheads="1"/>
          </p:cNvSpPr>
          <p:nvPr/>
        </p:nvSpPr>
        <p:spPr bwMode="auto">
          <a:xfrm>
            <a:off x="6875919" y="2677764"/>
            <a:ext cx="1399073"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32" name="TextBox 31"/>
          <p:cNvSpPr txBox="1">
            <a:spLocks noChangeArrowheads="1"/>
          </p:cNvSpPr>
          <p:nvPr/>
        </p:nvSpPr>
        <p:spPr bwMode="auto">
          <a:xfrm>
            <a:off x="6195045" y="3699073"/>
            <a:ext cx="1397581"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33" name="TextBox 32"/>
          <p:cNvSpPr txBox="1">
            <a:spLocks noChangeArrowheads="1"/>
          </p:cNvSpPr>
          <p:nvPr/>
        </p:nvSpPr>
        <p:spPr bwMode="auto">
          <a:xfrm>
            <a:off x="4080757" y="4494917"/>
            <a:ext cx="1663360" cy="671050"/>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just" defTabSz="910854"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方正兰亭黑_GBK"/>
              <a:ea typeface="方正兰亭黑_GBK"/>
              <a:cs typeface="方正兰亭黑_GBK"/>
            </a:endParaRPr>
          </a:p>
        </p:txBody>
      </p:sp>
      <p:sp>
        <p:nvSpPr>
          <p:cNvPr id="34" name="TextBox 33"/>
          <p:cNvSpPr txBox="1">
            <a:spLocks noChangeArrowheads="1"/>
          </p:cNvSpPr>
          <p:nvPr/>
        </p:nvSpPr>
        <p:spPr bwMode="auto">
          <a:xfrm>
            <a:off x="2026194" y="3820018"/>
            <a:ext cx="1397581"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Tree>
    <p:extLst>
      <p:ext uri="{BB962C8B-B14F-4D97-AF65-F5344CB8AC3E}">
        <p14:creationId xmlns:p14="http://schemas.microsoft.com/office/powerpoint/2010/main" val="237008442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20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1000"/>
                                        <p:tgtEl>
                                          <p:spTgt spid="11"/>
                                        </p:tgtEl>
                                      </p:cBhvr>
                                    </p:animEffect>
                                  </p:childTnLst>
                                </p:cTn>
                              </p:par>
                            </p:childTnLst>
                          </p:cTn>
                        </p:par>
                        <p:par>
                          <p:cTn id="11" fill="hold">
                            <p:stCondLst>
                              <p:cond delay="2000"/>
                            </p:stCondLst>
                            <p:childTnLst>
                              <p:par>
                                <p:cTn id="12" presetID="23" presetClass="entr" presetSubtype="16"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 calcmode="lin" valueType="num">
                                      <p:cBhvr>
                                        <p:cTn id="14" dur="500" fill="hold"/>
                                        <p:tgtEl>
                                          <p:spTgt spid="36"/>
                                        </p:tgtEl>
                                        <p:attrNameLst>
                                          <p:attrName>ppt_w</p:attrName>
                                        </p:attrNameLst>
                                      </p:cBhvr>
                                      <p:tavLst>
                                        <p:tav tm="0">
                                          <p:val>
                                            <p:fltVal val="0"/>
                                          </p:val>
                                        </p:tav>
                                        <p:tav tm="100000">
                                          <p:val>
                                            <p:strVal val="#ppt_w"/>
                                          </p:val>
                                        </p:tav>
                                      </p:tavLst>
                                    </p:anim>
                                    <p:anim calcmode="lin" valueType="num">
                                      <p:cBhvr>
                                        <p:cTn id="15" dur="500" fill="hold"/>
                                        <p:tgtEl>
                                          <p:spTgt spid="36"/>
                                        </p:tgtEl>
                                        <p:attrNameLst>
                                          <p:attrName>ppt_h</p:attrName>
                                        </p:attrNameLst>
                                      </p:cBhvr>
                                      <p:tavLst>
                                        <p:tav tm="0">
                                          <p:val>
                                            <p:fltVal val="0"/>
                                          </p:val>
                                        </p:tav>
                                        <p:tav tm="100000">
                                          <p:val>
                                            <p:strVal val="#ppt_h"/>
                                          </p:val>
                                        </p:tav>
                                      </p:tavLst>
                                    </p:anim>
                                  </p:childTnLst>
                                </p:cTn>
                              </p:par>
                            </p:childTnLst>
                          </p:cTn>
                        </p:par>
                        <p:par>
                          <p:cTn id="16" fill="hold">
                            <p:stCondLst>
                              <p:cond delay="2500"/>
                            </p:stCondLst>
                            <p:childTnLst>
                              <p:par>
                                <p:cTn id="17" presetID="42"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300"/>
                                        <p:tgtEl>
                                          <p:spTgt spid="12"/>
                                        </p:tgtEl>
                                      </p:cBhvr>
                                    </p:animEffect>
                                    <p:anim calcmode="lin" valueType="num">
                                      <p:cBhvr>
                                        <p:cTn id="20" dur="300" fill="hold"/>
                                        <p:tgtEl>
                                          <p:spTgt spid="12"/>
                                        </p:tgtEl>
                                        <p:attrNameLst>
                                          <p:attrName>ppt_x</p:attrName>
                                        </p:attrNameLst>
                                      </p:cBhvr>
                                      <p:tavLst>
                                        <p:tav tm="0">
                                          <p:val>
                                            <p:strVal val="#ppt_x"/>
                                          </p:val>
                                        </p:tav>
                                        <p:tav tm="100000">
                                          <p:val>
                                            <p:strVal val="#ppt_x"/>
                                          </p:val>
                                        </p:tav>
                                      </p:tavLst>
                                    </p:anim>
                                    <p:anim calcmode="lin" valueType="num">
                                      <p:cBhvr>
                                        <p:cTn id="21" dur="300" fill="hold"/>
                                        <p:tgtEl>
                                          <p:spTgt spid="12"/>
                                        </p:tgtEl>
                                        <p:attrNameLst>
                                          <p:attrName>ppt_y</p:attrName>
                                        </p:attrNameLst>
                                      </p:cBhvr>
                                      <p:tavLst>
                                        <p:tav tm="0">
                                          <p:val>
                                            <p:strVal val="#ppt_y+.1"/>
                                          </p:val>
                                        </p:tav>
                                        <p:tav tm="100000">
                                          <p:val>
                                            <p:strVal val="#ppt_y"/>
                                          </p:val>
                                        </p:tav>
                                      </p:tavLst>
                                    </p:anim>
                                  </p:childTnLst>
                                </p:cTn>
                              </p:par>
                            </p:childTnLst>
                          </p:cTn>
                        </p:par>
                        <p:par>
                          <p:cTn id="22" fill="hold">
                            <p:stCondLst>
                              <p:cond delay="2800"/>
                            </p:stCondLst>
                            <p:childTnLst>
                              <p:par>
                                <p:cTn id="23" presetID="23" presetClass="entr" presetSubtype="16"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childTnLst>
                                </p:cTn>
                              </p:par>
                            </p:childTnLst>
                          </p:cTn>
                        </p:par>
                        <p:par>
                          <p:cTn id="27" fill="hold">
                            <p:stCondLst>
                              <p:cond delay="3300"/>
                            </p:stCondLst>
                            <p:childTnLst>
                              <p:par>
                                <p:cTn id="28" presetID="42" presetClass="entr" presetSubtype="0"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300"/>
                                        <p:tgtEl>
                                          <p:spTgt spid="28"/>
                                        </p:tgtEl>
                                      </p:cBhvr>
                                    </p:animEffect>
                                    <p:anim calcmode="lin" valueType="num">
                                      <p:cBhvr>
                                        <p:cTn id="31" dur="300" fill="hold"/>
                                        <p:tgtEl>
                                          <p:spTgt spid="28"/>
                                        </p:tgtEl>
                                        <p:attrNameLst>
                                          <p:attrName>ppt_x</p:attrName>
                                        </p:attrNameLst>
                                      </p:cBhvr>
                                      <p:tavLst>
                                        <p:tav tm="0">
                                          <p:val>
                                            <p:strVal val="#ppt_x"/>
                                          </p:val>
                                        </p:tav>
                                        <p:tav tm="100000">
                                          <p:val>
                                            <p:strVal val="#ppt_x"/>
                                          </p:val>
                                        </p:tav>
                                      </p:tavLst>
                                    </p:anim>
                                    <p:anim calcmode="lin" valueType="num">
                                      <p:cBhvr>
                                        <p:cTn id="32" dur="300" fill="hold"/>
                                        <p:tgtEl>
                                          <p:spTgt spid="28"/>
                                        </p:tgtEl>
                                        <p:attrNameLst>
                                          <p:attrName>ppt_y</p:attrName>
                                        </p:attrNameLst>
                                      </p:cBhvr>
                                      <p:tavLst>
                                        <p:tav tm="0">
                                          <p:val>
                                            <p:strVal val="#ppt_y+.1"/>
                                          </p:val>
                                        </p:tav>
                                        <p:tav tm="100000">
                                          <p:val>
                                            <p:strVal val="#ppt_y"/>
                                          </p:val>
                                        </p:tav>
                                      </p:tavLst>
                                    </p:anim>
                                  </p:childTnLst>
                                </p:cTn>
                              </p:par>
                            </p:childTnLst>
                          </p:cTn>
                        </p:par>
                        <p:par>
                          <p:cTn id="33" fill="hold">
                            <p:stCondLst>
                              <p:cond delay="3600"/>
                            </p:stCondLst>
                            <p:childTnLst>
                              <p:par>
                                <p:cTn id="34" presetID="23" presetClass="entr" presetSubtype="16" fill="hold" nodeType="afterEffect">
                                  <p:stCondLst>
                                    <p:cond delay="0"/>
                                  </p:stCondLst>
                                  <p:childTnLst>
                                    <p:set>
                                      <p:cBhvr>
                                        <p:cTn id="35" dur="1" fill="hold">
                                          <p:stCondLst>
                                            <p:cond delay="0"/>
                                          </p:stCondLst>
                                        </p:cTn>
                                        <p:tgtEl>
                                          <p:spTgt spid="38"/>
                                        </p:tgtEl>
                                        <p:attrNameLst>
                                          <p:attrName>style.visibility</p:attrName>
                                        </p:attrNameLst>
                                      </p:cBhvr>
                                      <p:to>
                                        <p:strVal val="visible"/>
                                      </p:to>
                                    </p:set>
                                    <p:anim calcmode="lin" valueType="num">
                                      <p:cBhvr>
                                        <p:cTn id="36" dur="500" fill="hold"/>
                                        <p:tgtEl>
                                          <p:spTgt spid="38"/>
                                        </p:tgtEl>
                                        <p:attrNameLst>
                                          <p:attrName>ppt_w</p:attrName>
                                        </p:attrNameLst>
                                      </p:cBhvr>
                                      <p:tavLst>
                                        <p:tav tm="0">
                                          <p:val>
                                            <p:fltVal val="0"/>
                                          </p:val>
                                        </p:tav>
                                        <p:tav tm="100000">
                                          <p:val>
                                            <p:strVal val="#ppt_w"/>
                                          </p:val>
                                        </p:tav>
                                      </p:tavLst>
                                    </p:anim>
                                    <p:anim calcmode="lin" valueType="num">
                                      <p:cBhvr>
                                        <p:cTn id="37" dur="500" fill="hold"/>
                                        <p:tgtEl>
                                          <p:spTgt spid="38"/>
                                        </p:tgtEl>
                                        <p:attrNameLst>
                                          <p:attrName>ppt_h</p:attrName>
                                        </p:attrNameLst>
                                      </p:cBhvr>
                                      <p:tavLst>
                                        <p:tav tm="0">
                                          <p:val>
                                            <p:fltVal val="0"/>
                                          </p:val>
                                        </p:tav>
                                        <p:tav tm="100000">
                                          <p:val>
                                            <p:strVal val="#ppt_h"/>
                                          </p:val>
                                        </p:tav>
                                      </p:tavLst>
                                    </p:anim>
                                  </p:childTnLst>
                                </p:cTn>
                              </p:par>
                            </p:childTnLst>
                          </p:cTn>
                        </p:par>
                        <p:par>
                          <p:cTn id="38" fill="hold">
                            <p:stCondLst>
                              <p:cond delay="4100"/>
                            </p:stCondLst>
                            <p:childTnLst>
                              <p:par>
                                <p:cTn id="39" presetID="42" presetClass="entr" presetSubtype="0"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300"/>
                                        <p:tgtEl>
                                          <p:spTgt spid="29"/>
                                        </p:tgtEl>
                                      </p:cBhvr>
                                    </p:animEffect>
                                    <p:anim calcmode="lin" valueType="num">
                                      <p:cBhvr>
                                        <p:cTn id="42" dur="300" fill="hold"/>
                                        <p:tgtEl>
                                          <p:spTgt spid="29"/>
                                        </p:tgtEl>
                                        <p:attrNameLst>
                                          <p:attrName>ppt_x</p:attrName>
                                        </p:attrNameLst>
                                      </p:cBhvr>
                                      <p:tavLst>
                                        <p:tav tm="0">
                                          <p:val>
                                            <p:strVal val="#ppt_x"/>
                                          </p:val>
                                        </p:tav>
                                        <p:tav tm="100000">
                                          <p:val>
                                            <p:strVal val="#ppt_x"/>
                                          </p:val>
                                        </p:tav>
                                      </p:tavLst>
                                    </p:anim>
                                    <p:anim calcmode="lin" valueType="num">
                                      <p:cBhvr>
                                        <p:cTn id="43" dur="300" fill="hold"/>
                                        <p:tgtEl>
                                          <p:spTgt spid="29"/>
                                        </p:tgtEl>
                                        <p:attrNameLst>
                                          <p:attrName>ppt_y</p:attrName>
                                        </p:attrNameLst>
                                      </p:cBhvr>
                                      <p:tavLst>
                                        <p:tav tm="0">
                                          <p:val>
                                            <p:strVal val="#ppt_y+.1"/>
                                          </p:val>
                                        </p:tav>
                                        <p:tav tm="100000">
                                          <p:val>
                                            <p:strVal val="#ppt_y"/>
                                          </p:val>
                                        </p:tav>
                                      </p:tavLst>
                                    </p:anim>
                                  </p:childTnLst>
                                </p:cTn>
                              </p:par>
                            </p:childTnLst>
                          </p:cTn>
                        </p:par>
                        <p:par>
                          <p:cTn id="44" fill="hold">
                            <p:stCondLst>
                              <p:cond delay="4400"/>
                            </p:stCondLst>
                            <p:childTnLst>
                              <p:par>
                                <p:cTn id="45" presetID="23" presetClass="entr" presetSubtype="16" fill="hold" nodeType="afterEffect">
                                  <p:stCondLst>
                                    <p:cond delay="0"/>
                                  </p:stCondLst>
                                  <p:childTnLst>
                                    <p:set>
                                      <p:cBhvr>
                                        <p:cTn id="46" dur="1" fill="hold">
                                          <p:stCondLst>
                                            <p:cond delay="0"/>
                                          </p:stCondLst>
                                        </p:cTn>
                                        <p:tgtEl>
                                          <p:spTgt spid="39"/>
                                        </p:tgtEl>
                                        <p:attrNameLst>
                                          <p:attrName>style.visibility</p:attrName>
                                        </p:attrNameLst>
                                      </p:cBhvr>
                                      <p:to>
                                        <p:strVal val="visible"/>
                                      </p:to>
                                    </p:set>
                                    <p:anim calcmode="lin" valueType="num">
                                      <p:cBhvr>
                                        <p:cTn id="47" dur="500" fill="hold"/>
                                        <p:tgtEl>
                                          <p:spTgt spid="39"/>
                                        </p:tgtEl>
                                        <p:attrNameLst>
                                          <p:attrName>ppt_w</p:attrName>
                                        </p:attrNameLst>
                                      </p:cBhvr>
                                      <p:tavLst>
                                        <p:tav tm="0">
                                          <p:val>
                                            <p:fltVal val="0"/>
                                          </p:val>
                                        </p:tav>
                                        <p:tav tm="100000">
                                          <p:val>
                                            <p:strVal val="#ppt_w"/>
                                          </p:val>
                                        </p:tav>
                                      </p:tavLst>
                                    </p:anim>
                                    <p:anim calcmode="lin" valueType="num">
                                      <p:cBhvr>
                                        <p:cTn id="48" dur="500" fill="hold"/>
                                        <p:tgtEl>
                                          <p:spTgt spid="39"/>
                                        </p:tgtEl>
                                        <p:attrNameLst>
                                          <p:attrName>ppt_h</p:attrName>
                                        </p:attrNameLst>
                                      </p:cBhvr>
                                      <p:tavLst>
                                        <p:tav tm="0">
                                          <p:val>
                                            <p:fltVal val="0"/>
                                          </p:val>
                                        </p:tav>
                                        <p:tav tm="100000">
                                          <p:val>
                                            <p:strVal val="#ppt_h"/>
                                          </p:val>
                                        </p:tav>
                                      </p:tavLst>
                                    </p:anim>
                                  </p:childTnLst>
                                </p:cTn>
                              </p:par>
                            </p:childTnLst>
                          </p:cTn>
                        </p:par>
                        <p:par>
                          <p:cTn id="49" fill="hold">
                            <p:stCondLst>
                              <p:cond delay="4900"/>
                            </p:stCondLst>
                            <p:childTnLst>
                              <p:par>
                                <p:cTn id="50" presetID="42" presetClass="entr" presetSubtype="0"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300"/>
                                        <p:tgtEl>
                                          <p:spTgt spid="30"/>
                                        </p:tgtEl>
                                      </p:cBhvr>
                                    </p:animEffect>
                                    <p:anim calcmode="lin" valueType="num">
                                      <p:cBhvr>
                                        <p:cTn id="53" dur="300" fill="hold"/>
                                        <p:tgtEl>
                                          <p:spTgt spid="30"/>
                                        </p:tgtEl>
                                        <p:attrNameLst>
                                          <p:attrName>ppt_x</p:attrName>
                                        </p:attrNameLst>
                                      </p:cBhvr>
                                      <p:tavLst>
                                        <p:tav tm="0">
                                          <p:val>
                                            <p:strVal val="#ppt_x"/>
                                          </p:val>
                                        </p:tav>
                                        <p:tav tm="100000">
                                          <p:val>
                                            <p:strVal val="#ppt_x"/>
                                          </p:val>
                                        </p:tav>
                                      </p:tavLst>
                                    </p:anim>
                                    <p:anim calcmode="lin" valueType="num">
                                      <p:cBhvr>
                                        <p:cTn id="54" dur="300" fill="hold"/>
                                        <p:tgtEl>
                                          <p:spTgt spid="30"/>
                                        </p:tgtEl>
                                        <p:attrNameLst>
                                          <p:attrName>ppt_y</p:attrName>
                                        </p:attrNameLst>
                                      </p:cBhvr>
                                      <p:tavLst>
                                        <p:tav tm="0">
                                          <p:val>
                                            <p:strVal val="#ppt_y+.1"/>
                                          </p:val>
                                        </p:tav>
                                        <p:tav tm="100000">
                                          <p:val>
                                            <p:strVal val="#ppt_y"/>
                                          </p:val>
                                        </p:tav>
                                      </p:tavLst>
                                    </p:anim>
                                  </p:childTnLst>
                                </p:cTn>
                              </p:par>
                            </p:childTnLst>
                          </p:cTn>
                        </p:par>
                        <p:par>
                          <p:cTn id="55" fill="hold">
                            <p:stCondLst>
                              <p:cond delay="5200"/>
                            </p:stCondLst>
                            <p:childTnLst>
                              <p:par>
                                <p:cTn id="56" presetID="23" presetClass="entr" presetSubtype="16" fill="hold" nodeType="afterEffect">
                                  <p:stCondLst>
                                    <p:cond delay="0"/>
                                  </p:stCondLst>
                                  <p:childTnLst>
                                    <p:set>
                                      <p:cBhvr>
                                        <p:cTn id="57" dur="1" fill="hold">
                                          <p:stCondLst>
                                            <p:cond delay="0"/>
                                          </p:stCondLst>
                                        </p:cTn>
                                        <p:tgtEl>
                                          <p:spTgt spid="40"/>
                                        </p:tgtEl>
                                        <p:attrNameLst>
                                          <p:attrName>style.visibility</p:attrName>
                                        </p:attrNameLst>
                                      </p:cBhvr>
                                      <p:to>
                                        <p:strVal val="visible"/>
                                      </p:to>
                                    </p:set>
                                    <p:anim calcmode="lin" valueType="num">
                                      <p:cBhvr>
                                        <p:cTn id="58" dur="500" fill="hold"/>
                                        <p:tgtEl>
                                          <p:spTgt spid="40"/>
                                        </p:tgtEl>
                                        <p:attrNameLst>
                                          <p:attrName>ppt_w</p:attrName>
                                        </p:attrNameLst>
                                      </p:cBhvr>
                                      <p:tavLst>
                                        <p:tav tm="0">
                                          <p:val>
                                            <p:fltVal val="0"/>
                                          </p:val>
                                        </p:tav>
                                        <p:tav tm="100000">
                                          <p:val>
                                            <p:strVal val="#ppt_w"/>
                                          </p:val>
                                        </p:tav>
                                      </p:tavLst>
                                    </p:anim>
                                    <p:anim calcmode="lin" valueType="num">
                                      <p:cBhvr>
                                        <p:cTn id="59" dur="500" fill="hold"/>
                                        <p:tgtEl>
                                          <p:spTgt spid="40"/>
                                        </p:tgtEl>
                                        <p:attrNameLst>
                                          <p:attrName>ppt_h</p:attrName>
                                        </p:attrNameLst>
                                      </p:cBhvr>
                                      <p:tavLst>
                                        <p:tav tm="0">
                                          <p:val>
                                            <p:fltVal val="0"/>
                                          </p:val>
                                        </p:tav>
                                        <p:tav tm="100000">
                                          <p:val>
                                            <p:strVal val="#ppt_h"/>
                                          </p:val>
                                        </p:tav>
                                      </p:tavLst>
                                    </p:anim>
                                  </p:childTnLst>
                                </p:cTn>
                              </p:par>
                            </p:childTnLst>
                          </p:cTn>
                        </p:par>
                        <p:par>
                          <p:cTn id="60" fill="hold">
                            <p:stCondLst>
                              <p:cond delay="5700"/>
                            </p:stCondLst>
                            <p:childTnLst>
                              <p:par>
                                <p:cTn id="61" presetID="42" presetClass="entr" presetSubtype="0"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300"/>
                                        <p:tgtEl>
                                          <p:spTgt spid="31"/>
                                        </p:tgtEl>
                                      </p:cBhvr>
                                    </p:animEffect>
                                    <p:anim calcmode="lin" valueType="num">
                                      <p:cBhvr>
                                        <p:cTn id="64" dur="300" fill="hold"/>
                                        <p:tgtEl>
                                          <p:spTgt spid="31"/>
                                        </p:tgtEl>
                                        <p:attrNameLst>
                                          <p:attrName>ppt_x</p:attrName>
                                        </p:attrNameLst>
                                      </p:cBhvr>
                                      <p:tavLst>
                                        <p:tav tm="0">
                                          <p:val>
                                            <p:strVal val="#ppt_x"/>
                                          </p:val>
                                        </p:tav>
                                        <p:tav tm="100000">
                                          <p:val>
                                            <p:strVal val="#ppt_x"/>
                                          </p:val>
                                        </p:tav>
                                      </p:tavLst>
                                    </p:anim>
                                    <p:anim calcmode="lin" valueType="num">
                                      <p:cBhvr>
                                        <p:cTn id="65" dur="300" fill="hold"/>
                                        <p:tgtEl>
                                          <p:spTgt spid="31"/>
                                        </p:tgtEl>
                                        <p:attrNameLst>
                                          <p:attrName>ppt_y</p:attrName>
                                        </p:attrNameLst>
                                      </p:cBhvr>
                                      <p:tavLst>
                                        <p:tav tm="0">
                                          <p:val>
                                            <p:strVal val="#ppt_y+.1"/>
                                          </p:val>
                                        </p:tav>
                                        <p:tav tm="100000">
                                          <p:val>
                                            <p:strVal val="#ppt_y"/>
                                          </p:val>
                                        </p:tav>
                                      </p:tavLst>
                                    </p:anim>
                                  </p:childTnLst>
                                </p:cTn>
                              </p:par>
                            </p:childTnLst>
                          </p:cTn>
                        </p:par>
                        <p:par>
                          <p:cTn id="66" fill="hold">
                            <p:stCondLst>
                              <p:cond delay="6000"/>
                            </p:stCondLst>
                            <p:childTnLst>
                              <p:par>
                                <p:cTn id="67" presetID="23" presetClass="entr" presetSubtype="16" fill="hold" nodeType="afterEffect">
                                  <p:stCondLst>
                                    <p:cond delay="0"/>
                                  </p:stCondLst>
                                  <p:childTnLst>
                                    <p:set>
                                      <p:cBhvr>
                                        <p:cTn id="68" dur="1" fill="hold">
                                          <p:stCondLst>
                                            <p:cond delay="0"/>
                                          </p:stCondLst>
                                        </p:cTn>
                                        <p:tgtEl>
                                          <p:spTgt spid="41"/>
                                        </p:tgtEl>
                                        <p:attrNameLst>
                                          <p:attrName>style.visibility</p:attrName>
                                        </p:attrNameLst>
                                      </p:cBhvr>
                                      <p:to>
                                        <p:strVal val="visible"/>
                                      </p:to>
                                    </p:set>
                                    <p:anim calcmode="lin" valueType="num">
                                      <p:cBhvr>
                                        <p:cTn id="69" dur="500" fill="hold"/>
                                        <p:tgtEl>
                                          <p:spTgt spid="41"/>
                                        </p:tgtEl>
                                        <p:attrNameLst>
                                          <p:attrName>ppt_w</p:attrName>
                                        </p:attrNameLst>
                                      </p:cBhvr>
                                      <p:tavLst>
                                        <p:tav tm="0">
                                          <p:val>
                                            <p:fltVal val="0"/>
                                          </p:val>
                                        </p:tav>
                                        <p:tav tm="100000">
                                          <p:val>
                                            <p:strVal val="#ppt_w"/>
                                          </p:val>
                                        </p:tav>
                                      </p:tavLst>
                                    </p:anim>
                                    <p:anim calcmode="lin" valueType="num">
                                      <p:cBhvr>
                                        <p:cTn id="70" dur="500" fill="hold"/>
                                        <p:tgtEl>
                                          <p:spTgt spid="41"/>
                                        </p:tgtEl>
                                        <p:attrNameLst>
                                          <p:attrName>ppt_h</p:attrName>
                                        </p:attrNameLst>
                                      </p:cBhvr>
                                      <p:tavLst>
                                        <p:tav tm="0">
                                          <p:val>
                                            <p:fltVal val="0"/>
                                          </p:val>
                                        </p:tav>
                                        <p:tav tm="100000">
                                          <p:val>
                                            <p:strVal val="#ppt_h"/>
                                          </p:val>
                                        </p:tav>
                                      </p:tavLst>
                                    </p:anim>
                                  </p:childTnLst>
                                </p:cTn>
                              </p:par>
                            </p:childTnLst>
                          </p:cTn>
                        </p:par>
                        <p:par>
                          <p:cTn id="71" fill="hold">
                            <p:stCondLst>
                              <p:cond delay="6500"/>
                            </p:stCondLst>
                            <p:childTnLst>
                              <p:par>
                                <p:cTn id="72" presetID="42" presetClass="entr" presetSubtype="0" fill="hold" grpId="0" nodeType="afterEffect">
                                  <p:stCondLst>
                                    <p:cond delay="0"/>
                                  </p:stCondLst>
                                  <p:childTnLst>
                                    <p:set>
                                      <p:cBhvr>
                                        <p:cTn id="73" dur="1" fill="hold">
                                          <p:stCondLst>
                                            <p:cond delay="0"/>
                                          </p:stCondLst>
                                        </p:cTn>
                                        <p:tgtEl>
                                          <p:spTgt spid="32"/>
                                        </p:tgtEl>
                                        <p:attrNameLst>
                                          <p:attrName>style.visibility</p:attrName>
                                        </p:attrNameLst>
                                      </p:cBhvr>
                                      <p:to>
                                        <p:strVal val="visible"/>
                                      </p:to>
                                    </p:set>
                                    <p:animEffect transition="in" filter="fade">
                                      <p:cBhvr>
                                        <p:cTn id="74" dur="300"/>
                                        <p:tgtEl>
                                          <p:spTgt spid="32"/>
                                        </p:tgtEl>
                                      </p:cBhvr>
                                    </p:animEffect>
                                    <p:anim calcmode="lin" valueType="num">
                                      <p:cBhvr>
                                        <p:cTn id="75" dur="300" fill="hold"/>
                                        <p:tgtEl>
                                          <p:spTgt spid="32"/>
                                        </p:tgtEl>
                                        <p:attrNameLst>
                                          <p:attrName>ppt_x</p:attrName>
                                        </p:attrNameLst>
                                      </p:cBhvr>
                                      <p:tavLst>
                                        <p:tav tm="0">
                                          <p:val>
                                            <p:strVal val="#ppt_x"/>
                                          </p:val>
                                        </p:tav>
                                        <p:tav tm="100000">
                                          <p:val>
                                            <p:strVal val="#ppt_x"/>
                                          </p:val>
                                        </p:tav>
                                      </p:tavLst>
                                    </p:anim>
                                    <p:anim calcmode="lin" valueType="num">
                                      <p:cBhvr>
                                        <p:cTn id="76" dur="300" fill="hold"/>
                                        <p:tgtEl>
                                          <p:spTgt spid="32"/>
                                        </p:tgtEl>
                                        <p:attrNameLst>
                                          <p:attrName>ppt_y</p:attrName>
                                        </p:attrNameLst>
                                      </p:cBhvr>
                                      <p:tavLst>
                                        <p:tav tm="0">
                                          <p:val>
                                            <p:strVal val="#ppt_y+.1"/>
                                          </p:val>
                                        </p:tav>
                                        <p:tav tm="100000">
                                          <p:val>
                                            <p:strVal val="#ppt_y"/>
                                          </p:val>
                                        </p:tav>
                                      </p:tavLst>
                                    </p:anim>
                                  </p:childTnLst>
                                </p:cTn>
                              </p:par>
                            </p:childTnLst>
                          </p:cTn>
                        </p:par>
                        <p:par>
                          <p:cTn id="77" fill="hold">
                            <p:stCondLst>
                              <p:cond delay="6800"/>
                            </p:stCondLst>
                            <p:childTnLst>
                              <p:par>
                                <p:cTn id="78" presetID="23" presetClass="entr" presetSubtype="16" fill="hold" nodeType="afterEffect">
                                  <p:stCondLst>
                                    <p:cond delay="0"/>
                                  </p:stCondLst>
                                  <p:childTnLst>
                                    <p:set>
                                      <p:cBhvr>
                                        <p:cTn id="79" dur="1" fill="hold">
                                          <p:stCondLst>
                                            <p:cond delay="0"/>
                                          </p:stCondLst>
                                        </p:cTn>
                                        <p:tgtEl>
                                          <p:spTgt spid="42"/>
                                        </p:tgtEl>
                                        <p:attrNameLst>
                                          <p:attrName>style.visibility</p:attrName>
                                        </p:attrNameLst>
                                      </p:cBhvr>
                                      <p:to>
                                        <p:strVal val="visible"/>
                                      </p:to>
                                    </p:set>
                                    <p:anim calcmode="lin" valueType="num">
                                      <p:cBhvr>
                                        <p:cTn id="80" dur="500" fill="hold"/>
                                        <p:tgtEl>
                                          <p:spTgt spid="42"/>
                                        </p:tgtEl>
                                        <p:attrNameLst>
                                          <p:attrName>ppt_w</p:attrName>
                                        </p:attrNameLst>
                                      </p:cBhvr>
                                      <p:tavLst>
                                        <p:tav tm="0">
                                          <p:val>
                                            <p:fltVal val="0"/>
                                          </p:val>
                                        </p:tav>
                                        <p:tav tm="100000">
                                          <p:val>
                                            <p:strVal val="#ppt_w"/>
                                          </p:val>
                                        </p:tav>
                                      </p:tavLst>
                                    </p:anim>
                                    <p:anim calcmode="lin" valueType="num">
                                      <p:cBhvr>
                                        <p:cTn id="81" dur="500" fill="hold"/>
                                        <p:tgtEl>
                                          <p:spTgt spid="42"/>
                                        </p:tgtEl>
                                        <p:attrNameLst>
                                          <p:attrName>ppt_h</p:attrName>
                                        </p:attrNameLst>
                                      </p:cBhvr>
                                      <p:tavLst>
                                        <p:tav tm="0">
                                          <p:val>
                                            <p:fltVal val="0"/>
                                          </p:val>
                                        </p:tav>
                                        <p:tav tm="100000">
                                          <p:val>
                                            <p:strVal val="#ppt_h"/>
                                          </p:val>
                                        </p:tav>
                                      </p:tavLst>
                                    </p:anim>
                                  </p:childTnLst>
                                </p:cTn>
                              </p:par>
                            </p:childTnLst>
                          </p:cTn>
                        </p:par>
                        <p:par>
                          <p:cTn id="82" fill="hold">
                            <p:stCondLst>
                              <p:cond delay="7300"/>
                            </p:stCondLst>
                            <p:childTnLst>
                              <p:par>
                                <p:cTn id="83" presetID="42" presetClass="entr" presetSubtype="0" fill="hold" grpId="0" nodeType="after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fade">
                                      <p:cBhvr>
                                        <p:cTn id="85" dur="300"/>
                                        <p:tgtEl>
                                          <p:spTgt spid="33"/>
                                        </p:tgtEl>
                                      </p:cBhvr>
                                    </p:animEffect>
                                    <p:anim calcmode="lin" valueType="num">
                                      <p:cBhvr>
                                        <p:cTn id="86" dur="300" fill="hold"/>
                                        <p:tgtEl>
                                          <p:spTgt spid="33"/>
                                        </p:tgtEl>
                                        <p:attrNameLst>
                                          <p:attrName>ppt_x</p:attrName>
                                        </p:attrNameLst>
                                      </p:cBhvr>
                                      <p:tavLst>
                                        <p:tav tm="0">
                                          <p:val>
                                            <p:strVal val="#ppt_x"/>
                                          </p:val>
                                        </p:tav>
                                        <p:tav tm="100000">
                                          <p:val>
                                            <p:strVal val="#ppt_x"/>
                                          </p:val>
                                        </p:tav>
                                      </p:tavLst>
                                    </p:anim>
                                    <p:anim calcmode="lin" valueType="num">
                                      <p:cBhvr>
                                        <p:cTn id="87" dur="300" fill="hold"/>
                                        <p:tgtEl>
                                          <p:spTgt spid="33"/>
                                        </p:tgtEl>
                                        <p:attrNameLst>
                                          <p:attrName>ppt_y</p:attrName>
                                        </p:attrNameLst>
                                      </p:cBhvr>
                                      <p:tavLst>
                                        <p:tav tm="0">
                                          <p:val>
                                            <p:strVal val="#ppt_y+.1"/>
                                          </p:val>
                                        </p:tav>
                                        <p:tav tm="100000">
                                          <p:val>
                                            <p:strVal val="#ppt_y"/>
                                          </p:val>
                                        </p:tav>
                                      </p:tavLst>
                                    </p:anim>
                                  </p:childTnLst>
                                </p:cTn>
                              </p:par>
                            </p:childTnLst>
                          </p:cTn>
                        </p:par>
                        <p:par>
                          <p:cTn id="88" fill="hold">
                            <p:stCondLst>
                              <p:cond delay="7600"/>
                            </p:stCondLst>
                            <p:childTnLst>
                              <p:par>
                                <p:cTn id="89" presetID="23" presetClass="entr" presetSubtype="16" fill="hold" nodeType="afterEffect">
                                  <p:stCondLst>
                                    <p:cond delay="0"/>
                                  </p:stCondLst>
                                  <p:childTnLst>
                                    <p:set>
                                      <p:cBhvr>
                                        <p:cTn id="90" dur="1" fill="hold">
                                          <p:stCondLst>
                                            <p:cond delay="0"/>
                                          </p:stCondLst>
                                        </p:cTn>
                                        <p:tgtEl>
                                          <p:spTgt spid="43"/>
                                        </p:tgtEl>
                                        <p:attrNameLst>
                                          <p:attrName>style.visibility</p:attrName>
                                        </p:attrNameLst>
                                      </p:cBhvr>
                                      <p:to>
                                        <p:strVal val="visible"/>
                                      </p:to>
                                    </p:set>
                                    <p:anim calcmode="lin" valueType="num">
                                      <p:cBhvr>
                                        <p:cTn id="91" dur="500" fill="hold"/>
                                        <p:tgtEl>
                                          <p:spTgt spid="43"/>
                                        </p:tgtEl>
                                        <p:attrNameLst>
                                          <p:attrName>ppt_w</p:attrName>
                                        </p:attrNameLst>
                                      </p:cBhvr>
                                      <p:tavLst>
                                        <p:tav tm="0">
                                          <p:val>
                                            <p:fltVal val="0"/>
                                          </p:val>
                                        </p:tav>
                                        <p:tav tm="100000">
                                          <p:val>
                                            <p:strVal val="#ppt_w"/>
                                          </p:val>
                                        </p:tav>
                                      </p:tavLst>
                                    </p:anim>
                                    <p:anim calcmode="lin" valueType="num">
                                      <p:cBhvr>
                                        <p:cTn id="92" dur="500" fill="hold"/>
                                        <p:tgtEl>
                                          <p:spTgt spid="43"/>
                                        </p:tgtEl>
                                        <p:attrNameLst>
                                          <p:attrName>ppt_h</p:attrName>
                                        </p:attrNameLst>
                                      </p:cBhvr>
                                      <p:tavLst>
                                        <p:tav tm="0">
                                          <p:val>
                                            <p:fltVal val="0"/>
                                          </p:val>
                                        </p:tav>
                                        <p:tav tm="100000">
                                          <p:val>
                                            <p:strVal val="#ppt_h"/>
                                          </p:val>
                                        </p:tav>
                                      </p:tavLst>
                                    </p:anim>
                                  </p:childTnLst>
                                </p:cTn>
                              </p:par>
                            </p:childTnLst>
                          </p:cTn>
                        </p:par>
                        <p:par>
                          <p:cTn id="93" fill="hold">
                            <p:stCondLst>
                              <p:cond delay="8100"/>
                            </p:stCondLst>
                            <p:childTnLst>
                              <p:par>
                                <p:cTn id="94" presetID="42" presetClass="entr" presetSubtype="0" fill="hold" grpId="0" nodeType="afterEffect">
                                  <p:stCondLst>
                                    <p:cond delay="0"/>
                                  </p:stCondLst>
                                  <p:childTnLst>
                                    <p:set>
                                      <p:cBhvr>
                                        <p:cTn id="95" dur="1" fill="hold">
                                          <p:stCondLst>
                                            <p:cond delay="0"/>
                                          </p:stCondLst>
                                        </p:cTn>
                                        <p:tgtEl>
                                          <p:spTgt spid="34"/>
                                        </p:tgtEl>
                                        <p:attrNameLst>
                                          <p:attrName>style.visibility</p:attrName>
                                        </p:attrNameLst>
                                      </p:cBhvr>
                                      <p:to>
                                        <p:strVal val="visible"/>
                                      </p:to>
                                    </p:set>
                                    <p:animEffect transition="in" filter="fade">
                                      <p:cBhvr>
                                        <p:cTn id="96" dur="300"/>
                                        <p:tgtEl>
                                          <p:spTgt spid="34"/>
                                        </p:tgtEl>
                                      </p:cBhvr>
                                    </p:animEffect>
                                    <p:anim calcmode="lin" valueType="num">
                                      <p:cBhvr>
                                        <p:cTn id="97" dur="300" fill="hold"/>
                                        <p:tgtEl>
                                          <p:spTgt spid="34"/>
                                        </p:tgtEl>
                                        <p:attrNameLst>
                                          <p:attrName>ppt_x</p:attrName>
                                        </p:attrNameLst>
                                      </p:cBhvr>
                                      <p:tavLst>
                                        <p:tav tm="0">
                                          <p:val>
                                            <p:strVal val="#ppt_x"/>
                                          </p:val>
                                        </p:tav>
                                        <p:tav tm="100000">
                                          <p:val>
                                            <p:strVal val="#ppt_x"/>
                                          </p:val>
                                        </p:tav>
                                      </p:tavLst>
                                    </p:anim>
                                    <p:anim calcmode="lin" valueType="num">
                                      <p:cBhvr>
                                        <p:cTn id="98" dur="3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28" grpId="0"/>
      <p:bldP spid="29" grpId="0"/>
      <p:bldP spid="30" grpId="0"/>
      <p:bldP spid="31" grpId="0"/>
      <p:bldP spid="32" grpId="0"/>
      <p:bldP spid="33" grpId="0"/>
      <p:bldP spid="3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113" name="组合 1"/>
          <p:cNvGrpSpPr>
            <a:grpSpLocks/>
          </p:cNvGrpSpPr>
          <p:nvPr/>
        </p:nvGrpSpPr>
        <p:grpSpPr bwMode="auto">
          <a:xfrm>
            <a:off x="3238625" y="1053226"/>
            <a:ext cx="3682088" cy="1503594"/>
            <a:chOff x="3176589" y="1285879"/>
            <a:chExt cx="3771900" cy="1362075"/>
          </a:xfrm>
        </p:grpSpPr>
        <p:sp>
          <p:nvSpPr>
            <p:cNvPr id="91151" name="右箭头 1"/>
            <p:cNvSpPr>
              <a:spLocks/>
            </p:cNvSpPr>
            <p:nvPr/>
          </p:nvSpPr>
          <p:spPr bwMode="auto">
            <a:xfrm rot="905815">
              <a:off x="3176589" y="1285879"/>
              <a:ext cx="3771900" cy="1362075"/>
            </a:xfrm>
            <a:custGeom>
              <a:avLst/>
              <a:gdLst>
                <a:gd name="T0" fmla="*/ 0 w 3771900"/>
                <a:gd name="T1" fmla="*/ 826294 h 1362075"/>
                <a:gd name="T2" fmla="*/ 3186112 w 3771900"/>
                <a:gd name="T3" fmla="*/ 316706 h 1362075"/>
                <a:gd name="T4" fmla="*/ 3243262 w 3771900"/>
                <a:gd name="T5" fmla="*/ 0 h 1362075"/>
                <a:gd name="T6" fmla="*/ 3771900 w 3771900"/>
                <a:gd name="T7" fmla="*/ 833438 h 1362075"/>
                <a:gd name="T8" fmla="*/ 2995612 w 3771900"/>
                <a:gd name="T9" fmla="*/ 1362075 h 1362075"/>
                <a:gd name="T10" fmla="*/ 3052762 w 3771900"/>
                <a:gd name="T11" fmla="*/ 1045369 h 1362075"/>
                <a:gd name="T12" fmla="*/ 0 w 3771900"/>
                <a:gd name="T13" fmla="*/ 826294 h 1362075"/>
                <a:gd name="T14" fmla="*/ 0 60000 65536"/>
                <a:gd name="T15" fmla="*/ 0 60000 65536"/>
                <a:gd name="T16" fmla="*/ 0 60000 65536"/>
                <a:gd name="T17" fmla="*/ 0 60000 65536"/>
                <a:gd name="T18" fmla="*/ 0 60000 65536"/>
                <a:gd name="T19" fmla="*/ 0 60000 65536"/>
                <a:gd name="T20" fmla="*/ 0 60000 65536"/>
                <a:gd name="T21" fmla="*/ 0 w 3771900"/>
                <a:gd name="T22" fmla="*/ 0 h 1362075"/>
                <a:gd name="T23" fmla="*/ 3771900 w 3771900"/>
                <a:gd name="T24" fmla="*/ 1362075 h 13620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71900" h="1362075">
                  <a:moveTo>
                    <a:pt x="0" y="826294"/>
                  </a:moveTo>
                  <a:cubicBezTo>
                    <a:pt x="1163638" y="335756"/>
                    <a:pt x="2174875" y="273844"/>
                    <a:pt x="3186113" y="316706"/>
                  </a:cubicBezTo>
                  <a:lnTo>
                    <a:pt x="3243263" y="0"/>
                  </a:lnTo>
                  <a:lnTo>
                    <a:pt x="3771900" y="833438"/>
                  </a:lnTo>
                  <a:lnTo>
                    <a:pt x="2995613" y="1362075"/>
                  </a:lnTo>
                  <a:lnTo>
                    <a:pt x="3052763" y="1045369"/>
                  </a:lnTo>
                  <a:cubicBezTo>
                    <a:pt x="2212975" y="838994"/>
                    <a:pt x="1363663" y="718344"/>
                    <a:pt x="0" y="826294"/>
                  </a:cubicBezTo>
                  <a:close/>
                </a:path>
              </a:pathLst>
            </a:custGeom>
            <a:solidFill>
              <a:schemeClr val="tx2"/>
            </a:solidFill>
            <a:ln w="15875" cap="flat" cmpd="sng" algn="ctr">
              <a:noFill/>
              <a:prstDash val="solid"/>
              <a:round/>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91152" name="文本框 3"/>
            <p:cNvSpPr txBox="1">
              <a:spLocks noChangeArrowheads="1"/>
            </p:cNvSpPr>
            <p:nvPr/>
          </p:nvSpPr>
          <p:spPr bwMode="auto">
            <a:xfrm rot="1212081">
              <a:off x="4936430" y="1938370"/>
              <a:ext cx="1448336" cy="232931"/>
            </a:xfrm>
            <a:prstGeom prst="rect">
              <a:avLst/>
            </a:prstGeom>
            <a:solidFill>
              <a:schemeClr val="tx2"/>
            </a:solidFill>
            <a:ln w="9525">
              <a:noFill/>
              <a:miter lim="800000"/>
              <a:headEnd/>
              <a:tailEnd/>
            </a:ln>
          </p:spPr>
          <p:txBody>
            <a:bodyPr wrap="none" lIns="0" tIns="34136" rIns="0" bIns="34136">
              <a:spAutoFit/>
            </a:bodyPr>
            <a:lstStyle/>
            <a:p>
              <a:pPr marL="0" marR="0" lvl="0" indent="0" algn="r" defTabSz="68239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Calibri" pitchFamily="34" charset="0"/>
                  <a:ea typeface="微软雅黑"/>
                  <a:cs typeface="+mn-cs"/>
                </a:rPr>
                <a:t>请在此处添加关键字</a:t>
              </a:r>
            </a:p>
          </p:txBody>
        </p:sp>
      </p:grpSp>
      <p:grpSp>
        <p:nvGrpSpPr>
          <p:cNvPr id="90114" name="组合 4"/>
          <p:cNvGrpSpPr>
            <a:grpSpLocks/>
          </p:cNvGrpSpPr>
          <p:nvPr/>
        </p:nvGrpSpPr>
        <p:grpSpPr bwMode="auto">
          <a:xfrm>
            <a:off x="2281521" y="1858030"/>
            <a:ext cx="3682088" cy="1484183"/>
            <a:chOff x="2195511" y="1906532"/>
            <a:chExt cx="3771900" cy="1362075"/>
          </a:xfrm>
        </p:grpSpPr>
        <p:sp>
          <p:nvSpPr>
            <p:cNvPr id="91149" name="右箭头 1"/>
            <p:cNvSpPr>
              <a:spLocks/>
            </p:cNvSpPr>
            <p:nvPr/>
          </p:nvSpPr>
          <p:spPr bwMode="auto">
            <a:xfrm rot="905815" flipH="1" flipV="1">
              <a:off x="2195511" y="1906532"/>
              <a:ext cx="3771900" cy="1362075"/>
            </a:xfrm>
            <a:custGeom>
              <a:avLst/>
              <a:gdLst>
                <a:gd name="T0" fmla="*/ 0 w 3771900"/>
                <a:gd name="T1" fmla="*/ 826294 h 1362075"/>
                <a:gd name="T2" fmla="*/ 3186112 w 3771900"/>
                <a:gd name="T3" fmla="*/ 316706 h 1362075"/>
                <a:gd name="T4" fmla="*/ 3243262 w 3771900"/>
                <a:gd name="T5" fmla="*/ 0 h 1362075"/>
                <a:gd name="T6" fmla="*/ 3771900 w 3771900"/>
                <a:gd name="T7" fmla="*/ 833438 h 1362075"/>
                <a:gd name="T8" fmla="*/ 2995612 w 3771900"/>
                <a:gd name="T9" fmla="*/ 1362075 h 1362075"/>
                <a:gd name="T10" fmla="*/ 3052762 w 3771900"/>
                <a:gd name="T11" fmla="*/ 1045369 h 1362075"/>
                <a:gd name="T12" fmla="*/ 0 w 3771900"/>
                <a:gd name="T13" fmla="*/ 826294 h 1362075"/>
                <a:gd name="T14" fmla="*/ 0 60000 65536"/>
                <a:gd name="T15" fmla="*/ 0 60000 65536"/>
                <a:gd name="T16" fmla="*/ 0 60000 65536"/>
                <a:gd name="T17" fmla="*/ 0 60000 65536"/>
                <a:gd name="T18" fmla="*/ 0 60000 65536"/>
                <a:gd name="T19" fmla="*/ 0 60000 65536"/>
                <a:gd name="T20" fmla="*/ 0 60000 65536"/>
                <a:gd name="T21" fmla="*/ 0 w 3771900"/>
                <a:gd name="T22" fmla="*/ 0 h 1362075"/>
                <a:gd name="T23" fmla="*/ 3771900 w 3771900"/>
                <a:gd name="T24" fmla="*/ 1362075 h 13620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71900" h="1362075">
                  <a:moveTo>
                    <a:pt x="0" y="826294"/>
                  </a:moveTo>
                  <a:cubicBezTo>
                    <a:pt x="1163638" y="335756"/>
                    <a:pt x="2174875" y="273844"/>
                    <a:pt x="3186113" y="316706"/>
                  </a:cubicBezTo>
                  <a:lnTo>
                    <a:pt x="3243263" y="0"/>
                  </a:lnTo>
                  <a:lnTo>
                    <a:pt x="3771900" y="833438"/>
                  </a:lnTo>
                  <a:lnTo>
                    <a:pt x="2995613" y="1362075"/>
                  </a:lnTo>
                  <a:lnTo>
                    <a:pt x="3052763" y="1045369"/>
                  </a:lnTo>
                  <a:cubicBezTo>
                    <a:pt x="2212975" y="838994"/>
                    <a:pt x="1363663" y="718344"/>
                    <a:pt x="0" y="826294"/>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91150" name="文本框 6"/>
            <p:cNvSpPr txBox="1">
              <a:spLocks noChangeArrowheads="1"/>
            </p:cNvSpPr>
            <p:nvPr/>
          </p:nvSpPr>
          <p:spPr bwMode="auto">
            <a:xfrm rot="1309175">
              <a:off x="2678167" y="2355161"/>
              <a:ext cx="1448335" cy="235977"/>
            </a:xfrm>
            <a:prstGeom prst="rect">
              <a:avLst/>
            </a:prstGeom>
            <a:solidFill>
              <a:schemeClr val="bg2"/>
            </a:solidFill>
            <a:ln w="9525">
              <a:noFill/>
              <a:miter lim="800000"/>
              <a:headEnd/>
              <a:tailEnd/>
            </a:ln>
          </p:spPr>
          <p:txBody>
            <a:bodyPr wrap="none" lIns="0" tIns="34136" rIns="0" bIns="34136">
              <a:spAutoFit/>
            </a:bodyPr>
            <a:lstStyle/>
            <a:p>
              <a:pPr marL="0" marR="0" lvl="0" indent="0" algn="l" defTabSz="68239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Calibri" pitchFamily="34" charset="0"/>
                  <a:ea typeface="微软雅黑"/>
                  <a:cs typeface="+mn-cs"/>
                </a:rPr>
                <a:t>请在此处添加关键字</a:t>
              </a:r>
            </a:p>
          </p:txBody>
        </p:sp>
      </p:grpSp>
      <p:sp>
        <p:nvSpPr>
          <p:cNvPr id="90115" name="文本框 7"/>
          <p:cNvSpPr txBox="1">
            <a:spLocks noChangeArrowheads="1"/>
          </p:cNvSpPr>
          <p:nvPr/>
        </p:nvSpPr>
        <p:spPr bwMode="auto">
          <a:xfrm>
            <a:off x="7031205" y="1365293"/>
            <a:ext cx="1512552" cy="1371988"/>
          </a:xfrm>
          <a:prstGeom prst="rect">
            <a:avLst/>
          </a:prstGeom>
          <a:noFill/>
          <a:ln w="9525">
            <a:noFill/>
            <a:miter lim="800000"/>
            <a:headEnd/>
            <a:tailEnd/>
          </a:ln>
        </p:spPr>
        <p:txBody>
          <a:bodyPr lIns="0" tIns="34136" rIns="0" bIns="34136">
            <a:spAutoFit/>
          </a:bodyPr>
          <a:lstStyle/>
          <a:p>
            <a:pPr marL="0" marR="0" lvl="0" indent="0" algn="just" defTabSz="682394" rtl="0" eaLnBrk="1" fontAlgn="auto" latinLnBrk="0" hangingPunct="1">
              <a:lnSpc>
                <a:spcPct val="15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请在此处添加您需要的文字内容请在此处添加您需要的文字内容请在此处添加您需要的文字内容请在此处添加您需要的文字内容请在此处添加您需要的文字内容</a:t>
            </a:r>
          </a:p>
        </p:txBody>
      </p:sp>
      <p:sp>
        <p:nvSpPr>
          <p:cNvPr id="90116" name="文本框 8"/>
          <p:cNvSpPr txBox="1">
            <a:spLocks noChangeArrowheads="1"/>
          </p:cNvSpPr>
          <p:nvPr/>
        </p:nvSpPr>
        <p:spPr bwMode="auto">
          <a:xfrm>
            <a:off x="652504" y="1365293"/>
            <a:ext cx="1512552" cy="1371988"/>
          </a:xfrm>
          <a:prstGeom prst="rect">
            <a:avLst/>
          </a:prstGeom>
          <a:noFill/>
          <a:ln w="9525">
            <a:noFill/>
            <a:miter lim="800000"/>
            <a:headEnd/>
            <a:tailEnd/>
          </a:ln>
        </p:spPr>
        <p:txBody>
          <a:bodyPr lIns="0" tIns="34136" rIns="0" bIns="34136">
            <a:spAutoFit/>
          </a:bodyPr>
          <a:lstStyle/>
          <a:p>
            <a:pPr marL="0" marR="0" lvl="0" indent="0" algn="just" defTabSz="682394" rtl="0" eaLnBrk="1" fontAlgn="auto" latinLnBrk="0" hangingPunct="1">
              <a:lnSpc>
                <a:spcPct val="15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请在此处添加您需要的文字内容请在此处添加您需要的文字内容请在此处添加您需要的文字内容请在此处添加您需要的文字内容请在此处添加您需要的文字内容</a:t>
            </a:r>
          </a:p>
        </p:txBody>
      </p:sp>
      <p:grpSp>
        <p:nvGrpSpPr>
          <p:cNvPr id="90117" name="组合 9"/>
          <p:cNvGrpSpPr>
            <a:grpSpLocks/>
          </p:cNvGrpSpPr>
          <p:nvPr/>
        </p:nvGrpSpPr>
        <p:grpSpPr bwMode="auto">
          <a:xfrm>
            <a:off x="652503" y="3693100"/>
            <a:ext cx="3277446" cy="984751"/>
            <a:chOff x="3793629" y="732817"/>
            <a:chExt cx="3356715" cy="1020709"/>
          </a:xfrm>
        </p:grpSpPr>
        <p:sp>
          <p:nvSpPr>
            <p:cNvPr id="91146" name="椭圆 10"/>
            <p:cNvSpPr>
              <a:spLocks noChangeArrowheads="1"/>
            </p:cNvSpPr>
            <p:nvPr/>
          </p:nvSpPr>
          <p:spPr bwMode="auto">
            <a:xfrm>
              <a:off x="3793629" y="795335"/>
              <a:ext cx="180000" cy="180000"/>
            </a:xfrm>
            <a:prstGeom prst="ellipse">
              <a:avLst/>
            </a:prstGeom>
            <a:solidFill>
              <a:schemeClr val="accent2"/>
            </a:solidFill>
            <a:ln w="38100" algn="ctr">
              <a:solidFill>
                <a:srgbClr val="BFBFBF"/>
              </a:solidFill>
              <a:round/>
              <a:headEnd/>
              <a:tailEnd/>
            </a:ln>
          </p:spPr>
          <p:txBody>
            <a:bodyPr lIns="68271" tIns="34136" rIns="68271" bIns="34136"/>
            <a:lstStyle/>
            <a:p>
              <a:pPr marL="0" marR="0" lvl="0" indent="0" algn="l" defTabSz="682394"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a:cs typeface="+mn-cs"/>
              </a:endParaRPr>
            </a:p>
          </p:txBody>
        </p:sp>
        <p:sp>
          <p:nvSpPr>
            <p:cNvPr id="91147" name="TextBox 81"/>
            <p:cNvSpPr txBox="1">
              <a:spLocks noChangeArrowheads="1"/>
            </p:cNvSpPr>
            <p:nvPr/>
          </p:nvSpPr>
          <p:spPr bwMode="auto">
            <a:xfrm>
              <a:off x="4006195" y="732817"/>
              <a:ext cx="3113564" cy="281541"/>
            </a:xfrm>
            <a:prstGeom prst="rect">
              <a:avLst/>
            </a:prstGeom>
            <a:noFill/>
            <a:ln w="9525">
              <a:noFill/>
              <a:miter lim="800000"/>
              <a:headEnd/>
              <a:tailEnd/>
            </a:ln>
          </p:spPr>
          <p:txBody>
            <a:bodyPr lIns="68271" tIns="34136" rIns="68271" bIns="34136">
              <a:spAutoFit/>
            </a:bodyPr>
            <a:lstStyle/>
            <a:p>
              <a:pPr marL="0" marR="0" lvl="0" indent="0" algn="l" defTabSz="68239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808080"/>
                  </a:solidFill>
                  <a:effectLst/>
                  <a:uLnTx/>
                  <a:uFillTx/>
                  <a:latin typeface="微软雅黑" pitchFamily="34" charset="-122"/>
                  <a:ea typeface="微软雅黑"/>
                  <a:cs typeface="+mn-cs"/>
                </a:rPr>
                <a:t>在此处添加小标题</a:t>
              </a:r>
            </a:p>
          </p:txBody>
        </p:sp>
        <p:sp>
          <p:nvSpPr>
            <p:cNvPr id="91148" name="TextBox 82"/>
            <p:cNvSpPr txBox="1">
              <a:spLocks noChangeArrowheads="1"/>
            </p:cNvSpPr>
            <p:nvPr/>
          </p:nvSpPr>
          <p:spPr bwMode="auto">
            <a:xfrm>
              <a:off x="4087246" y="1006754"/>
              <a:ext cx="3063098" cy="746772"/>
            </a:xfrm>
            <a:prstGeom prst="rect">
              <a:avLst/>
            </a:prstGeom>
            <a:noFill/>
            <a:ln w="9525">
              <a:noFill/>
              <a:miter lim="800000"/>
              <a:headEnd/>
              <a:tailEnd/>
            </a:ln>
          </p:spPr>
          <p:txBody>
            <a:bodyPr lIns="0" tIns="34136" rIns="0" bIns="34136">
              <a:spAutoFit/>
            </a:bodyPr>
            <a:lstStyle/>
            <a:p>
              <a:pPr marL="0" marR="0" lvl="0" indent="0" algn="just" defTabSz="682394" rtl="0" eaLnBrk="1" fontAlgn="auto" latinLnBrk="0" hangingPunct="1">
                <a:lnSpc>
                  <a:spcPct val="15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请在此处添加您需要的文字内容请在此处添加您需要的文字内容请在此处添加您需要的文字内容请在此处添加您需要的文字内容请在此处添加您需要的文字内容</a:t>
              </a:r>
            </a:p>
          </p:txBody>
        </p:sp>
      </p:grpSp>
      <p:grpSp>
        <p:nvGrpSpPr>
          <p:cNvPr id="90118" name="组合 13"/>
          <p:cNvGrpSpPr>
            <a:grpSpLocks/>
          </p:cNvGrpSpPr>
          <p:nvPr/>
        </p:nvGrpSpPr>
        <p:grpSpPr bwMode="auto">
          <a:xfrm>
            <a:off x="5267805" y="3693100"/>
            <a:ext cx="3275953" cy="984751"/>
            <a:chOff x="3793629" y="732817"/>
            <a:chExt cx="3356715" cy="1020709"/>
          </a:xfrm>
        </p:grpSpPr>
        <p:sp>
          <p:nvSpPr>
            <p:cNvPr id="91143" name="椭圆 14"/>
            <p:cNvSpPr>
              <a:spLocks noChangeArrowheads="1"/>
            </p:cNvSpPr>
            <p:nvPr/>
          </p:nvSpPr>
          <p:spPr bwMode="auto">
            <a:xfrm>
              <a:off x="3793629" y="795335"/>
              <a:ext cx="180000" cy="180000"/>
            </a:xfrm>
            <a:prstGeom prst="ellipse">
              <a:avLst/>
            </a:prstGeom>
            <a:solidFill>
              <a:schemeClr val="tx2"/>
            </a:solidFill>
            <a:ln w="38100" algn="ctr">
              <a:solidFill>
                <a:schemeClr val="bg2"/>
              </a:solidFill>
              <a:round/>
              <a:headEnd/>
              <a:tailEnd/>
            </a:ln>
          </p:spPr>
          <p:txBody>
            <a:bodyPr lIns="68271" tIns="34136" rIns="68271" bIns="34136"/>
            <a:lstStyle/>
            <a:p>
              <a:pPr marL="0" marR="0" lvl="0" indent="0" algn="l" defTabSz="682394"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a:cs typeface="+mn-cs"/>
              </a:endParaRPr>
            </a:p>
          </p:txBody>
        </p:sp>
        <p:sp>
          <p:nvSpPr>
            <p:cNvPr id="91144" name="TextBox 81"/>
            <p:cNvSpPr txBox="1">
              <a:spLocks noChangeArrowheads="1"/>
            </p:cNvSpPr>
            <p:nvPr/>
          </p:nvSpPr>
          <p:spPr bwMode="auto">
            <a:xfrm>
              <a:off x="4006292" y="732817"/>
              <a:ext cx="3113453" cy="264651"/>
            </a:xfrm>
            <a:prstGeom prst="rect">
              <a:avLst/>
            </a:prstGeom>
            <a:noFill/>
            <a:ln w="9525">
              <a:noFill/>
              <a:miter lim="800000"/>
              <a:headEnd/>
              <a:tailEnd/>
            </a:ln>
          </p:spPr>
          <p:txBody>
            <a:bodyPr lIns="68271" tIns="34136" rIns="68271" bIns="34136">
              <a:spAutoFit/>
            </a:bodyPr>
            <a:lstStyle/>
            <a:p>
              <a:pPr marL="0" marR="0" lvl="0" indent="0" algn="l" defTabSz="68239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a:ln>
                    <a:noFill/>
                  </a:ln>
                  <a:solidFill>
                    <a:srgbClr val="009900"/>
                  </a:solidFill>
                  <a:effectLst/>
                  <a:uLnTx/>
                  <a:uFillTx/>
                  <a:latin typeface="微软雅黑" pitchFamily="34" charset="-122"/>
                  <a:ea typeface="微软雅黑"/>
                  <a:cs typeface="+mn-cs"/>
                </a:rPr>
                <a:t>在此处添加小标题</a:t>
              </a:r>
            </a:p>
          </p:txBody>
        </p:sp>
        <p:sp>
          <p:nvSpPr>
            <p:cNvPr id="91145" name="TextBox 82"/>
            <p:cNvSpPr txBox="1">
              <a:spLocks noChangeArrowheads="1"/>
            </p:cNvSpPr>
            <p:nvPr/>
          </p:nvSpPr>
          <p:spPr bwMode="auto">
            <a:xfrm>
              <a:off x="4087380" y="1006754"/>
              <a:ext cx="3062964" cy="746772"/>
            </a:xfrm>
            <a:prstGeom prst="rect">
              <a:avLst/>
            </a:prstGeom>
            <a:noFill/>
            <a:ln w="9525">
              <a:noFill/>
              <a:miter lim="800000"/>
              <a:headEnd/>
              <a:tailEnd/>
            </a:ln>
          </p:spPr>
          <p:txBody>
            <a:bodyPr lIns="0" tIns="34136" rIns="0" bIns="34136">
              <a:spAutoFit/>
            </a:bodyPr>
            <a:lstStyle/>
            <a:p>
              <a:pPr marL="0" marR="0" lvl="0" indent="0" algn="just" defTabSz="682394" rtl="0" eaLnBrk="1" fontAlgn="auto" latinLnBrk="0" hangingPunct="1">
                <a:lnSpc>
                  <a:spcPct val="15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请在此处添加您需要的文字内容请在此处添加您需要的文字内容请在此处添加您需要的文字内容请在此处添加您需要的文字内容请在此处添加您需要的文字内容</a:t>
              </a:r>
            </a:p>
          </p:txBody>
        </p:sp>
      </p:grpSp>
    </p:spTree>
    <p:extLst>
      <p:ext uri="{BB962C8B-B14F-4D97-AF65-F5344CB8AC3E}">
        <p14:creationId xmlns:p14="http://schemas.microsoft.com/office/powerpoint/2010/main" val="128649672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90114"/>
                                        </p:tgtEl>
                                        <p:attrNameLst>
                                          <p:attrName>style.visibility</p:attrName>
                                        </p:attrNameLst>
                                      </p:cBhvr>
                                      <p:to>
                                        <p:strVal val="visible"/>
                                      </p:to>
                                    </p:set>
                                    <p:animEffect transition="in" filter="wipe(right)">
                                      <p:cBhvr>
                                        <p:cTn id="7" dur="500"/>
                                        <p:tgtEl>
                                          <p:spTgt spid="9011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0113"/>
                                        </p:tgtEl>
                                        <p:attrNameLst>
                                          <p:attrName>style.visibility</p:attrName>
                                        </p:attrNameLst>
                                      </p:cBhvr>
                                      <p:to>
                                        <p:strVal val="visible"/>
                                      </p:to>
                                    </p:set>
                                    <p:animEffect transition="in" filter="wipe(left)">
                                      <p:cBhvr>
                                        <p:cTn id="11" dur="500"/>
                                        <p:tgtEl>
                                          <p:spTgt spid="9011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0116"/>
                                        </p:tgtEl>
                                        <p:attrNameLst>
                                          <p:attrName>style.visibility</p:attrName>
                                        </p:attrNameLst>
                                      </p:cBhvr>
                                      <p:to>
                                        <p:strVal val="visible"/>
                                      </p:to>
                                    </p:set>
                                    <p:animEffect transition="in" filter="wipe(left)">
                                      <p:cBhvr>
                                        <p:cTn id="15" dur="500"/>
                                        <p:tgtEl>
                                          <p:spTgt spid="90116"/>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90115"/>
                                        </p:tgtEl>
                                        <p:attrNameLst>
                                          <p:attrName>style.visibility</p:attrName>
                                        </p:attrNameLst>
                                      </p:cBhvr>
                                      <p:to>
                                        <p:strVal val="visible"/>
                                      </p:to>
                                    </p:set>
                                    <p:animEffect transition="in" filter="wipe(left)">
                                      <p:cBhvr>
                                        <p:cTn id="18" dur="500"/>
                                        <p:tgtEl>
                                          <p:spTgt spid="90115"/>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90117"/>
                                        </p:tgtEl>
                                        <p:attrNameLst>
                                          <p:attrName>style.visibility</p:attrName>
                                        </p:attrNameLst>
                                      </p:cBhvr>
                                      <p:to>
                                        <p:strVal val="visible"/>
                                      </p:to>
                                    </p:set>
                                    <p:animEffect transition="in" filter="wipe(left)">
                                      <p:cBhvr>
                                        <p:cTn id="22" dur="500"/>
                                        <p:tgtEl>
                                          <p:spTgt spid="90117"/>
                                        </p:tgtEl>
                                      </p:cBhvr>
                                    </p:animEffect>
                                  </p:childTnLst>
                                </p:cTn>
                              </p:par>
                              <p:par>
                                <p:cTn id="23" presetID="22" presetClass="entr" presetSubtype="8" fill="hold" nodeType="withEffect">
                                  <p:stCondLst>
                                    <p:cond delay="0"/>
                                  </p:stCondLst>
                                  <p:childTnLst>
                                    <p:set>
                                      <p:cBhvr>
                                        <p:cTn id="24" dur="1" fill="hold">
                                          <p:stCondLst>
                                            <p:cond delay="0"/>
                                          </p:stCondLst>
                                        </p:cTn>
                                        <p:tgtEl>
                                          <p:spTgt spid="90118"/>
                                        </p:tgtEl>
                                        <p:attrNameLst>
                                          <p:attrName>style.visibility</p:attrName>
                                        </p:attrNameLst>
                                      </p:cBhvr>
                                      <p:to>
                                        <p:strVal val="visible"/>
                                      </p:to>
                                    </p:set>
                                    <p:animEffect transition="in" filter="wipe(left)">
                                      <p:cBhvr>
                                        <p:cTn id="25" dur="500"/>
                                        <p:tgtEl>
                                          <p:spTgt spid="90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5" grpId="0"/>
      <p:bldP spid="9011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圆角矩形 24"/>
          <p:cNvSpPr/>
          <p:nvPr/>
        </p:nvSpPr>
        <p:spPr>
          <a:xfrm rot="2733359" flipH="1">
            <a:off x="5750998" y="3514238"/>
            <a:ext cx="334220" cy="300166"/>
          </a:xfrm>
          <a:custGeom>
            <a:avLst/>
            <a:gdLst/>
            <a:ahLst/>
            <a:cxnLst/>
            <a:rect l="l" t="t" r="r" b="b"/>
            <a:pathLst>
              <a:path w="663787" h="661145">
                <a:moveTo>
                  <a:pt x="458243" y="575693"/>
                </a:moveTo>
                <a:lnTo>
                  <a:pt x="445813" y="569527"/>
                </a:lnTo>
                <a:lnTo>
                  <a:pt x="449906" y="567192"/>
                </a:lnTo>
                <a:lnTo>
                  <a:pt x="99723" y="213549"/>
                </a:lnTo>
                <a:lnTo>
                  <a:pt x="99480" y="213841"/>
                </a:lnTo>
                <a:cubicBezTo>
                  <a:pt x="97834" y="209289"/>
                  <a:pt x="94955" y="205285"/>
                  <a:pt x="91419" y="201680"/>
                </a:cubicBezTo>
                <a:cubicBezTo>
                  <a:pt x="72081" y="181962"/>
                  <a:pt x="40421" y="181655"/>
                  <a:pt x="20703" y="200994"/>
                </a:cubicBezTo>
                <a:cubicBezTo>
                  <a:pt x="11800" y="209725"/>
                  <a:pt x="6855" y="220969"/>
                  <a:pt x="6465" y="232539"/>
                </a:cubicBezTo>
                <a:cubicBezTo>
                  <a:pt x="1137" y="236481"/>
                  <a:pt x="0" y="242181"/>
                  <a:pt x="0" y="248148"/>
                </a:cubicBezTo>
                <a:lnTo>
                  <a:pt x="0" y="483772"/>
                </a:lnTo>
                <a:cubicBezTo>
                  <a:pt x="0" y="509148"/>
                  <a:pt x="20572" y="529720"/>
                  <a:pt x="45948" y="529720"/>
                </a:cubicBezTo>
                <a:lnTo>
                  <a:pt x="46921" y="529720"/>
                </a:lnTo>
                <a:cubicBezTo>
                  <a:pt x="72297" y="529720"/>
                  <a:pt x="92869" y="509148"/>
                  <a:pt x="92869" y="483772"/>
                </a:cubicBezTo>
                <a:lnTo>
                  <a:pt x="92869" y="338096"/>
                </a:lnTo>
                <a:lnTo>
                  <a:pt x="321732" y="566706"/>
                </a:lnTo>
                <a:lnTo>
                  <a:pt x="167951" y="563721"/>
                </a:lnTo>
                <a:cubicBezTo>
                  <a:pt x="142579" y="563229"/>
                  <a:pt x="121612" y="583398"/>
                  <a:pt x="121120" y="608769"/>
                </a:cubicBezTo>
                <a:lnTo>
                  <a:pt x="121101" y="609742"/>
                </a:lnTo>
                <a:cubicBezTo>
                  <a:pt x="120608" y="635113"/>
                  <a:pt x="140777" y="656080"/>
                  <a:pt x="166149" y="656573"/>
                </a:cubicBezTo>
                <a:lnTo>
                  <a:pt x="401728" y="661145"/>
                </a:lnTo>
                <a:lnTo>
                  <a:pt x="409433" y="658128"/>
                </a:lnTo>
                <a:cubicBezTo>
                  <a:pt x="425832" y="663490"/>
                  <a:pt x="444366" y="659345"/>
                  <a:pt x="457556" y="646408"/>
                </a:cubicBezTo>
                <a:cubicBezTo>
                  <a:pt x="477274" y="627070"/>
                  <a:pt x="477581" y="595410"/>
                  <a:pt x="458243" y="575693"/>
                </a:cubicBezTo>
                <a:close/>
                <a:moveTo>
                  <a:pt x="569072" y="221656"/>
                </a:moveTo>
                <a:lnTo>
                  <a:pt x="441982" y="92076"/>
                </a:lnTo>
                <a:cubicBezTo>
                  <a:pt x="435553" y="85521"/>
                  <a:pt x="425782" y="84231"/>
                  <a:pt x="418716" y="89562"/>
                </a:cubicBezTo>
                <a:cubicBezTo>
                  <a:pt x="419027" y="85888"/>
                  <a:pt x="417143" y="83751"/>
                  <a:pt x="415039" y="81859"/>
                </a:cubicBezTo>
                <a:cubicBezTo>
                  <a:pt x="408115" y="75628"/>
                  <a:pt x="398814" y="72038"/>
                  <a:pt x="388777" y="72567"/>
                </a:cubicBezTo>
                <a:lnTo>
                  <a:pt x="135408" y="85922"/>
                </a:lnTo>
                <a:cubicBezTo>
                  <a:pt x="115333" y="86980"/>
                  <a:pt x="99918" y="104111"/>
                  <a:pt x="100976" y="124185"/>
                </a:cubicBezTo>
                <a:lnTo>
                  <a:pt x="101142" y="127344"/>
                </a:lnTo>
                <a:cubicBezTo>
                  <a:pt x="102200" y="147418"/>
                  <a:pt x="119331" y="162834"/>
                  <a:pt x="139405" y="161775"/>
                </a:cubicBezTo>
                <a:lnTo>
                  <a:pt x="353315" y="150501"/>
                </a:lnTo>
                <a:lnTo>
                  <a:pt x="208787" y="292251"/>
                </a:lnTo>
                <a:cubicBezTo>
                  <a:pt x="200753" y="300130"/>
                  <a:pt x="200628" y="313029"/>
                  <a:pt x="208507" y="321063"/>
                </a:cubicBezTo>
                <a:lnTo>
                  <a:pt x="335597" y="450643"/>
                </a:lnTo>
                <a:cubicBezTo>
                  <a:pt x="343476" y="458676"/>
                  <a:pt x="356376" y="458802"/>
                  <a:pt x="364409" y="450923"/>
                </a:cubicBezTo>
                <a:lnTo>
                  <a:pt x="507413" y="310668"/>
                </a:lnTo>
                <a:lnTo>
                  <a:pt x="492194" y="521477"/>
                </a:lnTo>
                <a:cubicBezTo>
                  <a:pt x="490747" y="541526"/>
                  <a:pt x="505827" y="558954"/>
                  <a:pt x="525877" y="560401"/>
                </a:cubicBezTo>
                <a:lnTo>
                  <a:pt x="529032" y="560629"/>
                </a:lnTo>
                <a:cubicBezTo>
                  <a:pt x="549081" y="562076"/>
                  <a:pt x="566509" y="546996"/>
                  <a:pt x="567956" y="526946"/>
                </a:cubicBezTo>
                <a:lnTo>
                  <a:pt x="586225" y="273883"/>
                </a:lnTo>
                <a:cubicBezTo>
                  <a:pt x="586948" y="263858"/>
                  <a:pt x="583540" y="254489"/>
                  <a:pt x="577445" y="247445"/>
                </a:cubicBezTo>
                <a:lnTo>
                  <a:pt x="571374" y="244402"/>
                </a:lnTo>
                <a:cubicBezTo>
                  <a:pt x="576541" y="237513"/>
                  <a:pt x="575338" y="228045"/>
                  <a:pt x="569072" y="221656"/>
                </a:cubicBezTo>
                <a:close/>
                <a:moveTo>
                  <a:pt x="639264" y="25699"/>
                </a:moveTo>
                <a:cubicBezTo>
                  <a:pt x="606113" y="-8102"/>
                  <a:pt x="551838" y="-8629"/>
                  <a:pt x="518037" y="24523"/>
                </a:cubicBezTo>
                <a:cubicBezTo>
                  <a:pt x="484235" y="57674"/>
                  <a:pt x="483709" y="111949"/>
                  <a:pt x="516860" y="145750"/>
                </a:cubicBezTo>
                <a:cubicBezTo>
                  <a:pt x="550012" y="179552"/>
                  <a:pt x="604287" y="180078"/>
                  <a:pt x="638088" y="146927"/>
                </a:cubicBezTo>
                <a:cubicBezTo>
                  <a:pt x="671889" y="113775"/>
                  <a:pt x="672416" y="59500"/>
                  <a:pt x="639264" y="25699"/>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19" name="组合 18"/>
          <p:cNvGrpSpPr/>
          <p:nvPr/>
        </p:nvGrpSpPr>
        <p:grpSpPr>
          <a:xfrm>
            <a:off x="3796409" y="1084172"/>
            <a:ext cx="2297059" cy="2544277"/>
            <a:chOff x="3868981" y="1301887"/>
            <a:chExt cx="2297059" cy="2544277"/>
          </a:xfrm>
        </p:grpSpPr>
        <p:sp>
          <p:nvSpPr>
            <p:cNvPr id="20" name="流程图: 联系 6"/>
            <p:cNvSpPr/>
            <p:nvPr/>
          </p:nvSpPr>
          <p:spPr>
            <a:xfrm>
              <a:off x="3868981" y="1301887"/>
              <a:ext cx="2297059" cy="2544277"/>
            </a:xfrm>
            <a:prstGeom prst="flowChartConnector">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21" name="流程图: 联系 2"/>
            <p:cNvSpPr/>
            <p:nvPr/>
          </p:nvSpPr>
          <p:spPr>
            <a:xfrm>
              <a:off x="4718924" y="2070069"/>
              <a:ext cx="603491" cy="398965"/>
            </a:xfrm>
            <a:custGeom>
              <a:avLst/>
              <a:gdLst/>
              <a:ahLst/>
              <a:cxnLst/>
              <a:rect l="l" t="t" r="r" b="b"/>
              <a:pathLst>
                <a:path w="1390228" h="832104">
                  <a:moveTo>
                    <a:pt x="704258" y="201168"/>
                  </a:moveTo>
                  <a:cubicBezTo>
                    <a:pt x="820410" y="201168"/>
                    <a:pt x="914570" y="295328"/>
                    <a:pt x="914570" y="411480"/>
                  </a:cubicBezTo>
                  <a:cubicBezTo>
                    <a:pt x="914570" y="527632"/>
                    <a:pt x="820410" y="621792"/>
                    <a:pt x="704258" y="621792"/>
                  </a:cubicBezTo>
                  <a:cubicBezTo>
                    <a:pt x="588106" y="621792"/>
                    <a:pt x="493946" y="527632"/>
                    <a:pt x="493946" y="411480"/>
                  </a:cubicBezTo>
                  <a:cubicBezTo>
                    <a:pt x="493946" y="295328"/>
                    <a:pt x="588106" y="201168"/>
                    <a:pt x="704258" y="201168"/>
                  </a:cubicBezTo>
                  <a:close/>
                  <a:moveTo>
                    <a:pt x="704258" y="118872"/>
                  </a:moveTo>
                  <a:cubicBezTo>
                    <a:pt x="537605" y="118872"/>
                    <a:pt x="402506" y="253971"/>
                    <a:pt x="402506" y="420624"/>
                  </a:cubicBezTo>
                  <a:cubicBezTo>
                    <a:pt x="402506" y="587277"/>
                    <a:pt x="537605" y="722376"/>
                    <a:pt x="704258" y="722376"/>
                  </a:cubicBezTo>
                  <a:cubicBezTo>
                    <a:pt x="870911" y="722376"/>
                    <a:pt x="1006010" y="587277"/>
                    <a:pt x="1006010" y="420624"/>
                  </a:cubicBezTo>
                  <a:cubicBezTo>
                    <a:pt x="1006010" y="253971"/>
                    <a:pt x="870911" y="118872"/>
                    <a:pt x="704258" y="118872"/>
                  </a:cubicBezTo>
                  <a:close/>
                  <a:moveTo>
                    <a:pt x="695114" y="0"/>
                  </a:moveTo>
                  <a:cubicBezTo>
                    <a:pt x="996332" y="0"/>
                    <a:pt x="1258449" y="167410"/>
                    <a:pt x="1390228" y="416052"/>
                  </a:cubicBezTo>
                  <a:cubicBezTo>
                    <a:pt x="1258449" y="664694"/>
                    <a:pt x="996332" y="832104"/>
                    <a:pt x="695114" y="832104"/>
                  </a:cubicBezTo>
                  <a:cubicBezTo>
                    <a:pt x="393896" y="832104"/>
                    <a:pt x="131779" y="664694"/>
                    <a:pt x="0" y="416052"/>
                  </a:cubicBezTo>
                  <a:cubicBezTo>
                    <a:pt x="131779" y="167410"/>
                    <a:pt x="393896" y="0"/>
                    <a:pt x="695114"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22" name="TextBox 1"/>
            <p:cNvSpPr txBox="1">
              <a:spLocks noChangeArrowheads="1"/>
            </p:cNvSpPr>
            <p:nvPr/>
          </p:nvSpPr>
          <p:spPr bwMode="auto">
            <a:xfrm>
              <a:off x="4444035" y="2567026"/>
              <a:ext cx="1319149" cy="492443"/>
            </a:xfrm>
            <a:prstGeom prst="rect">
              <a:avLst/>
            </a:prstGeom>
            <a:noFill/>
            <a:ln w="9525">
              <a:noFill/>
              <a:miter lim="800000"/>
              <a:headEnd/>
              <a:tailEnd/>
            </a:ln>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600" b="1" i="0" u="none" strike="noStrike" kern="1200" cap="none" spc="0" normalizeH="0" baseline="0" noProof="0" dirty="0">
                  <a:ln>
                    <a:noFill/>
                  </a:ln>
                  <a:solidFill>
                    <a:srgbClr val="FFFFFF"/>
                  </a:solidFill>
                  <a:effectLst/>
                  <a:uLnTx/>
                  <a:uFillTx/>
                  <a:latin typeface="Arial"/>
                  <a:ea typeface="微软雅黑" pitchFamily="34" charset="-122"/>
                  <a:cs typeface="+mn-cs"/>
                </a:rPr>
                <a:t>眼界</a:t>
              </a:r>
            </a:p>
          </p:txBody>
        </p:sp>
      </p:grpSp>
      <p:grpSp>
        <p:nvGrpSpPr>
          <p:cNvPr id="23" name="组合 22"/>
          <p:cNvGrpSpPr/>
          <p:nvPr/>
        </p:nvGrpSpPr>
        <p:grpSpPr>
          <a:xfrm>
            <a:off x="5834377" y="1084172"/>
            <a:ext cx="2297059" cy="2544277"/>
            <a:chOff x="5906949" y="1301887"/>
            <a:chExt cx="2297059" cy="2544277"/>
          </a:xfrm>
        </p:grpSpPr>
        <p:sp>
          <p:nvSpPr>
            <p:cNvPr id="24" name="流程图: 联系 34"/>
            <p:cNvSpPr/>
            <p:nvPr/>
          </p:nvSpPr>
          <p:spPr>
            <a:xfrm>
              <a:off x="5906949" y="1301887"/>
              <a:ext cx="2297059" cy="2544277"/>
            </a:xfrm>
            <a:prstGeom prst="flowChartConnector">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25" name="流程图: 联系 8"/>
            <p:cNvSpPr/>
            <p:nvPr/>
          </p:nvSpPr>
          <p:spPr>
            <a:xfrm>
              <a:off x="6698439" y="1863587"/>
              <a:ext cx="731457" cy="670191"/>
            </a:xfrm>
            <a:custGeom>
              <a:avLst/>
              <a:gdLst/>
              <a:ahLst/>
              <a:cxnLst/>
              <a:rect l="l" t="t" r="r" b="b"/>
              <a:pathLst>
                <a:path w="1604817" h="1325970">
                  <a:moveTo>
                    <a:pt x="799956" y="459069"/>
                  </a:moveTo>
                  <a:cubicBezTo>
                    <a:pt x="690362" y="459069"/>
                    <a:pt x="601518" y="547913"/>
                    <a:pt x="601518" y="657507"/>
                  </a:cubicBezTo>
                  <a:cubicBezTo>
                    <a:pt x="601518" y="767101"/>
                    <a:pt x="690362" y="855945"/>
                    <a:pt x="799956" y="855945"/>
                  </a:cubicBezTo>
                  <a:cubicBezTo>
                    <a:pt x="909550" y="855945"/>
                    <a:pt x="998394" y="767101"/>
                    <a:pt x="998394" y="657507"/>
                  </a:cubicBezTo>
                  <a:cubicBezTo>
                    <a:pt x="998394" y="547913"/>
                    <a:pt x="909550" y="459069"/>
                    <a:pt x="799956" y="459069"/>
                  </a:cubicBezTo>
                  <a:close/>
                  <a:moveTo>
                    <a:pt x="547021" y="232900"/>
                  </a:moveTo>
                  <a:cubicBezTo>
                    <a:pt x="404103" y="319399"/>
                    <a:pt x="309418" y="476602"/>
                    <a:pt x="309418" y="655921"/>
                  </a:cubicBezTo>
                  <a:cubicBezTo>
                    <a:pt x="309418" y="836772"/>
                    <a:pt x="405728" y="995128"/>
                    <a:pt x="550778" y="1080981"/>
                  </a:cubicBezTo>
                  <a:cubicBezTo>
                    <a:pt x="493176" y="968882"/>
                    <a:pt x="458643" y="818245"/>
                    <a:pt x="458643" y="652746"/>
                  </a:cubicBezTo>
                  <a:cubicBezTo>
                    <a:pt x="458643" y="491258"/>
                    <a:pt x="491523" y="343920"/>
                    <a:pt x="547021" y="232900"/>
                  </a:cubicBezTo>
                  <a:close/>
                  <a:moveTo>
                    <a:pt x="1051987" y="223793"/>
                  </a:moveTo>
                  <a:cubicBezTo>
                    <a:pt x="1109765" y="335983"/>
                    <a:pt x="1144443" y="486903"/>
                    <a:pt x="1144443" y="652746"/>
                  </a:cubicBezTo>
                  <a:cubicBezTo>
                    <a:pt x="1144443" y="822636"/>
                    <a:pt x="1108053" y="976864"/>
                    <a:pt x="1048230" y="1090088"/>
                  </a:cubicBezTo>
                  <a:cubicBezTo>
                    <a:pt x="1202626" y="1007087"/>
                    <a:pt x="1306368" y="843619"/>
                    <a:pt x="1306368" y="655921"/>
                  </a:cubicBezTo>
                  <a:cubicBezTo>
                    <a:pt x="1306368" y="469756"/>
                    <a:pt x="1204314" y="307427"/>
                    <a:pt x="1051987" y="223793"/>
                  </a:cubicBezTo>
                  <a:close/>
                  <a:moveTo>
                    <a:pt x="379617" y="6350"/>
                  </a:moveTo>
                  <a:cubicBezTo>
                    <a:pt x="151560" y="136519"/>
                    <a:pt x="0" y="382785"/>
                    <a:pt x="0" y="664451"/>
                  </a:cubicBezTo>
                  <a:cubicBezTo>
                    <a:pt x="0" y="948597"/>
                    <a:pt x="154243" y="1196719"/>
                    <a:pt x="385617" y="1325970"/>
                  </a:cubicBezTo>
                  <a:cubicBezTo>
                    <a:pt x="256537" y="1174439"/>
                    <a:pt x="174625" y="933386"/>
                    <a:pt x="174625" y="662270"/>
                  </a:cubicBezTo>
                  <a:cubicBezTo>
                    <a:pt x="174625" y="395617"/>
                    <a:pt x="253862" y="158046"/>
                    <a:pt x="379617" y="6350"/>
                  </a:cubicBezTo>
                  <a:close/>
                  <a:moveTo>
                    <a:pt x="1225200" y="0"/>
                  </a:moveTo>
                  <a:cubicBezTo>
                    <a:pt x="1350955" y="151696"/>
                    <a:pt x="1430192" y="389267"/>
                    <a:pt x="1430192" y="655920"/>
                  </a:cubicBezTo>
                  <a:cubicBezTo>
                    <a:pt x="1430192" y="927036"/>
                    <a:pt x="1348280" y="1168089"/>
                    <a:pt x="1219200" y="1319620"/>
                  </a:cubicBezTo>
                  <a:cubicBezTo>
                    <a:pt x="1450574" y="1190369"/>
                    <a:pt x="1604817" y="942247"/>
                    <a:pt x="1604817" y="658101"/>
                  </a:cubicBezTo>
                  <a:cubicBezTo>
                    <a:pt x="1604817" y="376435"/>
                    <a:pt x="1453257" y="130169"/>
                    <a:pt x="1225200"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26" name="TextBox 8"/>
            <p:cNvSpPr txBox="1">
              <a:spLocks noChangeArrowheads="1"/>
            </p:cNvSpPr>
            <p:nvPr/>
          </p:nvSpPr>
          <p:spPr bwMode="auto">
            <a:xfrm>
              <a:off x="6226073" y="2570526"/>
              <a:ext cx="1684088" cy="492443"/>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600" b="1" i="0" u="none" strike="noStrike" kern="1200" cap="none" spc="0" normalizeH="0" baseline="0" noProof="0" dirty="0">
                  <a:ln>
                    <a:noFill/>
                  </a:ln>
                  <a:solidFill>
                    <a:srgbClr val="FFFFFF"/>
                  </a:solidFill>
                  <a:effectLst/>
                  <a:uLnTx/>
                  <a:uFillTx/>
                  <a:latin typeface="Arial"/>
                  <a:ea typeface="微软雅黑" pitchFamily="34" charset="-122"/>
                  <a:cs typeface="+mn-cs"/>
                </a:rPr>
                <a:t>网络</a:t>
              </a:r>
            </a:p>
          </p:txBody>
        </p:sp>
      </p:grpSp>
      <p:grpSp>
        <p:nvGrpSpPr>
          <p:cNvPr id="27" name="组合 26"/>
          <p:cNvGrpSpPr/>
          <p:nvPr/>
        </p:nvGrpSpPr>
        <p:grpSpPr>
          <a:xfrm>
            <a:off x="5121878" y="2835769"/>
            <a:ext cx="1829432" cy="2024572"/>
            <a:chOff x="5194450" y="3053484"/>
            <a:chExt cx="1829432" cy="2024572"/>
          </a:xfrm>
        </p:grpSpPr>
        <p:sp>
          <p:nvSpPr>
            <p:cNvPr id="28" name="流程图: 联系 11"/>
            <p:cNvSpPr/>
            <p:nvPr/>
          </p:nvSpPr>
          <p:spPr>
            <a:xfrm>
              <a:off x="5194450" y="3053484"/>
              <a:ext cx="1829432" cy="2024572"/>
            </a:xfrm>
            <a:prstGeom prst="flowChartConnector">
              <a:avLst/>
            </a:prstGeom>
            <a:solidFill>
              <a:srgbClr val="0076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29" name="流程图: 联系 16"/>
            <p:cNvSpPr/>
            <p:nvPr/>
          </p:nvSpPr>
          <p:spPr>
            <a:xfrm>
              <a:off x="6071250" y="3497944"/>
              <a:ext cx="298586" cy="538953"/>
            </a:xfrm>
            <a:custGeom>
              <a:avLst/>
              <a:gdLst/>
              <a:ahLst/>
              <a:cxnLst/>
              <a:rect l="l" t="t" r="r" b="b"/>
              <a:pathLst>
                <a:path w="683660" h="1114145">
                  <a:moveTo>
                    <a:pt x="338942" y="34645"/>
                  </a:moveTo>
                  <a:cubicBezTo>
                    <a:pt x="386287" y="34645"/>
                    <a:pt x="424667" y="73025"/>
                    <a:pt x="424667" y="120370"/>
                  </a:cubicBezTo>
                  <a:cubicBezTo>
                    <a:pt x="424667" y="167715"/>
                    <a:pt x="386287" y="206095"/>
                    <a:pt x="338942" y="206095"/>
                  </a:cubicBezTo>
                  <a:cubicBezTo>
                    <a:pt x="291597" y="206095"/>
                    <a:pt x="253217" y="167715"/>
                    <a:pt x="253217" y="120370"/>
                  </a:cubicBezTo>
                  <a:cubicBezTo>
                    <a:pt x="253217" y="73025"/>
                    <a:pt x="291597" y="34645"/>
                    <a:pt x="338942" y="34645"/>
                  </a:cubicBezTo>
                  <a:close/>
                  <a:moveTo>
                    <a:pt x="38520" y="0"/>
                  </a:moveTo>
                  <a:cubicBezTo>
                    <a:pt x="47835" y="-28"/>
                    <a:pt x="57160" y="3498"/>
                    <a:pt x="64288" y="10584"/>
                  </a:cubicBezTo>
                  <a:lnTo>
                    <a:pt x="277636" y="222666"/>
                  </a:lnTo>
                  <a:cubicBezTo>
                    <a:pt x="278863" y="223886"/>
                    <a:pt x="279986" y="225172"/>
                    <a:pt x="279666" y="227527"/>
                  </a:cubicBezTo>
                  <a:lnTo>
                    <a:pt x="404988" y="227527"/>
                  </a:lnTo>
                  <a:cubicBezTo>
                    <a:pt x="404835" y="226271"/>
                    <a:pt x="405417" y="225650"/>
                    <a:pt x="406025" y="225046"/>
                  </a:cubicBezTo>
                  <a:lnTo>
                    <a:pt x="619372" y="12964"/>
                  </a:lnTo>
                  <a:cubicBezTo>
                    <a:pt x="633628" y="-1208"/>
                    <a:pt x="656674" y="-1139"/>
                    <a:pt x="670846" y="13117"/>
                  </a:cubicBezTo>
                  <a:lnTo>
                    <a:pt x="673076" y="15360"/>
                  </a:lnTo>
                  <a:cubicBezTo>
                    <a:pt x="687248" y="29617"/>
                    <a:pt x="687180" y="52663"/>
                    <a:pt x="672923" y="66835"/>
                  </a:cubicBezTo>
                  <a:lnTo>
                    <a:pt x="459576" y="278917"/>
                  </a:lnTo>
                  <a:lnTo>
                    <a:pt x="455624" y="280540"/>
                  </a:lnTo>
                  <a:lnTo>
                    <a:pt x="455624" y="622284"/>
                  </a:lnTo>
                  <a:lnTo>
                    <a:pt x="451314" y="632690"/>
                  </a:lnTo>
                  <a:lnTo>
                    <a:pt x="452447" y="635426"/>
                  </a:lnTo>
                  <a:lnTo>
                    <a:pt x="452447" y="1073649"/>
                  </a:lnTo>
                  <a:cubicBezTo>
                    <a:pt x="452447" y="1094699"/>
                    <a:pt x="435382" y="1111764"/>
                    <a:pt x="414332" y="1111764"/>
                  </a:cubicBezTo>
                  <a:lnTo>
                    <a:pt x="411020" y="1111764"/>
                  </a:lnTo>
                  <a:cubicBezTo>
                    <a:pt x="389970" y="1111764"/>
                    <a:pt x="372905" y="1094699"/>
                    <a:pt x="372905" y="1073649"/>
                  </a:cubicBezTo>
                  <a:lnTo>
                    <a:pt x="372905" y="642658"/>
                  </a:lnTo>
                  <a:lnTo>
                    <a:pt x="316716" y="642658"/>
                  </a:lnTo>
                  <a:lnTo>
                    <a:pt x="316716" y="1076030"/>
                  </a:lnTo>
                  <a:cubicBezTo>
                    <a:pt x="316716" y="1097080"/>
                    <a:pt x="299651" y="1114145"/>
                    <a:pt x="278601" y="1114145"/>
                  </a:cubicBezTo>
                  <a:lnTo>
                    <a:pt x="275289" y="1114145"/>
                  </a:lnTo>
                  <a:cubicBezTo>
                    <a:pt x="254239" y="1114145"/>
                    <a:pt x="237174" y="1097080"/>
                    <a:pt x="237174" y="1076030"/>
                  </a:cubicBezTo>
                  <a:lnTo>
                    <a:pt x="237174" y="637807"/>
                  </a:lnTo>
                  <a:cubicBezTo>
                    <a:pt x="237174" y="636704"/>
                    <a:pt x="237221" y="635612"/>
                    <a:pt x="238489" y="634633"/>
                  </a:cubicBezTo>
                  <a:cubicBezTo>
                    <a:pt x="235073" y="631601"/>
                    <a:pt x="233374" y="627141"/>
                    <a:pt x="233374" y="622284"/>
                  </a:cubicBezTo>
                  <a:lnTo>
                    <a:pt x="233374" y="280352"/>
                  </a:lnTo>
                  <a:lnTo>
                    <a:pt x="224084" y="276537"/>
                  </a:lnTo>
                  <a:lnTo>
                    <a:pt x="10737" y="64455"/>
                  </a:lnTo>
                  <a:cubicBezTo>
                    <a:pt x="-3519" y="50283"/>
                    <a:pt x="-3588" y="27237"/>
                    <a:pt x="10584" y="12980"/>
                  </a:cubicBezTo>
                  <a:lnTo>
                    <a:pt x="12814" y="10737"/>
                  </a:lnTo>
                  <a:cubicBezTo>
                    <a:pt x="19900" y="3609"/>
                    <a:pt x="29205" y="28"/>
                    <a:pt x="38520"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30" name="TextBox 9"/>
            <p:cNvSpPr txBox="1">
              <a:spLocks noChangeArrowheads="1"/>
            </p:cNvSpPr>
            <p:nvPr/>
          </p:nvSpPr>
          <p:spPr bwMode="auto">
            <a:xfrm>
              <a:off x="5276601" y="4071895"/>
              <a:ext cx="1684088" cy="492443"/>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600" b="1" i="0" u="none" strike="noStrike" kern="1200" cap="none" spc="0" normalizeH="0" baseline="0" noProof="0" dirty="0">
                  <a:ln>
                    <a:noFill/>
                  </a:ln>
                  <a:solidFill>
                    <a:srgbClr val="FFFFFF"/>
                  </a:solidFill>
                  <a:effectLst/>
                  <a:uLnTx/>
                  <a:uFillTx/>
                  <a:latin typeface="Arial"/>
                  <a:ea typeface="微软雅黑" pitchFamily="34" charset="-122"/>
                  <a:cs typeface="+mn-cs"/>
                </a:rPr>
                <a:t>健康</a:t>
              </a:r>
            </a:p>
          </p:txBody>
        </p:sp>
      </p:grpSp>
      <p:sp>
        <p:nvSpPr>
          <p:cNvPr id="31" name="流程图: 联系 12"/>
          <p:cNvSpPr/>
          <p:nvPr/>
        </p:nvSpPr>
        <p:spPr>
          <a:xfrm>
            <a:off x="6949730" y="4221647"/>
            <a:ext cx="238552" cy="264226"/>
          </a:xfrm>
          <a:prstGeom prst="flowChartConnector">
            <a:avLst/>
          </a:prstGeom>
          <a:solidFill>
            <a:srgbClr val="0076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32" name="流程图: 联系 13"/>
          <p:cNvSpPr/>
          <p:nvPr/>
        </p:nvSpPr>
        <p:spPr>
          <a:xfrm>
            <a:off x="7493188" y="3602202"/>
            <a:ext cx="210116" cy="232729"/>
          </a:xfrm>
          <a:prstGeom prst="flowChartConnector">
            <a:avLst/>
          </a:prstGeom>
          <a:solidFill>
            <a:srgbClr val="B1DE6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33" name="流程图: 联系 14"/>
          <p:cNvSpPr/>
          <p:nvPr/>
        </p:nvSpPr>
        <p:spPr>
          <a:xfrm>
            <a:off x="4501009" y="4211149"/>
            <a:ext cx="260670" cy="288724"/>
          </a:xfrm>
          <a:prstGeom prst="flowChartConnector">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34" name="流程图: 联系 15"/>
          <p:cNvSpPr/>
          <p:nvPr/>
        </p:nvSpPr>
        <p:spPr>
          <a:xfrm>
            <a:off x="4036541" y="3609201"/>
            <a:ext cx="529239" cy="586198"/>
          </a:xfrm>
          <a:prstGeom prst="flowChartConnector">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35" name="流程图: 联系 16"/>
          <p:cNvSpPr/>
          <p:nvPr/>
        </p:nvSpPr>
        <p:spPr>
          <a:xfrm>
            <a:off x="4671629" y="3756188"/>
            <a:ext cx="396534" cy="439211"/>
          </a:xfrm>
          <a:prstGeom prst="flowChartConnector">
            <a:avLst/>
          </a:prstGeom>
          <a:solidFill>
            <a:srgbClr val="0076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36" name="流程图: 联系 17"/>
          <p:cNvSpPr/>
          <p:nvPr/>
        </p:nvSpPr>
        <p:spPr>
          <a:xfrm>
            <a:off x="7080854" y="3728190"/>
            <a:ext cx="417073" cy="460209"/>
          </a:xfrm>
          <a:prstGeom prst="flowChartConnector">
            <a:avLst/>
          </a:prstGeom>
          <a:solidFill>
            <a:srgbClr val="B1DE6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37" name="TextBox 10"/>
          <p:cNvSpPr txBox="1">
            <a:spLocks noChangeArrowheads="1"/>
          </p:cNvSpPr>
          <p:nvPr/>
        </p:nvSpPr>
        <p:spPr bwMode="auto">
          <a:xfrm>
            <a:off x="695221" y="1294153"/>
            <a:ext cx="2786803" cy="646331"/>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srgbClr val="00B050"/>
                </a:solidFill>
                <a:effectLst/>
                <a:uLnTx/>
                <a:uFillTx/>
                <a:latin typeface="Arial"/>
                <a:ea typeface="微软雅黑" pitchFamily="34" charset="-122"/>
                <a:cs typeface="+mn-cs"/>
              </a:rPr>
              <a:t>主要内容</a:t>
            </a:r>
          </a:p>
        </p:txBody>
      </p:sp>
      <p:sp>
        <p:nvSpPr>
          <p:cNvPr id="38" name="TextBox 19"/>
          <p:cNvSpPr txBox="1"/>
          <p:nvPr/>
        </p:nvSpPr>
        <p:spPr>
          <a:xfrm>
            <a:off x="617100" y="1939514"/>
            <a:ext cx="2971643" cy="3000821"/>
          </a:xfrm>
          <a:prstGeom prst="rect">
            <a:avLst/>
          </a:prstGeom>
          <a:noFill/>
        </p:spPr>
        <p:txBody>
          <a:bodyPr wrap="square">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srgbClr val="000000"/>
                </a:solidFill>
                <a:effectLst/>
                <a:uLnTx/>
                <a:uFillTx/>
                <a:latin typeface="Arial"/>
                <a:ea typeface="微软雅黑"/>
                <a:cs typeface="+mn-cs"/>
              </a:rPr>
              <a:t>单击此处添加文字内容说明文字内</a:t>
            </a:r>
            <a:endParaRPr kumimoji="0" lang="en-US" altLang="zh-CN" sz="1400" b="0" i="0" u="none" strike="noStrike" kern="1200" cap="none" spc="0" normalizeH="0" baseline="0" noProof="0" dirty="0" smtClean="0">
              <a:ln>
                <a:noFill/>
              </a:ln>
              <a:solidFill>
                <a:srgbClr val="000000"/>
              </a:solidFill>
              <a:effectLst/>
              <a:uLnTx/>
              <a:uFillTx/>
              <a:latin typeface="Arial"/>
              <a:ea typeface="微软雅黑"/>
              <a:cs typeface="+mn-cs"/>
            </a:endParaRP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000000"/>
                </a:solidFill>
                <a:effectLst/>
                <a:uLnTx/>
                <a:uFillTx/>
                <a:latin typeface="Arial"/>
                <a:ea typeface="微软雅黑"/>
                <a:cs typeface="+mn-cs"/>
              </a:rPr>
              <a:t>单击此处添加文字内容说明文字内</a:t>
            </a: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000000"/>
                </a:solidFill>
                <a:effectLst/>
                <a:uLnTx/>
                <a:uFillTx/>
                <a:latin typeface="Arial"/>
                <a:ea typeface="微软雅黑"/>
                <a:cs typeface="+mn-cs"/>
              </a:rPr>
              <a:t>单击此处添加文字内容说明文字内</a:t>
            </a: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000000"/>
                </a:solidFill>
                <a:effectLst/>
                <a:uLnTx/>
                <a:uFillTx/>
                <a:latin typeface="Arial"/>
                <a:ea typeface="微软雅黑"/>
                <a:cs typeface="+mn-cs"/>
              </a:rPr>
              <a:t>单击此处添加文字内容说明文字内</a:t>
            </a: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000000"/>
                </a:solidFill>
                <a:effectLst/>
                <a:uLnTx/>
                <a:uFillTx/>
                <a:latin typeface="Arial"/>
                <a:ea typeface="微软雅黑"/>
                <a:cs typeface="+mn-cs"/>
              </a:rPr>
              <a:t>单击此处添加文字内容说明文字内</a:t>
            </a: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000000"/>
                </a:solidFill>
                <a:effectLst/>
                <a:uLnTx/>
                <a:uFillTx/>
                <a:latin typeface="Arial"/>
                <a:ea typeface="微软雅黑"/>
                <a:cs typeface="+mn-cs"/>
              </a:rPr>
              <a:t>单击此处添加文字内容说明文字内</a:t>
            </a: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000000"/>
                </a:solidFill>
                <a:effectLst/>
                <a:uLnTx/>
                <a:uFillTx/>
                <a:latin typeface="Arial"/>
                <a:ea typeface="微软雅黑"/>
                <a:cs typeface="+mn-cs"/>
              </a:rPr>
              <a:t>单击此处添加文字内容说明文字内</a:t>
            </a: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000000"/>
                </a:solidFill>
                <a:effectLst/>
                <a:uLnTx/>
                <a:uFillTx/>
                <a:latin typeface="Arial"/>
                <a:ea typeface="微软雅黑"/>
                <a:cs typeface="+mn-cs"/>
              </a:rPr>
              <a:t>单击此处添加文字内容说明文字内</a:t>
            </a:r>
          </a:p>
          <a:p>
            <a:pPr marL="0" marR="0" lvl="0" indent="0" algn="l" defTabSz="685800" rtl="0" eaLnBrk="1" fontAlgn="auto" latinLnBrk="0" hangingPunct="1">
              <a:lnSpc>
                <a:spcPct val="15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srgbClr val="000000"/>
              </a:solidFill>
              <a:effectLst/>
              <a:uLnTx/>
              <a:uFillTx/>
              <a:latin typeface="Arial"/>
              <a:ea typeface="微软雅黑"/>
              <a:cs typeface="+mn-cs"/>
            </a:endParaRPr>
          </a:p>
        </p:txBody>
      </p:sp>
    </p:spTree>
    <p:extLst>
      <p:ext uri="{BB962C8B-B14F-4D97-AF65-F5344CB8AC3E}">
        <p14:creationId xmlns:p14="http://schemas.microsoft.com/office/powerpoint/2010/main" val="420020008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strVal val="4*#ppt_w"/>
                                          </p:val>
                                        </p:tav>
                                        <p:tav tm="100000">
                                          <p:val>
                                            <p:strVal val="#ppt_w"/>
                                          </p:val>
                                        </p:tav>
                                      </p:tavLst>
                                    </p:anim>
                                    <p:anim calcmode="lin" valueType="num">
                                      <p:cBhvr>
                                        <p:cTn id="8" dur="500" fill="hold"/>
                                        <p:tgtEl>
                                          <p:spTgt spid="27"/>
                                        </p:tgtEl>
                                        <p:attrNameLst>
                                          <p:attrName>ppt_h</p:attrName>
                                        </p:attrNameLst>
                                      </p:cBhvr>
                                      <p:tavLst>
                                        <p:tav tm="0">
                                          <p:val>
                                            <p:strVal val="4*#ppt_h"/>
                                          </p:val>
                                        </p:tav>
                                        <p:tav tm="100000">
                                          <p:val>
                                            <p:strVal val="#ppt_h"/>
                                          </p:val>
                                        </p:tav>
                                      </p:tavLst>
                                    </p:anim>
                                  </p:childTnLst>
                                </p:cTn>
                              </p:par>
                            </p:childTnLst>
                          </p:cTn>
                        </p:par>
                        <p:par>
                          <p:cTn id="9" fill="hold">
                            <p:stCondLst>
                              <p:cond delay="500"/>
                            </p:stCondLst>
                            <p:childTnLst>
                              <p:par>
                                <p:cTn id="10" presetID="23" presetClass="entr" presetSubtype="32" fill="hold"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ppt_w</p:attrName>
                                        </p:attrNameLst>
                                      </p:cBhvr>
                                      <p:tavLst>
                                        <p:tav tm="0">
                                          <p:val>
                                            <p:strVal val="4*#ppt_w"/>
                                          </p:val>
                                        </p:tav>
                                        <p:tav tm="100000">
                                          <p:val>
                                            <p:strVal val="#ppt_w"/>
                                          </p:val>
                                        </p:tav>
                                      </p:tavLst>
                                    </p:anim>
                                    <p:anim calcmode="lin" valueType="num">
                                      <p:cBhvr>
                                        <p:cTn id="13" dur="500" fill="hold"/>
                                        <p:tgtEl>
                                          <p:spTgt spid="23"/>
                                        </p:tgtEl>
                                        <p:attrNameLst>
                                          <p:attrName>ppt_h</p:attrName>
                                        </p:attrNameLst>
                                      </p:cBhvr>
                                      <p:tavLst>
                                        <p:tav tm="0">
                                          <p:val>
                                            <p:strVal val="4*#ppt_h"/>
                                          </p:val>
                                        </p:tav>
                                        <p:tav tm="100000">
                                          <p:val>
                                            <p:strVal val="#ppt_h"/>
                                          </p:val>
                                        </p:tav>
                                      </p:tavLst>
                                    </p:anim>
                                  </p:childTnLst>
                                </p:cTn>
                              </p:par>
                            </p:childTnLst>
                          </p:cTn>
                        </p:par>
                        <p:par>
                          <p:cTn id="14" fill="hold">
                            <p:stCondLst>
                              <p:cond delay="1000"/>
                            </p:stCondLst>
                            <p:childTnLst>
                              <p:par>
                                <p:cTn id="15" presetID="23" presetClass="entr" presetSubtype="32"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strVal val="4*#ppt_w"/>
                                          </p:val>
                                        </p:tav>
                                        <p:tav tm="100000">
                                          <p:val>
                                            <p:strVal val="#ppt_w"/>
                                          </p:val>
                                        </p:tav>
                                      </p:tavLst>
                                    </p:anim>
                                    <p:anim calcmode="lin" valueType="num">
                                      <p:cBhvr>
                                        <p:cTn id="18" dur="500" fill="hold"/>
                                        <p:tgtEl>
                                          <p:spTgt spid="19"/>
                                        </p:tgtEl>
                                        <p:attrNameLst>
                                          <p:attrName>ppt_h</p:attrName>
                                        </p:attrNameLst>
                                      </p:cBhvr>
                                      <p:tavLst>
                                        <p:tav tm="0">
                                          <p:val>
                                            <p:strVal val="4*#ppt_h"/>
                                          </p:val>
                                        </p:tav>
                                        <p:tav tm="100000">
                                          <p:val>
                                            <p:strVal val="#ppt_h"/>
                                          </p:val>
                                        </p:tav>
                                      </p:tavLst>
                                    </p:anim>
                                  </p:childTnLst>
                                </p:cTn>
                              </p:par>
                            </p:childTnLst>
                          </p:cTn>
                        </p:par>
                        <p:par>
                          <p:cTn id="19" fill="hold">
                            <p:stCondLst>
                              <p:cond delay="1500"/>
                            </p:stCondLst>
                            <p:childTnLst>
                              <p:par>
                                <p:cTn id="20" presetID="23" presetClass="entr" presetSubtype="32" fill="hold" grpId="0" nodeType="after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strVal val="4*#ppt_w"/>
                                          </p:val>
                                        </p:tav>
                                        <p:tav tm="100000">
                                          <p:val>
                                            <p:strVal val="#ppt_w"/>
                                          </p:val>
                                        </p:tav>
                                      </p:tavLst>
                                    </p:anim>
                                    <p:anim calcmode="lin" valueType="num">
                                      <p:cBhvr>
                                        <p:cTn id="23" dur="500" fill="hold"/>
                                        <p:tgtEl>
                                          <p:spTgt spid="35"/>
                                        </p:tgtEl>
                                        <p:attrNameLst>
                                          <p:attrName>ppt_h</p:attrName>
                                        </p:attrNameLst>
                                      </p:cBhvr>
                                      <p:tavLst>
                                        <p:tav tm="0">
                                          <p:val>
                                            <p:strVal val="4*#ppt_h"/>
                                          </p:val>
                                        </p:tav>
                                        <p:tav tm="100000">
                                          <p:val>
                                            <p:strVal val="#ppt_h"/>
                                          </p:val>
                                        </p:tav>
                                      </p:tavLst>
                                    </p:anim>
                                  </p:childTnLst>
                                </p:cTn>
                              </p:par>
                              <p:par>
                                <p:cTn id="24" presetID="23" presetClass="entr" presetSubtype="32" fill="hold" grpId="0" nodeType="withEffect">
                                  <p:stCondLst>
                                    <p:cond delay="250"/>
                                  </p:stCondLst>
                                  <p:childTnLst>
                                    <p:set>
                                      <p:cBhvr>
                                        <p:cTn id="25" dur="1" fill="hold">
                                          <p:stCondLst>
                                            <p:cond delay="0"/>
                                          </p:stCondLst>
                                        </p:cTn>
                                        <p:tgtEl>
                                          <p:spTgt spid="36"/>
                                        </p:tgtEl>
                                        <p:attrNameLst>
                                          <p:attrName>style.visibility</p:attrName>
                                        </p:attrNameLst>
                                      </p:cBhvr>
                                      <p:to>
                                        <p:strVal val="visible"/>
                                      </p:to>
                                    </p:set>
                                    <p:anim calcmode="lin" valueType="num">
                                      <p:cBhvr>
                                        <p:cTn id="26" dur="500" fill="hold"/>
                                        <p:tgtEl>
                                          <p:spTgt spid="36"/>
                                        </p:tgtEl>
                                        <p:attrNameLst>
                                          <p:attrName>ppt_w</p:attrName>
                                        </p:attrNameLst>
                                      </p:cBhvr>
                                      <p:tavLst>
                                        <p:tav tm="0">
                                          <p:val>
                                            <p:strVal val="4*#ppt_w"/>
                                          </p:val>
                                        </p:tav>
                                        <p:tav tm="100000">
                                          <p:val>
                                            <p:strVal val="#ppt_w"/>
                                          </p:val>
                                        </p:tav>
                                      </p:tavLst>
                                    </p:anim>
                                    <p:anim calcmode="lin" valueType="num">
                                      <p:cBhvr>
                                        <p:cTn id="27" dur="500" fill="hold"/>
                                        <p:tgtEl>
                                          <p:spTgt spid="36"/>
                                        </p:tgtEl>
                                        <p:attrNameLst>
                                          <p:attrName>ppt_h</p:attrName>
                                        </p:attrNameLst>
                                      </p:cBhvr>
                                      <p:tavLst>
                                        <p:tav tm="0">
                                          <p:val>
                                            <p:strVal val="4*#ppt_h"/>
                                          </p:val>
                                        </p:tav>
                                        <p:tav tm="100000">
                                          <p:val>
                                            <p:strVal val="#ppt_h"/>
                                          </p:val>
                                        </p:tav>
                                      </p:tavLst>
                                    </p:anim>
                                  </p:childTnLst>
                                </p:cTn>
                              </p:par>
                              <p:par>
                                <p:cTn id="28" presetID="23" presetClass="entr" presetSubtype="32" fill="hold" grpId="0" nodeType="withEffect">
                                  <p:stCondLst>
                                    <p:cond delay="500"/>
                                  </p:stCondLst>
                                  <p:childTnLst>
                                    <p:set>
                                      <p:cBhvr>
                                        <p:cTn id="29" dur="1" fill="hold">
                                          <p:stCondLst>
                                            <p:cond delay="0"/>
                                          </p:stCondLst>
                                        </p:cTn>
                                        <p:tgtEl>
                                          <p:spTgt spid="34"/>
                                        </p:tgtEl>
                                        <p:attrNameLst>
                                          <p:attrName>style.visibility</p:attrName>
                                        </p:attrNameLst>
                                      </p:cBhvr>
                                      <p:to>
                                        <p:strVal val="visible"/>
                                      </p:to>
                                    </p:set>
                                    <p:anim calcmode="lin" valueType="num">
                                      <p:cBhvr>
                                        <p:cTn id="30" dur="500" fill="hold"/>
                                        <p:tgtEl>
                                          <p:spTgt spid="34"/>
                                        </p:tgtEl>
                                        <p:attrNameLst>
                                          <p:attrName>ppt_w</p:attrName>
                                        </p:attrNameLst>
                                      </p:cBhvr>
                                      <p:tavLst>
                                        <p:tav tm="0">
                                          <p:val>
                                            <p:strVal val="4*#ppt_w"/>
                                          </p:val>
                                        </p:tav>
                                        <p:tav tm="100000">
                                          <p:val>
                                            <p:strVal val="#ppt_w"/>
                                          </p:val>
                                        </p:tav>
                                      </p:tavLst>
                                    </p:anim>
                                    <p:anim calcmode="lin" valueType="num">
                                      <p:cBhvr>
                                        <p:cTn id="31" dur="500" fill="hold"/>
                                        <p:tgtEl>
                                          <p:spTgt spid="34"/>
                                        </p:tgtEl>
                                        <p:attrNameLst>
                                          <p:attrName>ppt_h</p:attrName>
                                        </p:attrNameLst>
                                      </p:cBhvr>
                                      <p:tavLst>
                                        <p:tav tm="0">
                                          <p:val>
                                            <p:strVal val="4*#ppt_h"/>
                                          </p:val>
                                        </p:tav>
                                        <p:tav tm="100000">
                                          <p:val>
                                            <p:strVal val="#ppt_h"/>
                                          </p:val>
                                        </p:tav>
                                      </p:tavLst>
                                    </p:anim>
                                  </p:childTnLst>
                                </p:cTn>
                              </p:par>
                              <p:par>
                                <p:cTn id="32" presetID="23" presetClass="entr" presetSubtype="32" fill="hold" grpId="0" nodeType="withEffect">
                                  <p:stCondLst>
                                    <p:cond delay="750"/>
                                  </p:stCondLst>
                                  <p:childTnLst>
                                    <p:set>
                                      <p:cBhvr>
                                        <p:cTn id="33" dur="1" fill="hold">
                                          <p:stCondLst>
                                            <p:cond delay="0"/>
                                          </p:stCondLst>
                                        </p:cTn>
                                        <p:tgtEl>
                                          <p:spTgt spid="31"/>
                                        </p:tgtEl>
                                        <p:attrNameLst>
                                          <p:attrName>style.visibility</p:attrName>
                                        </p:attrNameLst>
                                      </p:cBhvr>
                                      <p:to>
                                        <p:strVal val="visible"/>
                                      </p:to>
                                    </p:set>
                                    <p:anim calcmode="lin" valueType="num">
                                      <p:cBhvr>
                                        <p:cTn id="34" dur="500" fill="hold"/>
                                        <p:tgtEl>
                                          <p:spTgt spid="31"/>
                                        </p:tgtEl>
                                        <p:attrNameLst>
                                          <p:attrName>ppt_w</p:attrName>
                                        </p:attrNameLst>
                                      </p:cBhvr>
                                      <p:tavLst>
                                        <p:tav tm="0">
                                          <p:val>
                                            <p:strVal val="4*#ppt_w"/>
                                          </p:val>
                                        </p:tav>
                                        <p:tav tm="100000">
                                          <p:val>
                                            <p:strVal val="#ppt_w"/>
                                          </p:val>
                                        </p:tav>
                                      </p:tavLst>
                                    </p:anim>
                                    <p:anim calcmode="lin" valueType="num">
                                      <p:cBhvr>
                                        <p:cTn id="35" dur="500" fill="hold"/>
                                        <p:tgtEl>
                                          <p:spTgt spid="31"/>
                                        </p:tgtEl>
                                        <p:attrNameLst>
                                          <p:attrName>ppt_h</p:attrName>
                                        </p:attrNameLst>
                                      </p:cBhvr>
                                      <p:tavLst>
                                        <p:tav tm="0">
                                          <p:val>
                                            <p:strVal val="4*#ppt_h"/>
                                          </p:val>
                                        </p:tav>
                                        <p:tav tm="100000">
                                          <p:val>
                                            <p:strVal val="#ppt_h"/>
                                          </p:val>
                                        </p:tav>
                                      </p:tavLst>
                                    </p:anim>
                                  </p:childTnLst>
                                </p:cTn>
                              </p:par>
                              <p:par>
                                <p:cTn id="36" presetID="23" presetClass="entr" presetSubtype="32" fill="hold" grpId="0" nodeType="withEffect">
                                  <p:stCondLst>
                                    <p:cond delay="1000"/>
                                  </p:stCondLst>
                                  <p:childTnLst>
                                    <p:set>
                                      <p:cBhvr>
                                        <p:cTn id="37" dur="1" fill="hold">
                                          <p:stCondLst>
                                            <p:cond delay="0"/>
                                          </p:stCondLst>
                                        </p:cTn>
                                        <p:tgtEl>
                                          <p:spTgt spid="32"/>
                                        </p:tgtEl>
                                        <p:attrNameLst>
                                          <p:attrName>style.visibility</p:attrName>
                                        </p:attrNameLst>
                                      </p:cBhvr>
                                      <p:to>
                                        <p:strVal val="visible"/>
                                      </p:to>
                                    </p:set>
                                    <p:anim calcmode="lin" valueType="num">
                                      <p:cBhvr>
                                        <p:cTn id="38" dur="500" fill="hold"/>
                                        <p:tgtEl>
                                          <p:spTgt spid="32"/>
                                        </p:tgtEl>
                                        <p:attrNameLst>
                                          <p:attrName>ppt_w</p:attrName>
                                        </p:attrNameLst>
                                      </p:cBhvr>
                                      <p:tavLst>
                                        <p:tav tm="0">
                                          <p:val>
                                            <p:strVal val="4*#ppt_w"/>
                                          </p:val>
                                        </p:tav>
                                        <p:tav tm="100000">
                                          <p:val>
                                            <p:strVal val="#ppt_w"/>
                                          </p:val>
                                        </p:tav>
                                      </p:tavLst>
                                    </p:anim>
                                    <p:anim calcmode="lin" valueType="num">
                                      <p:cBhvr>
                                        <p:cTn id="39" dur="500" fill="hold"/>
                                        <p:tgtEl>
                                          <p:spTgt spid="32"/>
                                        </p:tgtEl>
                                        <p:attrNameLst>
                                          <p:attrName>ppt_h</p:attrName>
                                        </p:attrNameLst>
                                      </p:cBhvr>
                                      <p:tavLst>
                                        <p:tav tm="0">
                                          <p:val>
                                            <p:strVal val="4*#ppt_h"/>
                                          </p:val>
                                        </p:tav>
                                        <p:tav tm="100000">
                                          <p:val>
                                            <p:strVal val="#ppt_h"/>
                                          </p:val>
                                        </p:tav>
                                      </p:tavLst>
                                    </p:anim>
                                  </p:childTnLst>
                                </p:cTn>
                              </p:par>
                              <p:par>
                                <p:cTn id="40" presetID="23" presetClass="entr" presetSubtype="32" fill="hold" grpId="0" nodeType="withEffect">
                                  <p:stCondLst>
                                    <p:cond delay="1250"/>
                                  </p:stCondLst>
                                  <p:childTnLst>
                                    <p:set>
                                      <p:cBhvr>
                                        <p:cTn id="41" dur="1" fill="hold">
                                          <p:stCondLst>
                                            <p:cond delay="0"/>
                                          </p:stCondLst>
                                        </p:cTn>
                                        <p:tgtEl>
                                          <p:spTgt spid="33"/>
                                        </p:tgtEl>
                                        <p:attrNameLst>
                                          <p:attrName>style.visibility</p:attrName>
                                        </p:attrNameLst>
                                      </p:cBhvr>
                                      <p:to>
                                        <p:strVal val="visible"/>
                                      </p:to>
                                    </p:set>
                                    <p:anim calcmode="lin" valueType="num">
                                      <p:cBhvr>
                                        <p:cTn id="42" dur="500" fill="hold"/>
                                        <p:tgtEl>
                                          <p:spTgt spid="33"/>
                                        </p:tgtEl>
                                        <p:attrNameLst>
                                          <p:attrName>ppt_w</p:attrName>
                                        </p:attrNameLst>
                                      </p:cBhvr>
                                      <p:tavLst>
                                        <p:tav tm="0">
                                          <p:val>
                                            <p:strVal val="4*#ppt_w"/>
                                          </p:val>
                                        </p:tav>
                                        <p:tav tm="100000">
                                          <p:val>
                                            <p:strVal val="#ppt_w"/>
                                          </p:val>
                                        </p:tav>
                                      </p:tavLst>
                                    </p:anim>
                                    <p:anim calcmode="lin" valueType="num">
                                      <p:cBhvr>
                                        <p:cTn id="43" dur="500" fill="hold"/>
                                        <p:tgtEl>
                                          <p:spTgt spid="33"/>
                                        </p:tgtEl>
                                        <p:attrNameLst>
                                          <p:attrName>ppt_h</p:attrName>
                                        </p:attrNameLst>
                                      </p:cBhvr>
                                      <p:tavLst>
                                        <p:tav tm="0">
                                          <p:val>
                                            <p:strVal val="4*#ppt_h"/>
                                          </p:val>
                                        </p:tav>
                                        <p:tav tm="100000">
                                          <p:val>
                                            <p:strVal val="#ppt_h"/>
                                          </p:val>
                                        </p:tav>
                                      </p:tavLst>
                                    </p:anim>
                                  </p:childTnLst>
                                </p:cTn>
                              </p:par>
                            </p:childTnLst>
                          </p:cTn>
                        </p:par>
                        <p:par>
                          <p:cTn id="44" fill="hold">
                            <p:stCondLst>
                              <p:cond delay="3250"/>
                            </p:stCondLst>
                            <p:childTnLst>
                              <p:par>
                                <p:cTn id="45" presetID="2" presetClass="entr" presetSubtype="8" fill="hold" grpId="0" nodeType="afterEffect">
                                  <p:stCondLst>
                                    <p:cond delay="0"/>
                                  </p:stCondLst>
                                  <p:childTnLst>
                                    <p:set>
                                      <p:cBhvr>
                                        <p:cTn id="46" dur="1" fill="hold">
                                          <p:stCondLst>
                                            <p:cond delay="0"/>
                                          </p:stCondLst>
                                        </p:cTn>
                                        <p:tgtEl>
                                          <p:spTgt spid="37"/>
                                        </p:tgtEl>
                                        <p:attrNameLst>
                                          <p:attrName>style.visibility</p:attrName>
                                        </p:attrNameLst>
                                      </p:cBhvr>
                                      <p:to>
                                        <p:strVal val="visible"/>
                                      </p:to>
                                    </p:set>
                                    <p:anim calcmode="lin" valueType="num">
                                      <p:cBhvr additive="base">
                                        <p:cTn id="47" dur="500" fill="hold"/>
                                        <p:tgtEl>
                                          <p:spTgt spid="37"/>
                                        </p:tgtEl>
                                        <p:attrNameLst>
                                          <p:attrName>ppt_x</p:attrName>
                                        </p:attrNameLst>
                                      </p:cBhvr>
                                      <p:tavLst>
                                        <p:tav tm="0">
                                          <p:val>
                                            <p:strVal val="0-#ppt_w/2"/>
                                          </p:val>
                                        </p:tav>
                                        <p:tav tm="100000">
                                          <p:val>
                                            <p:strVal val="#ppt_x"/>
                                          </p:val>
                                        </p:tav>
                                      </p:tavLst>
                                    </p:anim>
                                    <p:anim calcmode="lin" valueType="num">
                                      <p:cBhvr additive="base">
                                        <p:cTn id="48" dur="500" fill="hold"/>
                                        <p:tgtEl>
                                          <p:spTgt spid="37"/>
                                        </p:tgtEl>
                                        <p:attrNameLst>
                                          <p:attrName>ppt_y</p:attrName>
                                        </p:attrNameLst>
                                      </p:cBhvr>
                                      <p:tavLst>
                                        <p:tav tm="0">
                                          <p:val>
                                            <p:strVal val="#ppt_y"/>
                                          </p:val>
                                        </p:tav>
                                        <p:tav tm="100000">
                                          <p:val>
                                            <p:strVal val="#ppt_y"/>
                                          </p:val>
                                        </p:tav>
                                      </p:tavLst>
                                    </p:anim>
                                  </p:childTnLst>
                                </p:cTn>
                              </p:par>
                            </p:childTnLst>
                          </p:cTn>
                        </p:par>
                        <p:par>
                          <p:cTn id="49" fill="hold">
                            <p:stCondLst>
                              <p:cond delay="3750"/>
                            </p:stCondLst>
                            <p:childTnLst>
                              <p:par>
                                <p:cTn id="50" presetID="22" presetClass="entr" presetSubtype="1" fill="hold" grpId="0" nodeType="afterEffect">
                                  <p:stCondLst>
                                    <p:cond delay="0"/>
                                  </p:stCondLst>
                                  <p:childTnLst>
                                    <p:set>
                                      <p:cBhvr>
                                        <p:cTn id="51" dur="1" fill="hold">
                                          <p:stCondLst>
                                            <p:cond delay="0"/>
                                          </p:stCondLst>
                                        </p:cTn>
                                        <p:tgtEl>
                                          <p:spTgt spid="38"/>
                                        </p:tgtEl>
                                        <p:attrNameLst>
                                          <p:attrName>style.visibility</p:attrName>
                                        </p:attrNameLst>
                                      </p:cBhvr>
                                      <p:to>
                                        <p:strVal val="visible"/>
                                      </p:to>
                                    </p:set>
                                    <p:animEffect transition="in" filter="wipe(up)">
                                      <p:cBhvr>
                                        <p:cTn id="52"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animBg="1"/>
      <p:bldP spid="35" grpId="0" animBg="1"/>
      <p:bldP spid="36" grpId="0" animBg="1"/>
      <p:bldP spid="37" grpId="0"/>
      <p:bldP spid="3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1760018" y="2017808"/>
            <a:ext cx="5939316" cy="1907225"/>
            <a:chOff x="2347913" y="2421930"/>
            <a:chExt cx="7923212" cy="2289200"/>
          </a:xfrm>
        </p:grpSpPr>
        <p:sp>
          <p:nvSpPr>
            <p:cNvPr id="19" name="Line 11"/>
            <p:cNvSpPr>
              <a:spLocks noChangeShapeType="1"/>
            </p:cNvSpPr>
            <p:nvPr/>
          </p:nvSpPr>
          <p:spPr bwMode="auto">
            <a:xfrm>
              <a:off x="2728911" y="4210644"/>
              <a:ext cx="7542213" cy="0"/>
            </a:xfrm>
            <a:prstGeom prst="line">
              <a:avLst/>
            </a:prstGeom>
            <a:noFill/>
            <a:ln w="12700">
              <a:solidFill>
                <a:srgbClr val="00808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20" name="Line 11"/>
            <p:cNvSpPr>
              <a:spLocks noChangeShapeType="1"/>
            </p:cNvSpPr>
            <p:nvPr/>
          </p:nvSpPr>
          <p:spPr bwMode="auto">
            <a:xfrm>
              <a:off x="2728911" y="3709044"/>
              <a:ext cx="7542213" cy="0"/>
            </a:xfrm>
            <a:prstGeom prst="line">
              <a:avLst/>
            </a:prstGeom>
            <a:noFill/>
            <a:ln w="12700">
              <a:solidFill>
                <a:srgbClr val="00808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21" name="Line 11"/>
            <p:cNvSpPr>
              <a:spLocks noChangeShapeType="1"/>
            </p:cNvSpPr>
            <p:nvPr/>
          </p:nvSpPr>
          <p:spPr bwMode="auto">
            <a:xfrm>
              <a:off x="2728911" y="3286026"/>
              <a:ext cx="7542213" cy="0"/>
            </a:xfrm>
            <a:prstGeom prst="line">
              <a:avLst/>
            </a:prstGeom>
            <a:noFill/>
            <a:ln w="12700">
              <a:solidFill>
                <a:srgbClr val="00808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22" name="Line 11"/>
            <p:cNvSpPr>
              <a:spLocks noChangeShapeType="1"/>
            </p:cNvSpPr>
            <p:nvPr/>
          </p:nvSpPr>
          <p:spPr bwMode="auto">
            <a:xfrm>
              <a:off x="2728911" y="2853978"/>
              <a:ext cx="7542213" cy="0"/>
            </a:xfrm>
            <a:prstGeom prst="line">
              <a:avLst/>
            </a:prstGeom>
            <a:noFill/>
            <a:ln w="12700">
              <a:solidFill>
                <a:srgbClr val="00808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23" name="Line 11"/>
            <p:cNvSpPr>
              <a:spLocks noChangeShapeType="1"/>
            </p:cNvSpPr>
            <p:nvPr/>
          </p:nvSpPr>
          <p:spPr bwMode="auto">
            <a:xfrm>
              <a:off x="2728911" y="2421930"/>
              <a:ext cx="7542213" cy="0"/>
            </a:xfrm>
            <a:prstGeom prst="line">
              <a:avLst/>
            </a:prstGeom>
            <a:noFill/>
            <a:ln w="12700">
              <a:solidFill>
                <a:srgbClr val="00808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24" name="Line 11"/>
            <p:cNvSpPr>
              <a:spLocks noChangeShapeType="1"/>
            </p:cNvSpPr>
            <p:nvPr/>
          </p:nvSpPr>
          <p:spPr bwMode="auto">
            <a:xfrm>
              <a:off x="2347913" y="4711130"/>
              <a:ext cx="7923212" cy="0"/>
            </a:xfrm>
            <a:prstGeom prst="line">
              <a:avLst/>
            </a:prstGeom>
            <a:noFill/>
            <a:ln w="12700">
              <a:solidFill>
                <a:srgbClr val="00808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grpSp>
      <p:sp>
        <p:nvSpPr>
          <p:cNvPr id="25" name="Line 12"/>
          <p:cNvSpPr>
            <a:spLocks noChangeShapeType="1"/>
          </p:cNvSpPr>
          <p:nvPr/>
        </p:nvSpPr>
        <p:spPr bwMode="auto">
          <a:xfrm rot="16200000" flipV="1">
            <a:off x="744832" y="2813379"/>
            <a:ext cx="2601574" cy="0"/>
          </a:xfrm>
          <a:prstGeom prst="line">
            <a:avLst/>
          </a:prstGeom>
          <a:noFill/>
          <a:ln w="12700">
            <a:solidFill>
              <a:srgbClr val="00808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71287" tIns="35643" rIns="71287" bIns="35643"/>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26" name="Rectangle 13"/>
          <p:cNvSpPr>
            <a:spLocks noChangeArrowheads="1"/>
          </p:cNvSpPr>
          <p:nvPr/>
        </p:nvSpPr>
        <p:spPr bwMode="auto">
          <a:xfrm>
            <a:off x="2598971" y="2528356"/>
            <a:ext cx="399842" cy="1396677"/>
          </a:xfrm>
          <a:prstGeom prst="rect">
            <a:avLst/>
          </a:prstGeom>
          <a:solidFill>
            <a:srgbClr val="007635"/>
          </a:solidFill>
          <a:ln>
            <a:noFill/>
          </a:ln>
          <a:effectLst/>
          <a:extLst/>
        </p:spPr>
        <p:txBody>
          <a:bodyPr wrap="none" lIns="71287" tIns="35643" rIns="71287" bIns="35643"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2800" b="1" i="0" u="none" strike="noStrike" kern="1200" cap="none" spc="0" normalizeH="0" baseline="0" noProof="0">
              <a:ln>
                <a:noFill/>
              </a:ln>
              <a:solidFill>
                <a:srgbClr val="000000"/>
              </a:solidFill>
              <a:effectLst/>
              <a:uLnTx/>
              <a:uFillTx/>
              <a:latin typeface="Arial" pitchFamily="34" charset="0"/>
              <a:ea typeface="宋体" pitchFamily="2" charset="-122"/>
              <a:cs typeface="+mn-cs"/>
            </a:endParaRPr>
          </a:p>
        </p:txBody>
      </p:sp>
      <p:sp>
        <p:nvSpPr>
          <p:cNvPr id="27" name="Rectangle 14"/>
          <p:cNvSpPr>
            <a:spLocks noChangeArrowheads="1"/>
          </p:cNvSpPr>
          <p:nvPr/>
        </p:nvSpPr>
        <p:spPr bwMode="auto">
          <a:xfrm>
            <a:off x="3409365" y="2274415"/>
            <a:ext cx="399842" cy="1650618"/>
          </a:xfrm>
          <a:prstGeom prst="rect">
            <a:avLst/>
          </a:prstGeom>
          <a:solidFill>
            <a:srgbClr val="007635"/>
          </a:solidFill>
          <a:ln>
            <a:noFill/>
          </a:ln>
          <a:effectLst/>
          <a:extLst/>
        </p:spPr>
        <p:txBody>
          <a:bodyPr wrap="none" lIns="71287" tIns="35643" rIns="71287" bIns="35643"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2800" b="1" i="0" u="none" strike="noStrike" kern="1200" cap="none" spc="0" normalizeH="0" baseline="0" noProof="0">
              <a:ln>
                <a:noFill/>
              </a:ln>
              <a:solidFill>
                <a:srgbClr val="000000"/>
              </a:solidFill>
              <a:effectLst/>
              <a:uLnTx/>
              <a:uFillTx/>
              <a:latin typeface="Arial" pitchFamily="34" charset="0"/>
              <a:ea typeface="宋体" pitchFamily="2" charset="-122"/>
              <a:cs typeface="+mn-cs"/>
            </a:endParaRPr>
          </a:p>
        </p:txBody>
      </p:sp>
      <p:sp>
        <p:nvSpPr>
          <p:cNvPr id="28" name="Rectangle 15"/>
          <p:cNvSpPr>
            <a:spLocks noChangeArrowheads="1"/>
          </p:cNvSpPr>
          <p:nvPr/>
        </p:nvSpPr>
        <p:spPr bwMode="auto">
          <a:xfrm>
            <a:off x="4219758" y="2845783"/>
            <a:ext cx="399842" cy="1079250"/>
          </a:xfrm>
          <a:prstGeom prst="rect">
            <a:avLst/>
          </a:prstGeom>
          <a:solidFill>
            <a:srgbClr val="007635"/>
          </a:solidFill>
          <a:ln>
            <a:noFill/>
          </a:ln>
          <a:effectLst/>
          <a:extLst/>
        </p:spPr>
        <p:txBody>
          <a:bodyPr wrap="none" lIns="71287" tIns="35643" rIns="71287" bIns="35643"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2800" b="1" i="0" u="none" strike="noStrike" kern="1200" cap="none" spc="0" normalizeH="0" baseline="0" noProof="0">
              <a:ln>
                <a:noFill/>
              </a:ln>
              <a:solidFill>
                <a:srgbClr val="000000"/>
              </a:solidFill>
              <a:effectLst/>
              <a:uLnTx/>
              <a:uFillTx/>
              <a:latin typeface="Arial" pitchFamily="34" charset="0"/>
              <a:ea typeface="宋体" pitchFamily="2" charset="-122"/>
              <a:cs typeface="+mn-cs"/>
            </a:endParaRPr>
          </a:p>
        </p:txBody>
      </p:sp>
      <p:sp>
        <p:nvSpPr>
          <p:cNvPr id="29" name="Rectangle 16"/>
          <p:cNvSpPr>
            <a:spLocks noChangeArrowheads="1"/>
          </p:cNvSpPr>
          <p:nvPr/>
        </p:nvSpPr>
        <p:spPr bwMode="auto">
          <a:xfrm>
            <a:off x="5031342" y="1956989"/>
            <a:ext cx="399842" cy="1968044"/>
          </a:xfrm>
          <a:prstGeom prst="rect">
            <a:avLst/>
          </a:prstGeom>
          <a:solidFill>
            <a:srgbClr val="007635"/>
          </a:solidFill>
          <a:ln>
            <a:noFill/>
          </a:ln>
          <a:effectLst/>
          <a:extLst/>
        </p:spPr>
        <p:txBody>
          <a:bodyPr wrap="none" lIns="71287" tIns="35643" rIns="71287" bIns="35643"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2800" b="1" i="0" u="none" strike="noStrike" kern="1200" cap="none" spc="0" normalizeH="0" baseline="0" noProof="0">
              <a:ln>
                <a:noFill/>
              </a:ln>
              <a:solidFill>
                <a:srgbClr val="000000"/>
              </a:solidFill>
              <a:effectLst/>
              <a:uLnTx/>
              <a:uFillTx/>
              <a:latin typeface="Arial" pitchFamily="34" charset="0"/>
              <a:ea typeface="宋体" pitchFamily="2" charset="-122"/>
              <a:cs typeface="+mn-cs"/>
            </a:endParaRPr>
          </a:p>
        </p:txBody>
      </p:sp>
      <p:sp>
        <p:nvSpPr>
          <p:cNvPr id="30" name="Rectangle 17"/>
          <p:cNvSpPr>
            <a:spLocks noChangeArrowheads="1"/>
          </p:cNvSpPr>
          <p:nvPr/>
        </p:nvSpPr>
        <p:spPr bwMode="auto">
          <a:xfrm>
            <a:off x="5841736" y="2528356"/>
            <a:ext cx="399842" cy="1396677"/>
          </a:xfrm>
          <a:prstGeom prst="rect">
            <a:avLst/>
          </a:prstGeom>
          <a:solidFill>
            <a:srgbClr val="007635"/>
          </a:solidFill>
          <a:ln>
            <a:noFill/>
          </a:ln>
          <a:effectLst/>
          <a:extLst/>
        </p:spPr>
        <p:txBody>
          <a:bodyPr wrap="none" lIns="71287" tIns="35643" rIns="71287" bIns="35643"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2800" b="1" i="0" u="none" strike="noStrike" kern="1200" cap="none" spc="0" normalizeH="0" baseline="0" noProof="0">
              <a:ln>
                <a:noFill/>
              </a:ln>
              <a:solidFill>
                <a:srgbClr val="000000"/>
              </a:solidFill>
              <a:effectLst/>
              <a:uLnTx/>
              <a:uFillTx/>
              <a:latin typeface="Arial" pitchFamily="34" charset="0"/>
              <a:ea typeface="宋体" pitchFamily="2" charset="-122"/>
              <a:cs typeface="+mn-cs"/>
            </a:endParaRPr>
          </a:p>
        </p:txBody>
      </p:sp>
      <p:sp>
        <p:nvSpPr>
          <p:cNvPr id="31" name="Rectangle 18"/>
          <p:cNvSpPr>
            <a:spLocks noChangeArrowheads="1"/>
          </p:cNvSpPr>
          <p:nvPr/>
        </p:nvSpPr>
        <p:spPr bwMode="auto">
          <a:xfrm>
            <a:off x="6653319" y="1322136"/>
            <a:ext cx="399842" cy="2602897"/>
          </a:xfrm>
          <a:prstGeom prst="rect">
            <a:avLst/>
          </a:prstGeom>
          <a:solidFill>
            <a:srgbClr val="007635"/>
          </a:solidFill>
          <a:ln>
            <a:noFill/>
          </a:ln>
          <a:effectLst/>
          <a:extLst/>
        </p:spPr>
        <p:txBody>
          <a:bodyPr wrap="none" lIns="71287" tIns="35643" rIns="71287" bIns="35643"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2800" b="1" i="0" u="none" strike="noStrike" kern="1200" cap="none" spc="0" normalizeH="0" baseline="0" noProof="0">
              <a:ln>
                <a:noFill/>
              </a:ln>
              <a:solidFill>
                <a:srgbClr val="000000"/>
              </a:solidFill>
              <a:effectLst/>
              <a:uLnTx/>
              <a:uFillTx/>
              <a:latin typeface="Arial" pitchFamily="34" charset="0"/>
              <a:ea typeface="宋体" pitchFamily="2" charset="-122"/>
              <a:cs typeface="+mn-cs"/>
            </a:endParaRPr>
          </a:p>
        </p:txBody>
      </p:sp>
      <p:grpSp>
        <p:nvGrpSpPr>
          <p:cNvPr id="32" name="组合 31"/>
          <p:cNvGrpSpPr/>
          <p:nvPr/>
        </p:nvGrpSpPr>
        <p:grpSpPr>
          <a:xfrm>
            <a:off x="1441284" y="1895169"/>
            <a:ext cx="701250" cy="1859582"/>
            <a:chOff x="1922711" y="2214181"/>
            <a:chExt cx="935487" cy="2232015"/>
          </a:xfrm>
        </p:grpSpPr>
        <p:sp>
          <p:nvSpPr>
            <p:cNvPr id="33" name="TextBox 25"/>
            <p:cNvSpPr txBox="1"/>
            <p:nvPr/>
          </p:nvSpPr>
          <p:spPr>
            <a:xfrm>
              <a:off x="2079374" y="4002895"/>
              <a:ext cx="778824" cy="44330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0" normalizeH="0" baseline="0" noProof="0" dirty="0" smtClean="0">
                  <a:ln>
                    <a:noFill/>
                  </a:ln>
                  <a:solidFill>
                    <a:srgbClr val="000000"/>
                  </a:solidFill>
                  <a:effectLst/>
                  <a:uLnTx/>
                  <a:uFillTx/>
                  <a:latin typeface="Arial"/>
                  <a:ea typeface="微软雅黑"/>
                  <a:cs typeface="+mn-cs"/>
                </a:rPr>
                <a:t>20%</a:t>
              </a:r>
              <a:endParaRPr kumimoji="0" lang="zh-CN" altLang="en-US" sz="1350" b="0" i="0" u="none" strike="noStrike" kern="1200" cap="none" spc="0" normalizeH="0" baseline="0" noProof="0" dirty="0">
                <a:ln>
                  <a:noFill/>
                </a:ln>
                <a:solidFill>
                  <a:srgbClr val="000000"/>
                </a:solidFill>
                <a:effectLst/>
                <a:uLnTx/>
                <a:uFillTx/>
                <a:latin typeface="Arial"/>
                <a:ea typeface="微软雅黑"/>
                <a:cs typeface="+mn-cs"/>
              </a:endParaRPr>
            </a:p>
          </p:txBody>
        </p:sp>
        <p:sp>
          <p:nvSpPr>
            <p:cNvPr id="34" name="TextBox 26"/>
            <p:cNvSpPr txBox="1"/>
            <p:nvPr/>
          </p:nvSpPr>
          <p:spPr>
            <a:xfrm>
              <a:off x="2079374" y="3501295"/>
              <a:ext cx="778824" cy="44330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0" normalizeH="0" baseline="0" noProof="0" dirty="0" smtClean="0">
                  <a:ln>
                    <a:noFill/>
                  </a:ln>
                  <a:solidFill>
                    <a:srgbClr val="000000"/>
                  </a:solidFill>
                  <a:effectLst/>
                  <a:uLnTx/>
                  <a:uFillTx/>
                  <a:latin typeface="Arial"/>
                  <a:ea typeface="微软雅黑"/>
                  <a:cs typeface="+mn-cs"/>
                </a:rPr>
                <a:t>40%</a:t>
              </a:r>
              <a:endParaRPr kumimoji="0" lang="zh-CN" altLang="en-US" sz="1350" b="0" i="0" u="none" strike="noStrike" kern="1200" cap="none" spc="0" normalizeH="0" baseline="0" noProof="0" dirty="0">
                <a:ln>
                  <a:noFill/>
                </a:ln>
                <a:solidFill>
                  <a:srgbClr val="000000"/>
                </a:solidFill>
                <a:effectLst/>
                <a:uLnTx/>
                <a:uFillTx/>
                <a:latin typeface="Arial"/>
                <a:ea typeface="微软雅黑"/>
                <a:cs typeface="+mn-cs"/>
              </a:endParaRPr>
            </a:p>
          </p:txBody>
        </p:sp>
        <p:sp>
          <p:nvSpPr>
            <p:cNvPr id="35" name="TextBox 27"/>
            <p:cNvSpPr txBox="1"/>
            <p:nvPr/>
          </p:nvSpPr>
          <p:spPr>
            <a:xfrm>
              <a:off x="2079374" y="3074417"/>
              <a:ext cx="778824" cy="44330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0" normalizeH="0" baseline="0" noProof="0" dirty="0" smtClean="0">
                  <a:ln>
                    <a:noFill/>
                  </a:ln>
                  <a:solidFill>
                    <a:srgbClr val="000000"/>
                  </a:solidFill>
                  <a:effectLst/>
                  <a:uLnTx/>
                  <a:uFillTx/>
                  <a:latin typeface="Arial"/>
                  <a:ea typeface="微软雅黑"/>
                  <a:cs typeface="+mn-cs"/>
                </a:rPr>
                <a:t>60%</a:t>
              </a:r>
              <a:endParaRPr kumimoji="0" lang="zh-CN" altLang="en-US" sz="1350" b="0" i="0" u="none" strike="noStrike" kern="1200" cap="none" spc="0" normalizeH="0" baseline="0" noProof="0" dirty="0">
                <a:ln>
                  <a:noFill/>
                </a:ln>
                <a:solidFill>
                  <a:srgbClr val="000000"/>
                </a:solidFill>
                <a:effectLst/>
                <a:uLnTx/>
                <a:uFillTx/>
                <a:latin typeface="Arial"/>
                <a:ea typeface="微软雅黑"/>
                <a:cs typeface="+mn-cs"/>
              </a:endParaRPr>
            </a:p>
          </p:txBody>
        </p:sp>
        <p:sp>
          <p:nvSpPr>
            <p:cNvPr id="36" name="TextBox 28"/>
            <p:cNvSpPr txBox="1"/>
            <p:nvPr/>
          </p:nvSpPr>
          <p:spPr>
            <a:xfrm>
              <a:off x="2079374" y="2646229"/>
              <a:ext cx="778824" cy="44330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0" normalizeH="0" baseline="0" noProof="0" dirty="0">
                  <a:ln>
                    <a:noFill/>
                  </a:ln>
                  <a:solidFill>
                    <a:srgbClr val="000000"/>
                  </a:solidFill>
                  <a:effectLst/>
                  <a:uLnTx/>
                  <a:uFillTx/>
                  <a:latin typeface="Arial"/>
                  <a:ea typeface="微软雅黑"/>
                  <a:cs typeface="+mn-cs"/>
                </a:rPr>
                <a:t>8</a:t>
              </a:r>
              <a:r>
                <a:rPr kumimoji="0" lang="en-US" altLang="zh-CN" sz="1350" b="0" i="0" u="none" strike="noStrike" kern="1200" cap="none" spc="0" normalizeH="0" baseline="0" noProof="0" dirty="0" smtClean="0">
                  <a:ln>
                    <a:noFill/>
                  </a:ln>
                  <a:solidFill>
                    <a:srgbClr val="000000"/>
                  </a:solidFill>
                  <a:effectLst/>
                  <a:uLnTx/>
                  <a:uFillTx/>
                  <a:latin typeface="Arial"/>
                  <a:ea typeface="微软雅黑"/>
                  <a:cs typeface="+mn-cs"/>
                </a:rPr>
                <a:t>0%</a:t>
              </a:r>
              <a:endParaRPr kumimoji="0" lang="zh-CN" altLang="en-US" sz="1350" b="0" i="0" u="none" strike="noStrike" kern="1200" cap="none" spc="0" normalizeH="0" baseline="0" noProof="0" dirty="0">
                <a:ln>
                  <a:noFill/>
                </a:ln>
                <a:solidFill>
                  <a:srgbClr val="000000"/>
                </a:solidFill>
                <a:effectLst/>
                <a:uLnTx/>
                <a:uFillTx/>
                <a:latin typeface="Arial"/>
                <a:ea typeface="微软雅黑"/>
                <a:cs typeface="+mn-cs"/>
              </a:endParaRPr>
            </a:p>
          </p:txBody>
        </p:sp>
        <p:sp>
          <p:nvSpPr>
            <p:cNvPr id="37" name="TextBox 29"/>
            <p:cNvSpPr txBox="1"/>
            <p:nvPr/>
          </p:nvSpPr>
          <p:spPr>
            <a:xfrm>
              <a:off x="1922711" y="2214181"/>
              <a:ext cx="934931" cy="44330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0" normalizeH="0" baseline="0" noProof="0" dirty="0" smtClean="0">
                  <a:ln>
                    <a:noFill/>
                  </a:ln>
                  <a:solidFill>
                    <a:srgbClr val="000000"/>
                  </a:solidFill>
                  <a:effectLst/>
                  <a:uLnTx/>
                  <a:uFillTx/>
                  <a:latin typeface="Arial"/>
                  <a:ea typeface="微软雅黑"/>
                  <a:cs typeface="+mn-cs"/>
                </a:rPr>
                <a:t>100%</a:t>
              </a:r>
              <a:endParaRPr kumimoji="0" lang="zh-CN" altLang="en-US" sz="1350" b="0" i="0" u="none" strike="noStrike" kern="1200" cap="none" spc="0" normalizeH="0" baseline="0" noProof="0" dirty="0">
                <a:ln>
                  <a:noFill/>
                </a:ln>
                <a:solidFill>
                  <a:srgbClr val="000000"/>
                </a:solidFill>
                <a:effectLst/>
                <a:uLnTx/>
                <a:uFillTx/>
                <a:latin typeface="Arial"/>
                <a:ea typeface="微软雅黑"/>
                <a:cs typeface="+mn-cs"/>
              </a:endParaRPr>
            </a:p>
          </p:txBody>
        </p:sp>
      </p:grpSp>
      <p:grpSp>
        <p:nvGrpSpPr>
          <p:cNvPr id="38" name="组合 37"/>
          <p:cNvGrpSpPr/>
          <p:nvPr/>
        </p:nvGrpSpPr>
        <p:grpSpPr>
          <a:xfrm>
            <a:off x="2406939" y="4009592"/>
            <a:ext cx="4904118" cy="373716"/>
            <a:chOff x="3210923" y="4752074"/>
            <a:chExt cx="6542230" cy="448563"/>
          </a:xfrm>
        </p:grpSpPr>
        <p:sp>
          <p:nvSpPr>
            <p:cNvPr id="39" name="TextBox 30"/>
            <p:cNvSpPr txBox="1"/>
            <p:nvPr/>
          </p:nvSpPr>
          <p:spPr>
            <a:xfrm>
              <a:off x="3409031" y="4752074"/>
              <a:ext cx="246436" cy="44330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srgbClr val="000000"/>
                </a:solidFill>
                <a:effectLst/>
                <a:uLnTx/>
                <a:uFillTx/>
                <a:latin typeface="Arial"/>
                <a:ea typeface="微软雅黑"/>
                <a:cs typeface="+mn-cs"/>
              </a:endParaRPr>
            </a:p>
          </p:txBody>
        </p:sp>
        <p:sp>
          <p:nvSpPr>
            <p:cNvPr id="40" name="TextBox 36"/>
            <p:cNvSpPr txBox="1"/>
            <p:nvPr/>
          </p:nvSpPr>
          <p:spPr>
            <a:xfrm>
              <a:off x="3210923" y="4752074"/>
              <a:ext cx="1041854" cy="44330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2</a:t>
              </a:r>
              <a:r>
                <a:rPr kumimoji="0" lang="zh-CN" altLang="en-US" sz="1350" b="0"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月份</a:t>
              </a:r>
              <a:endParaRPr kumimoji="0" lang="zh-CN" altLang="en-US" sz="135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41" name="TextBox 37"/>
            <p:cNvSpPr txBox="1"/>
            <p:nvPr/>
          </p:nvSpPr>
          <p:spPr>
            <a:xfrm>
              <a:off x="4293960" y="4757336"/>
              <a:ext cx="1041854" cy="44330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4</a:t>
              </a:r>
              <a:r>
                <a:rPr kumimoji="0" lang="zh-CN" altLang="en-US" sz="1350" b="0"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月份</a:t>
              </a:r>
              <a:endParaRPr kumimoji="0" lang="zh-CN" altLang="en-US" sz="135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42" name="TextBox 38"/>
            <p:cNvSpPr txBox="1"/>
            <p:nvPr/>
          </p:nvSpPr>
          <p:spPr>
            <a:xfrm>
              <a:off x="5347606" y="4757336"/>
              <a:ext cx="1041854" cy="44330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6</a:t>
              </a:r>
              <a:r>
                <a:rPr kumimoji="0" lang="zh-CN" altLang="en-US" sz="1350" b="0"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月份</a:t>
              </a:r>
              <a:endParaRPr kumimoji="0" lang="zh-CN" altLang="en-US" sz="135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43" name="TextBox 40"/>
            <p:cNvSpPr txBox="1"/>
            <p:nvPr/>
          </p:nvSpPr>
          <p:spPr>
            <a:xfrm>
              <a:off x="6457722" y="4757336"/>
              <a:ext cx="1041854" cy="44330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8</a:t>
              </a:r>
              <a:r>
                <a:rPr kumimoji="0" lang="zh-CN" altLang="en-US" sz="1350" b="0"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月份</a:t>
              </a:r>
              <a:endParaRPr kumimoji="0" lang="zh-CN" altLang="en-US" sz="135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44" name="TextBox 41"/>
            <p:cNvSpPr txBox="1"/>
            <p:nvPr/>
          </p:nvSpPr>
          <p:spPr>
            <a:xfrm>
              <a:off x="7448996" y="4757336"/>
              <a:ext cx="1221482" cy="44330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10</a:t>
              </a:r>
              <a:r>
                <a:rPr kumimoji="0" lang="zh-CN" altLang="en-US" sz="1350" b="0"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月份</a:t>
              </a:r>
              <a:endParaRPr kumimoji="0" lang="zh-CN" altLang="en-US" sz="135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45" name="TextBox 42"/>
            <p:cNvSpPr txBox="1"/>
            <p:nvPr/>
          </p:nvSpPr>
          <p:spPr>
            <a:xfrm>
              <a:off x="8531671" y="4757336"/>
              <a:ext cx="1221482" cy="44330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12</a:t>
              </a:r>
              <a:r>
                <a:rPr kumimoji="0" lang="zh-CN" altLang="en-US" sz="1350" b="0"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月份</a:t>
              </a:r>
              <a:endParaRPr kumimoji="0" lang="zh-CN" altLang="en-US" sz="135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grpSp>
      <p:sp>
        <p:nvSpPr>
          <p:cNvPr id="46" name="矩形 45"/>
          <p:cNvSpPr/>
          <p:nvPr/>
        </p:nvSpPr>
        <p:spPr>
          <a:xfrm>
            <a:off x="1063438" y="4561033"/>
            <a:ext cx="7448948" cy="756171"/>
          </a:xfrm>
          <a:prstGeom prst="rect">
            <a:avLst/>
          </a:prstGeom>
        </p:spPr>
        <p:txBody>
          <a:bodyPr lIns="71287" tIns="35643" rIns="71287" bIns="35643"/>
          <a:lstStyle/>
          <a:p>
            <a:pPr marL="0" marR="0" lvl="0" indent="0" algn="just" defTabSz="685800" rtl="0" eaLnBrk="1" fontAlgn="auto" latinLnBrk="0" hangingPunct="1">
              <a:lnSpc>
                <a:spcPct val="100000"/>
              </a:lnSpc>
              <a:spcBef>
                <a:spcPts val="0"/>
              </a:spcBef>
              <a:spcAft>
                <a:spcPts val="468"/>
              </a:spcAft>
              <a:buClr>
                <a:srgbClr val="00B050"/>
              </a:buClr>
              <a:buSzPct val="80000"/>
              <a:buFontTx/>
              <a:buNone/>
              <a:tabLst/>
              <a:defRPr/>
            </a:pPr>
            <a:r>
              <a:rPr kumimoji="0" lang="zh-CN" altLang="en-US" sz="1200" b="0" i="0" u="none" strike="noStrike" kern="1200" cap="none" spc="0" normalizeH="0" baseline="0" noProof="0" dirty="0">
                <a:ln>
                  <a:noFill/>
                </a:ln>
                <a:solidFill>
                  <a:srgbClr val="000000"/>
                </a:solidFill>
                <a:effectLst/>
                <a:uLnTx/>
                <a:uFillTx/>
                <a:latin typeface="Adobe 黑体 Std R" pitchFamily="34" charset="-122"/>
                <a:ea typeface="Adobe 黑体 Std R" pitchFamily="34" charset="-122"/>
                <a:cs typeface="+mn-cs"/>
              </a:rPr>
              <a:t>请在此处输入您的文本或者复制您的文本粘贴到此处，请在此处输入您的文本或者复制您的文本粘贴到此处。</a:t>
            </a:r>
            <a:endParaRPr kumimoji="0" lang="en-US" altLang="zh-CN" sz="1200" b="0" i="0" u="none" strike="noStrike" kern="1200" cap="none" spc="0" normalizeH="0" baseline="0" noProof="0" dirty="0">
              <a:ln>
                <a:noFill/>
              </a:ln>
              <a:solidFill>
                <a:srgbClr val="000000"/>
              </a:solidFill>
              <a:effectLst/>
              <a:uLnTx/>
              <a:uFillTx/>
              <a:latin typeface="Adobe 黑体 Std R" pitchFamily="34" charset="-122"/>
              <a:ea typeface="Adobe 黑体 Std R" pitchFamily="34" charset="-122"/>
              <a:cs typeface="+mn-cs"/>
            </a:endParaRPr>
          </a:p>
          <a:p>
            <a:pPr marL="0" marR="0" lvl="0" indent="0" algn="just" defTabSz="685800" rtl="0" eaLnBrk="1" fontAlgn="auto" latinLnBrk="0" hangingPunct="1">
              <a:lnSpc>
                <a:spcPct val="100000"/>
              </a:lnSpc>
              <a:spcBef>
                <a:spcPts val="0"/>
              </a:spcBef>
              <a:spcAft>
                <a:spcPts val="468"/>
              </a:spcAft>
              <a:buClr>
                <a:srgbClr val="00B050"/>
              </a:buClr>
              <a:buSzPct val="80000"/>
              <a:buFontTx/>
              <a:buNone/>
              <a:tabLst/>
              <a:defRPr/>
            </a:pPr>
            <a:r>
              <a:rPr kumimoji="0" lang="zh-CN" altLang="en-US" sz="1200" b="0" i="0" u="none" strike="noStrike" kern="1200" cap="none" spc="0" normalizeH="0" baseline="0" noProof="0" dirty="0">
                <a:ln>
                  <a:noFill/>
                </a:ln>
                <a:solidFill>
                  <a:srgbClr val="000000"/>
                </a:solidFill>
                <a:effectLst/>
                <a:uLnTx/>
                <a:uFillTx/>
                <a:latin typeface="Adobe 黑体 Std R" pitchFamily="34" charset="-122"/>
                <a:ea typeface="Adobe 黑体 Std R" pitchFamily="34" charset="-122"/>
                <a:cs typeface="+mn-cs"/>
              </a:rPr>
              <a:t>请在此处输入您的文本或者复制您的文本粘贴到此处，请在此处输入您的文本或者复制您的文本粘贴到此处。</a:t>
            </a:r>
          </a:p>
        </p:txBody>
      </p:sp>
    </p:spTree>
    <p:extLst>
      <p:ext uri="{BB962C8B-B14F-4D97-AF65-F5344CB8AC3E}">
        <p14:creationId xmlns:p14="http://schemas.microsoft.com/office/powerpoint/2010/main" val="134982711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wipe(down)">
                                      <p:cBhvr>
                                        <p:cTn id="10" dur="500"/>
                                        <p:tgtEl>
                                          <p:spTgt spid="25"/>
                                        </p:tgtEl>
                                      </p:cBhvr>
                                    </p:animEffect>
                                  </p:childTnLst>
                                </p:cTn>
                              </p:par>
                              <p:par>
                                <p:cTn id="11" presetID="42" presetClass="entr" presetSubtype="0" fill="hold" nodeType="with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1000"/>
                                        <p:tgtEl>
                                          <p:spTgt spid="32"/>
                                        </p:tgtEl>
                                      </p:cBhvr>
                                    </p:animEffect>
                                    <p:anim calcmode="lin" valueType="num">
                                      <p:cBhvr>
                                        <p:cTn id="14" dur="1000" fill="hold"/>
                                        <p:tgtEl>
                                          <p:spTgt spid="32"/>
                                        </p:tgtEl>
                                        <p:attrNameLst>
                                          <p:attrName>ppt_x</p:attrName>
                                        </p:attrNameLst>
                                      </p:cBhvr>
                                      <p:tavLst>
                                        <p:tav tm="0">
                                          <p:val>
                                            <p:strVal val="#ppt_x"/>
                                          </p:val>
                                        </p:tav>
                                        <p:tav tm="100000">
                                          <p:val>
                                            <p:strVal val="#ppt_x"/>
                                          </p:val>
                                        </p:tav>
                                      </p:tavLst>
                                    </p:anim>
                                    <p:anim calcmode="lin" valueType="num">
                                      <p:cBhvr>
                                        <p:cTn id="15" dur="1000" fill="hold"/>
                                        <p:tgtEl>
                                          <p:spTgt spid="32"/>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fade">
                                      <p:cBhvr>
                                        <p:cTn id="18" dur="1000"/>
                                        <p:tgtEl>
                                          <p:spTgt spid="38"/>
                                        </p:tgtEl>
                                      </p:cBhvr>
                                    </p:animEffect>
                                    <p:anim calcmode="lin" valueType="num">
                                      <p:cBhvr>
                                        <p:cTn id="19" dur="1000" fill="hold"/>
                                        <p:tgtEl>
                                          <p:spTgt spid="38"/>
                                        </p:tgtEl>
                                        <p:attrNameLst>
                                          <p:attrName>ppt_x</p:attrName>
                                        </p:attrNameLst>
                                      </p:cBhvr>
                                      <p:tavLst>
                                        <p:tav tm="0">
                                          <p:val>
                                            <p:strVal val="#ppt_x"/>
                                          </p:val>
                                        </p:tav>
                                        <p:tav tm="100000">
                                          <p:val>
                                            <p:strVal val="#ppt_x"/>
                                          </p:val>
                                        </p:tav>
                                      </p:tavLst>
                                    </p:anim>
                                    <p:anim calcmode="lin" valueType="num">
                                      <p:cBhvr>
                                        <p:cTn id="20" dur="1000" fill="hold"/>
                                        <p:tgtEl>
                                          <p:spTgt spid="38"/>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22" presetClass="entr" presetSubtype="4" fill="hold" grpId="0" nodeType="after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wipe(down)">
                                      <p:cBhvr>
                                        <p:cTn id="24" dur="500"/>
                                        <p:tgtEl>
                                          <p:spTgt spid="26"/>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wipe(down)">
                                      <p:cBhvr>
                                        <p:cTn id="27" dur="500"/>
                                        <p:tgtEl>
                                          <p:spTgt spid="27"/>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wipe(down)">
                                      <p:cBhvr>
                                        <p:cTn id="30" dur="500"/>
                                        <p:tgtEl>
                                          <p:spTgt spid="28"/>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wipe(down)">
                                      <p:cBhvr>
                                        <p:cTn id="33" dur="500"/>
                                        <p:tgtEl>
                                          <p:spTgt spid="29"/>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wipe(down)">
                                      <p:cBhvr>
                                        <p:cTn id="36" dur="500"/>
                                        <p:tgtEl>
                                          <p:spTgt spid="30"/>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down)">
                                      <p:cBhvr>
                                        <p:cTn id="39" dur="500"/>
                                        <p:tgtEl>
                                          <p:spTgt spid="31"/>
                                        </p:tgtEl>
                                      </p:cBhvr>
                                    </p:animEffect>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iterate type="wd">
                                    <p:tmPct val="10000"/>
                                  </p:iterate>
                                  <p:childTnLst>
                                    <p:set>
                                      <p:cBhvr>
                                        <p:cTn id="43" dur="1" fill="hold">
                                          <p:stCondLst>
                                            <p:cond delay="0"/>
                                          </p:stCondLst>
                                        </p:cTn>
                                        <p:tgtEl>
                                          <p:spTgt spid="46"/>
                                        </p:tgtEl>
                                        <p:attrNameLst>
                                          <p:attrName>style.visibility</p:attrName>
                                        </p:attrNameLst>
                                      </p:cBhvr>
                                      <p:to>
                                        <p:strVal val="visible"/>
                                      </p:to>
                                    </p:set>
                                    <p:animEffect transition="in" filter="fade">
                                      <p:cBhvr>
                                        <p:cTn id="44" dur="250"/>
                                        <p:tgtEl>
                                          <p:spTgt spid="46"/>
                                        </p:tgtEl>
                                      </p:cBhvr>
                                    </p:animEffect>
                                    <p:anim calcmode="lin" valueType="num">
                                      <p:cBhvr>
                                        <p:cTn id="45" dur="250" fill="hold"/>
                                        <p:tgtEl>
                                          <p:spTgt spid="46"/>
                                        </p:tgtEl>
                                        <p:attrNameLst>
                                          <p:attrName>ppt_x</p:attrName>
                                        </p:attrNameLst>
                                      </p:cBhvr>
                                      <p:tavLst>
                                        <p:tav tm="0">
                                          <p:val>
                                            <p:strVal val="#ppt_x"/>
                                          </p:val>
                                        </p:tav>
                                        <p:tav tm="100000">
                                          <p:val>
                                            <p:strVal val="#ppt_x"/>
                                          </p:val>
                                        </p:tav>
                                      </p:tavLst>
                                    </p:anim>
                                    <p:anim calcmode="lin" valueType="num">
                                      <p:cBhvr>
                                        <p:cTn id="46" dur="250" fill="hold"/>
                                        <p:tgtEl>
                                          <p:spTgt spid="46"/>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1" nodeType="clickEffect">
                                  <p:stCondLst>
                                    <p:cond delay="0"/>
                                  </p:stCondLst>
                                  <p:iterate type="wd">
                                    <p:tmAbs val="0"/>
                                  </p:iterate>
                                  <p:childTnLst>
                                    <p:set>
                                      <p:cBhvr>
                                        <p:cTn id="50" dur="1" fill="hold">
                                          <p:stCondLst>
                                            <p:cond delay="999"/>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autoUpdateAnimBg="0"/>
      <p:bldP spid="27" grpId="0" animBg="1" autoUpdateAnimBg="0"/>
      <p:bldP spid="28" grpId="0" animBg="1" autoUpdateAnimBg="0"/>
      <p:bldP spid="29" grpId="0" animBg="1" autoUpdateAnimBg="0"/>
      <p:bldP spid="30" grpId="0" animBg="1" autoUpdateAnimBg="0"/>
      <p:bldP spid="31" grpId="0" animBg="1" autoUpdateAnimBg="0"/>
      <p:bldP spid="46" grpId="0"/>
      <p:bldP spid="46" grpId="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2"/>
          <p:cNvGrpSpPr>
            <a:grpSpLocks/>
          </p:cNvGrpSpPr>
          <p:nvPr/>
        </p:nvGrpSpPr>
        <p:grpSpPr bwMode="auto">
          <a:xfrm>
            <a:off x="2406561" y="1883071"/>
            <a:ext cx="4548844" cy="512289"/>
            <a:chOff x="0" y="0"/>
            <a:chExt cx="3398" cy="383"/>
          </a:xfrm>
        </p:grpSpPr>
        <p:cxnSp>
          <p:nvCxnSpPr>
            <p:cNvPr id="38" name="AutoShape 20"/>
            <p:cNvCxnSpPr>
              <a:cxnSpLocks noChangeShapeType="1"/>
            </p:cNvCxnSpPr>
            <p:nvPr/>
          </p:nvCxnSpPr>
          <p:spPr bwMode="auto">
            <a:xfrm rot="5400000">
              <a:off x="22" y="-22"/>
              <a:ext cx="383" cy="427"/>
            </a:xfrm>
            <a:prstGeom prst="bentConnector3">
              <a:avLst>
                <a:gd name="adj1" fmla="val 49602"/>
              </a:avLst>
            </a:prstGeom>
            <a:noFill/>
            <a:ln w="19050">
              <a:solidFill>
                <a:srgbClr val="00808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39" name="AutoShape 21"/>
            <p:cNvCxnSpPr>
              <a:cxnSpLocks noChangeShapeType="1"/>
            </p:cNvCxnSpPr>
            <p:nvPr/>
          </p:nvCxnSpPr>
          <p:spPr bwMode="auto">
            <a:xfrm rot="16200000" flipH="1">
              <a:off x="864" y="-442"/>
              <a:ext cx="383" cy="1267"/>
            </a:xfrm>
            <a:prstGeom prst="bentConnector3">
              <a:avLst>
                <a:gd name="adj1" fmla="val 49602"/>
              </a:avLst>
            </a:prstGeom>
            <a:noFill/>
            <a:ln w="19050">
              <a:solidFill>
                <a:srgbClr val="00808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40" name="AutoShape 22"/>
            <p:cNvCxnSpPr>
              <a:cxnSpLocks noChangeShapeType="1"/>
            </p:cNvCxnSpPr>
            <p:nvPr/>
          </p:nvCxnSpPr>
          <p:spPr bwMode="auto">
            <a:xfrm rot="16200000" flipH="1">
              <a:off x="1716" y="-1294"/>
              <a:ext cx="383" cy="2971"/>
            </a:xfrm>
            <a:prstGeom prst="bentConnector3">
              <a:avLst>
                <a:gd name="adj1" fmla="val 49602"/>
              </a:avLst>
            </a:prstGeom>
            <a:noFill/>
            <a:ln w="19050">
              <a:solidFill>
                <a:srgbClr val="00808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grpSp>
      <p:sp>
        <p:nvSpPr>
          <p:cNvPr id="41" name="Rectangle 26"/>
          <p:cNvSpPr>
            <a:spLocks noChangeArrowheads="1"/>
          </p:cNvSpPr>
          <p:nvPr/>
        </p:nvSpPr>
        <p:spPr bwMode="auto">
          <a:xfrm>
            <a:off x="3156213" y="1244472"/>
            <a:ext cx="4607733" cy="478027"/>
          </a:xfrm>
          <a:prstGeom prst="rect">
            <a:avLst/>
          </a:prstGeom>
          <a:solidFill>
            <a:srgbClr val="00B050"/>
          </a:solidFill>
          <a:ln>
            <a:noFill/>
          </a:ln>
          <a:effectLst/>
        </p:spPr>
        <p:txBody>
          <a:bodyPr lIns="71287" tIns="35643" rIns="71287" bIns="35643"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ctr" defTabSz="685800" rtl="0" eaLnBrk="0" fontAlgn="auto" latinLnBrk="0" hangingPunct="0">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FFFFFF"/>
                </a:solidFill>
                <a:effectLst/>
                <a:uLnTx/>
                <a:uFillTx/>
                <a:latin typeface="微软雅黑" pitchFamily="34" charset="-122"/>
                <a:ea typeface="黑体" pitchFamily="49" charset="-122"/>
                <a:cs typeface="+mn-cs"/>
                <a:sym typeface="微软雅黑" pitchFamily="34" charset="-122"/>
              </a:rPr>
              <a:t>单击此处添加段落文字内容</a:t>
            </a:r>
          </a:p>
        </p:txBody>
      </p:sp>
      <p:sp>
        <p:nvSpPr>
          <p:cNvPr id="42" name="AutoShape 24"/>
          <p:cNvSpPr>
            <a:spLocks noChangeArrowheads="1"/>
          </p:cNvSpPr>
          <p:nvPr/>
        </p:nvSpPr>
        <p:spPr bwMode="auto">
          <a:xfrm>
            <a:off x="1738081" y="1147179"/>
            <a:ext cx="1967239" cy="655862"/>
          </a:xfrm>
          <a:prstGeom prst="roundRect">
            <a:avLst>
              <a:gd name="adj" fmla="val 0"/>
            </a:avLst>
          </a:prstGeom>
          <a:solidFill>
            <a:srgbClr val="007635"/>
          </a:solidFill>
          <a:ln>
            <a:noFill/>
          </a:ln>
          <a:effectLst/>
        </p:spPr>
        <p:txBody>
          <a:bodyPr wrap="none" lIns="71287" tIns="35643" rIns="71287" bIns="35643"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ctr" defTabSz="685800" rtl="0" eaLnBrk="0" fontAlgn="auto" latinLnBrk="0" hangingPunct="0">
              <a:lnSpc>
                <a:spcPct val="100000"/>
              </a:lnSpc>
              <a:spcBef>
                <a:spcPts val="0"/>
              </a:spcBef>
              <a:spcAft>
                <a:spcPts val="0"/>
              </a:spcAft>
              <a:buClrTx/>
              <a:buSzTx/>
              <a:buFontTx/>
              <a:buNone/>
              <a:tabLst/>
              <a:defRPr/>
            </a:pPr>
            <a:r>
              <a:rPr kumimoji="0" lang="zh-CN" altLang="en-US" sz="1900" b="0" i="0" u="none" strike="noStrike" kern="1200" cap="none" spc="0" normalizeH="0" baseline="0" noProof="0" dirty="0">
                <a:ln>
                  <a:noFill/>
                </a:ln>
                <a:solidFill>
                  <a:srgbClr val="FFFFFF"/>
                </a:solidFill>
                <a:effectLst/>
                <a:uLnTx/>
                <a:uFillTx/>
                <a:latin typeface="微软雅黑" pitchFamily="34" charset="-122"/>
                <a:ea typeface="黑体" pitchFamily="49" charset="-122"/>
                <a:cs typeface="+mn-cs"/>
                <a:sym typeface="微软雅黑" pitchFamily="34" charset="-122"/>
              </a:rPr>
              <a:t>单击添加文字</a:t>
            </a:r>
            <a:endParaRPr kumimoji="0" lang="zh-CN" altLang="en-US" sz="1900" b="0" i="0" u="none" strike="noStrike" kern="1200" cap="none" spc="0" normalizeH="0" baseline="0" noProof="0" dirty="0">
              <a:ln>
                <a:noFill/>
              </a:ln>
              <a:solidFill>
                <a:srgbClr val="000000"/>
              </a:solidFill>
              <a:effectLst/>
              <a:uLnTx/>
              <a:uFillTx/>
              <a:latin typeface="Arial" pitchFamily="34" charset="0"/>
              <a:ea typeface="黑体" pitchFamily="49" charset="-122"/>
              <a:cs typeface="+mn-cs"/>
            </a:endParaRPr>
          </a:p>
        </p:txBody>
      </p:sp>
      <p:grpSp>
        <p:nvGrpSpPr>
          <p:cNvPr id="43" name="Group 8"/>
          <p:cNvGrpSpPr>
            <a:grpSpLocks/>
          </p:cNvGrpSpPr>
          <p:nvPr/>
        </p:nvGrpSpPr>
        <p:grpSpPr bwMode="auto">
          <a:xfrm>
            <a:off x="1365642" y="2544669"/>
            <a:ext cx="2062737" cy="2114417"/>
            <a:chOff x="0" y="0"/>
            <a:chExt cx="1296" cy="1296"/>
          </a:xfrm>
          <a:solidFill>
            <a:srgbClr val="00B050"/>
          </a:solidFill>
        </p:grpSpPr>
        <p:sp>
          <p:nvSpPr>
            <p:cNvPr id="44" name="Rectangle 18"/>
            <p:cNvSpPr>
              <a:spLocks noChangeArrowheads="1"/>
            </p:cNvSpPr>
            <p:nvPr/>
          </p:nvSpPr>
          <p:spPr bwMode="auto">
            <a:xfrm>
              <a:off x="0" y="0"/>
              <a:ext cx="1296" cy="1296"/>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2800" b="1" i="0" u="none" strike="noStrike" kern="1200" cap="none" spc="0" normalizeH="0" baseline="0" noProof="0">
                <a:ln>
                  <a:noFill/>
                </a:ln>
                <a:solidFill>
                  <a:srgbClr val="000000"/>
                </a:solidFill>
                <a:effectLst/>
                <a:uLnTx/>
                <a:uFillTx/>
                <a:latin typeface="Arial" pitchFamily="34" charset="0"/>
                <a:ea typeface="宋体" pitchFamily="2" charset="-122"/>
                <a:cs typeface="+mn-cs"/>
              </a:endParaRPr>
            </a:p>
          </p:txBody>
        </p:sp>
        <p:sp>
          <p:nvSpPr>
            <p:cNvPr id="45" name="Rectangle 9"/>
            <p:cNvSpPr>
              <a:spLocks noChangeArrowheads="1"/>
            </p:cNvSpPr>
            <p:nvPr/>
          </p:nvSpPr>
          <p:spPr bwMode="auto">
            <a:xfrm>
              <a:off x="38" y="702"/>
              <a:ext cx="1242" cy="498"/>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ctr" defTabSz="685800" rtl="0" eaLnBrk="0" fontAlgn="auto" latinLnBrk="0" hangingPunct="0">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FFFFFF"/>
                  </a:solidFill>
                  <a:effectLst/>
                  <a:uLnTx/>
                  <a:uFillTx/>
                  <a:latin typeface="微软雅黑" pitchFamily="34" charset="-122"/>
                  <a:ea typeface="黑体" pitchFamily="49" charset="-122"/>
                  <a:cs typeface="+mn-cs"/>
                  <a:sym typeface="微软雅黑" pitchFamily="34" charset="-122"/>
                </a:rPr>
                <a:t>单击此处添加文字内容</a:t>
              </a:r>
            </a:p>
            <a:p>
              <a:pPr marL="0" marR="0" lvl="0" indent="0" algn="ctr" defTabSz="685800" rtl="0" eaLnBrk="0" fontAlgn="auto" latinLnBrk="0" hangingPunct="0">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FFFFFF"/>
                  </a:solidFill>
                  <a:effectLst/>
                  <a:uLnTx/>
                  <a:uFillTx/>
                  <a:latin typeface="微软雅黑" pitchFamily="34" charset="-122"/>
                  <a:ea typeface="黑体" pitchFamily="49" charset="-122"/>
                  <a:cs typeface="+mn-cs"/>
                  <a:sym typeface="微软雅黑" pitchFamily="34" charset="-122"/>
                </a:rPr>
                <a:t>单击此处添加文字内容</a:t>
              </a:r>
            </a:p>
            <a:p>
              <a:pPr marL="0" marR="0" lvl="0" indent="0" algn="ctr" defTabSz="685800" rtl="0" eaLnBrk="0" fontAlgn="auto" latinLnBrk="0" hangingPunct="0">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FFFFFF"/>
                  </a:solidFill>
                  <a:effectLst/>
                  <a:uLnTx/>
                  <a:uFillTx/>
                  <a:latin typeface="微软雅黑" pitchFamily="34" charset="-122"/>
                  <a:ea typeface="黑体" pitchFamily="49" charset="-122"/>
                  <a:cs typeface="+mn-cs"/>
                  <a:sym typeface="微软雅黑" pitchFamily="34" charset="-122"/>
                </a:rPr>
                <a:t>单击此处添加文字内容</a:t>
              </a:r>
              <a:endParaRPr kumimoji="0" lang="zh-CN" altLang="en-US" sz="1400" b="0" i="0" u="none" strike="noStrike" kern="1200" cap="none" spc="0" normalizeH="0" baseline="0" noProof="0" dirty="0">
                <a:ln>
                  <a:noFill/>
                </a:ln>
                <a:solidFill>
                  <a:srgbClr val="FFFFFF"/>
                </a:solidFill>
                <a:effectLst/>
                <a:uLnTx/>
                <a:uFillTx/>
                <a:latin typeface="Arial" pitchFamily="34" charset="0"/>
                <a:ea typeface="黑体" pitchFamily="49" charset="-122"/>
                <a:cs typeface="+mn-cs"/>
              </a:endParaRPr>
            </a:p>
          </p:txBody>
        </p:sp>
        <p:sp>
          <p:nvSpPr>
            <p:cNvPr id="46" name="Rectangle 15"/>
            <p:cNvSpPr>
              <a:spLocks noChangeArrowheads="1"/>
            </p:cNvSpPr>
            <p:nvPr/>
          </p:nvSpPr>
          <p:spPr bwMode="auto">
            <a:xfrm>
              <a:off x="46" y="248"/>
              <a:ext cx="567" cy="174"/>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l" defTabSz="685800" rtl="0" eaLnBrk="0" fontAlgn="auto" latinLnBrk="0" hangingPunct="0">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srgbClr val="FFFFFF"/>
                  </a:solidFill>
                  <a:effectLst/>
                  <a:uLnTx/>
                  <a:uFillTx/>
                  <a:latin typeface="微软雅黑" pitchFamily="34" charset="-122"/>
                  <a:ea typeface="黑体" pitchFamily="49" charset="-122"/>
                  <a:cs typeface="+mn-cs"/>
                  <a:sym typeface="微软雅黑" pitchFamily="34" charset="-122"/>
                </a:rPr>
                <a:t>添加文字</a:t>
              </a:r>
            </a:p>
          </p:txBody>
        </p:sp>
        <p:grpSp>
          <p:nvGrpSpPr>
            <p:cNvPr id="47" name="Group 12"/>
            <p:cNvGrpSpPr>
              <a:grpSpLocks/>
            </p:cNvGrpSpPr>
            <p:nvPr/>
          </p:nvGrpSpPr>
          <p:grpSpPr bwMode="auto">
            <a:xfrm>
              <a:off x="668" y="93"/>
              <a:ext cx="518" cy="518"/>
              <a:chOff x="0" y="0"/>
              <a:chExt cx="518" cy="518"/>
            </a:xfrm>
            <a:grpFill/>
          </p:grpSpPr>
          <p:sp>
            <p:nvSpPr>
              <p:cNvPr id="48" name="Rectangle 16"/>
              <p:cNvSpPr>
                <a:spLocks noChangeArrowheads="1"/>
              </p:cNvSpPr>
              <p:nvPr/>
            </p:nvSpPr>
            <p:spPr bwMode="auto">
              <a:xfrm>
                <a:off x="0" y="0"/>
                <a:ext cx="518" cy="518"/>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l" defTabSz="685800" rtl="0" eaLnBrk="0" fontAlgn="auto" latinLnBrk="0" hangingPunct="0">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srgbClr val="FF6600"/>
                  </a:solidFill>
                  <a:effectLst/>
                  <a:uLnTx/>
                  <a:uFillTx/>
                  <a:latin typeface="微软雅黑" pitchFamily="34" charset="-122"/>
                  <a:ea typeface="微软雅黑" pitchFamily="34" charset="-122"/>
                  <a:cs typeface="+mn-cs"/>
                  <a:sym typeface="微软雅黑" pitchFamily="34" charset="-122"/>
                </a:endParaRPr>
              </a:p>
            </p:txBody>
          </p:sp>
          <p:pic>
            <p:nvPicPr>
              <p:cNvPr id="49" name="Picture 14" descr="图片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 y="50"/>
                <a:ext cx="485" cy="465"/>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grpSp>
      <p:grpSp>
        <p:nvGrpSpPr>
          <p:cNvPr id="50" name="Group 15"/>
          <p:cNvGrpSpPr>
            <a:grpSpLocks/>
          </p:cNvGrpSpPr>
          <p:nvPr/>
        </p:nvGrpSpPr>
        <p:grpSpPr bwMode="auto">
          <a:xfrm>
            <a:off x="3617782" y="2544669"/>
            <a:ext cx="2062737" cy="2114417"/>
            <a:chOff x="0" y="0"/>
            <a:chExt cx="1296" cy="1296"/>
          </a:xfrm>
          <a:solidFill>
            <a:schemeClr val="tx2">
              <a:lumMod val="60000"/>
              <a:lumOff val="40000"/>
            </a:schemeClr>
          </a:solidFill>
        </p:grpSpPr>
        <p:sp>
          <p:nvSpPr>
            <p:cNvPr id="51" name="Rectangle 25"/>
            <p:cNvSpPr>
              <a:spLocks noChangeArrowheads="1"/>
            </p:cNvSpPr>
            <p:nvPr/>
          </p:nvSpPr>
          <p:spPr bwMode="auto">
            <a:xfrm>
              <a:off x="0" y="0"/>
              <a:ext cx="1296" cy="1296"/>
            </a:xfrm>
            <a:prstGeom prst="rect">
              <a:avLst/>
            </a:prstGeom>
            <a:solidFill>
              <a:srgbClr val="00B05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2800" b="1" i="0" u="none" strike="noStrike" kern="1200" cap="none" spc="0" normalizeH="0" baseline="0" noProof="0">
                <a:ln>
                  <a:noFill/>
                </a:ln>
                <a:solidFill>
                  <a:srgbClr val="000000"/>
                </a:solidFill>
                <a:effectLst/>
                <a:uLnTx/>
                <a:uFillTx/>
                <a:latin typeface="Arial" pitchFamily="34" charset="0"/>
                <a:ea typeface="宋体" pitchFamily="2" charset="-122"/>
                <a:cs typeface="+mn-cs"/>
              </a:endParaRPr>
            </a:p>
          </p:txBody>
        </p:sp>
        <p:sp>
          <p:nvSpPr>
            <p:cNvPr id="52" name="Rectangle 9"/>
            <p:cNvSpPr>
              <a:spLocks noChangeArrowheads="1"/>
            </p:cNvSpPr>
            <p:nvPr/>
          </p:nvSpPr>
          <p:spPr bwMode="auto">
            <a:xfrm>
              <a:off x="38" y="702"/>
              <a:ext cx="1242" cy="498"/>
            </a:xfrm>
            <a:prstGeom prst="rect">
              <a:avLst/>
            </a:prstGeom>
            <a:solidFill>
              <a:srgbClr val="00B05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ctr" defTabSz="685800" rtl="0" eaLnBrk="0" fontAlgn="auto" latinLnBrk="0" hangingPunct="0">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FFFFFF"/>
                  </a:solidFill>
                  <a:effectLst/>
                  <a:uLnTx/>
                  <a:uFillTx/>
                  <a:latin typeface="微软雅黑" pitchFamily="34" charset="-122"/>
                  <a:ea typeface="黑体" pitchFamily="49" charset="-122"/>
                  <a:cs typeface="+mn-cs"/>
                  <a:sym typeface="微软雅黑" pitchFamily="34" charset="-122"/>
                </a:rPr>
                <a:t>单击此处添加文字内容</a:t>
              </a:r>
            </a:p>
            <a:p>
              <a:pPr marL="0" marR="0" lvl="0" indent="0" algn="ctr" defTabSz="685800" rtl="0" eaLnBrk="0" fontAlgn="auto" latinLnBrk="0" hangingPunct="0">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FFFFFF"/>
                  </a:solidFill>
                  <a:effectLst/>
                  <a:uLnTx/>
                  <a:uFillTx/>
                  <a:latin typeface="微软雅黑" pitchFamily="34" charset="-122"/>
                  <a:ea typeface="黑体" pitchFamily="49" charset="-122"/>
                  <a:cs typeface="+mn-cs"/>
                  <a:sym typeface="微软雅黑" pitchFamily="34" charset="-122"/>
                </a:rPr>
                <a:t>单击此处添加文字内容</a:t>
              </a:r>
            </a:p>
            <a:p>
              <a:pPr marL="0" marR="0" lvl="0" indent="0" algn="ctr" defTabSz="685800" rtl="0" eaLnBrk="0" fontAlgn="auto" latinLnBrk="0" hangingPunct="0">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FFFFFF"/>
                  </a:solidFill>
                  <a:effectLst/>
                  <a:uLnTx/>
                  <a:uFillTx/>
                  <a:latin typeface="微软雅黑" pitchFamily="34" charset="-122"/>
                  <a:ea typeface="黑体" pitchFamily="49" charset="-122"/>
                  <a:cs typeface="+mn-cs"/>
                  <a:sym typeface="微软雅黑" pitchFamily="34" charset="-122"/>
                </a:rPr>
                <a:t>单击此处添加文字内容</a:t>
              </a:r>
              <a:endParaRPr kumimoji="0" lang="zh-CN" altLang="en-US" sz="1400" b="0" i="0" u="none" strike="noStrike" kern="1200" cap="none" spc="0" normalizeH="0" baseline="0" noProof="0" dirty="0">
                <a:ln>
                  <a:noFill/>
                </a:ln>
                <a:solidFill>
                  <a:srgbClr val="FFFFFF"/>
                </a:solidFill>
                <a:effectLst/>
                <a:uLnTx/>
                <a:uFillTx/>
                <a:latin typeface="Arial" pitchFamily="34" charset="0"/>
                <a:ea typeface="黑体" pitchFamily="49" charset="-122"/>
                <a:cs typeface="+mn-cs"/>
              </a:endParaRPr>
            </a:p>
          </p:txBody>
        </p:sp>
        <p:sp>
          <p:nvSpPr>
            <p:cNvPr id="53" name="Rectangle 15"/>
            <p:cNvSpPr>
              <a:spLocks noChangeArrowheads="1"/>
            </p:cNvSpPr>
            <p:nvPr/>
          </p:nvSpPr>
          <p:spPr bwMode="auto">
            <a:xfrm>
              <a:off x="46" y="248"/>
              <a:ext cx="567" cy="174"/>
            </a:xfrm>
            <a:prstGeom prst="rect">
              <a:avLst/>
            </a:prstGeom>
            <a:solidFill>
              <a:srgbClr val="00B05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l" defTabSz="685800" rtl="0" eaLnBrk="0" fontAlgn="auto" latinLnBrk="0" hangingPunct="0">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FFFFFF"/>
                  </a:solidFill>
                  <a:effectLst/>
                  <a:uLnTx/>
                  <a:uFillTx/>
                  <a:latin typeface="微软雅黑" pitchFamily="34" charset="-122"/>
                  <a:ea typeface="黑体" pitchFamily="49" charset="-122"/>
                  <a:cs typeface="+mn-cs"/>
                  <a:sym typeface="微软雅黑" pitchFamily="34" charset="-122"/>
                </a:rPr>
                <a:t>添加文字</a:t>
              </a:r>
            </a:p>
          </p:txBody>
        </p:sp>
        <p:grpSp>
          <p:nvGrpSpPr>
            <p:cNvPr id="54" name="Group 19"/>
            <p:cNvGrpSpPr>
              <a:grpSpLocks/>
            </p:cNvGrpSpPr>
            <p:nvPr/>
          </p:nvGrpSpPr>
          <p:grpSpPr bwMode="auto">
            <a:xfrm>
              <a:off x="668" y="93"/>
              <a:ext cx="518" cy="518"/>
              <a:chOff x="0" y="0"/>
              <a:chExt cx="518" cy="518"/>
            </a:xfrm>
            <a:grpFill/>
          </p:grpSpPr>
          <p:sp>
            <p:nvSpPr>
              <p:cNvPr id="55" name="Rectangle 16"/>
              <p:cNvSpPr>
                <a:spLocks noChangeArrowheads="1"/>
              </p:cNvSpPr>
              <p:nvPr/>
            </p:nvSpPr>
            <p:spPr bwMode="auto">
              <a:xfrm>
                <a:off x="0" y="0"/>
                <a:ext cx="518" cy="518"/>
              </a:xfrm>
              <a:prstGeom prst="rect">
                <a:avLst/>
              </a:prstGeom>
              <a:solidFill>
                <a:srgbClr val="00B05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l" defTabSz="685800" rtl="0" eaLnBrk="0" fontAlgn="auto" latinLnBrk="0" hangingPunct="0">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srgbClr val="FF6600"/>
                  </a:solidFill>
                  <a:effectLst/>
                  <a:uLnTx/>
                  <a:uFillTx/>
                  <a:latin typeface="微软雅黑" pitchFamily="34" charset="-122"/>
                  <a:ea typeface="微软雅黑" pitchFamily="34" charset="-122"/>
                  <a:cs typeface="+mn-cs"/>
                  <a:sym typeface="微软雅黑" pitchFamily="34" charset="-122"/>
                </a:endParaRPr>
              </a:p>
            </p:txBody>
          </p:sp>
          <p:pic>
            <p:nvPicPr>
              <p:cNvPr id="56" name="Picture 14" descr="图片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 y="50"/>
                <a:ext cx="485" cy="465"/>
              </a:xfrm>
              <a:prstGeom prst="rect">
                <a:avLst/>
              </a:prstGeom>
              <a:solidFill>
                <a:srgbClr val="00B05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grpSp>
      <p:grpSp>
        <p:nvGrpSpPr>
          <p:cNvPr id="57" name="Group 22"/>
          <p:cNvGrpSpPr>
            <a:grpSpLocks/>
          </p:cNvGrpSpPr>
          <p:nvPr/>
        </p:nvGrpSpPr>
        <p:grpSpPr bwMode="auto">
          <a:xfrm>
            <a:off x="5871512" y="2544669"/>
            <a:ext cx="2062737" cy="2114417"/>
            <a:chOff x="0" y="0"/>
            <a:chExt cx="1296" cy="1296"/>
          </a:xfrm>
          <a:solidFill>
            <a:srgbClr val="00B050"/>
          </a:solidFill>
        </p:grpSpPr>
        <p:sp>
          <p:nvSpPr>
            <p:cNvPr id="58" name="Rectangle 32"/>
            <p:cNvSpPr>
              <a:spLocks noChangeArrowheads="1"/>
            </p:cNvSpPr>
            <p:nvPr/>
          </p:nvSpPr>
          <p:spPr bwMode="auto">
            <a:xfrm>
              <a:off x="0" y="0"/>
              <a:ext cx="1296" cy="1296"/>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2800" b="1" i="0" u="none" strike="noStrike" kern="1200" cap="none" spc="0" normalizeH="0" baseline="0" noProof="0">
                <a:ln>
                  <a:noFill/>
                </a:ln>
                <a:solidFill>
                  <a:srgbClr val="000000"/>
                </a:solidFill>
                <a:effectLst/>
                <a:uLnTx/>
                <a:uFillTx/>
                <a:latin typeface="Arial" pitchFamily="34" charset="0"/>
                <a:ea typeface="宋体" pitchFamily="2" charset="-122"/>
                <a:cs typeface="+mn-cs"/>
              </a:endParaRPr>
            </a:p>
          </p:txBody>
        </p:sp>
        <p:sp>
          <p:nvSpPr>
            <p:cNvPr id="59" name="Rectangle 9"/>
            <p:cNvSpPr>
              <a:spLocks noChangeArrowheads="1"/>
            </p:cNvSpPr>
            <p:nvPr/>
          </p:nvSpPr>
          <p:spPr bwMode="auto">
            <a:xfrm>
              <a:off x="38" y="702"/>
              <a:ext cx="1242" cy="498"/>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ctr" defTabSz="685800" rtl="0" eaLnBrk="0" fontAlgn="auto" latinLnBrk="0" hangingPunct="0">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FFFFFF"/>
                  </a:solidFill>
                  <a:effectLst/>
                  <a:uLnTx/>
                  <a:uFillTx/>
                  <a:latin typeface="微软雅黑" pitchFamily="34" charset="-122"/>
                  <a:ea typeface="黑体" pitchFamily="49" charset="-122"/>
                  <a:cs typeface="+mn-cs"/>
                  <a:sym typeface="微软雅黑" pitchFamily="34" charset="-122"/>
                </a:rPr>
                <a:t>单击此处添加文字内容</a:t>
              </a:r>
            </a:p>
            <a:p>
              <a:pPr marL="0" marR="0" lvl="0" indent="0" algn="ctr" defTabSz="685800" rtl="0" eaLnBrk="0" fontAlgn="auto" latinLnBrk="0" hangingPunct="0">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FFFFFF"/>
                  </a:solidFill>
                  <a:effectLst/>
                  <a:uLnTx/>
                  <a:uFillTx/>
                  <a:latin typeface="微软雅黑" pitchFamily="34" charset="-122"/>
                  <a:ea typeface="黑体" pitchFamily="49" charset="-122"/>
                  <a:cs typeface="+mn-cs"/>
                  <a:sym typeface="微软雅黑" pitchFamily="34" charset="-122"/>
                </a:rPr>
                <a:t>单击此处添加文字内容</a:t>
              </a:r>
            </a:p>
            <a:p>
              <a:pPr marL="0" marR="0" lvl="0" indent="0" algn="ctr" defTabSz="685800" rtl="0" eaLnBrk="0" fontAlgn="auto" latinLnBrk="0" hangingPunct="0">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FFFFFF"/>
                  </a:solidFill>
                  <a:effectLst/>
                  <a:uLnTx/>
                  <a:uFillTx/>
                  <a:latin typeface="微软雅黑" pitchFamily="34" charset="-122"/>
                  <a:ea typeface="黑体" pitchFamily="49" charset="-122"/>
                  <a:cs typeface="+mn-cs"/>
                  <a:sym typeface="微软雅黑" pitchFamily="34" charset="-122"/>
                </a:rPr>
                <a:t>单击此处添加文字内容</a:t>
              </a:r>
              <a:endParaRPr kumimoji="0" lang="zh-CN" altLang="en-US" sz="1400" b="0" i="0" u="none" strike="noStrike" kern="1200" cap="none" spc="0" normalizeH="0" baseline="0" noProof="0" dirty="0">
                <a:ln>
                  <a:noFill/>
                </a:ln>
                <a:solidFill>
                  <a:srgbClr val="FFFFFF"/>
                </a:solidFill>
                <a:effectLst/>
                <a:uLnTx/>
                <a:uFillTx/>
                <a:latin typeface="Arial" pitchFamily="34" charset="0"/>
                <a:ea typeface="黑体" pitchFamily="49" charset="-122"/>
                <a:cs typeface="+mn-cs"/>
              </a:endParaRPr>
            </a:p>
          </p:txBody>
        </p:sp>
        <p:sp>
          <p:nvSpPr>
            <p:cNvPr id="60" name="Rectangle 15"/>
            <p:cNvSpPr>
              <a:spLocks noChangeArrowheads="1"/>
            </p:cNvSpPr>
            <p:nvPr/>
          </p:nvSpPr>
          <p:spPr bwMode="auto">
            <a:xfrm>
              <a:off x="46" y="248"/>
              <a:ext cx="567" cy="174"/>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l" defTabSz="685800" rtl="0" eaLnBrk="0" fontAlgn="auto" latinLnBrk="0" hangingPunct="0">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srgbClr val="FFFFFF"/>
                  </a:solidFill>
                  <a:effectLst/>
                  <a:uLnTx/>
                  <a:uFillTx/>
                  <a:latin typeface="微软雅黑" pitchFamily="34" charset="-122"/>
                  <a:ea typeface="黑体" pitchFamily="49" charset="-122"/>
                  <a:cs typeface="+mn-cs"/>
                  <a:sym typeface="微软雅黑" pitchFamily="34" charset="-122"/>
                </a:rPr>
                <a:t>添加文字</a:t>
              </a:r>
            </a:p>
          </p:txBody>
        </p:sp>
        <p:grpSp>
          <p:nvGrpSpPr>
            <p:cNvPr id="61" name="Group 26"/>
            <p:cNvGrpSpPr>
              <a:grpSpLocks/>
            </p:cNvGrpSpPr>
            <p:nvPr/>
          </p:nvGrpSpPr>
          <p:grpSpPr bwMode="auto">
            <a:xfrm>
              <a:off x="668" y="93"/>
              <a:ext cx="518" cy="518"/>
              <a:chOff x="0" y="0"/>
              <a:chExt cx="518" cy="518"/>
            </a:xfrm>
            <a:grpFill/>
          </p:grpSpPr>
          <p:sp>
            <p:nvSpPr>
              <p:cNvPr id="62" name="Rectangle 16"/>
              <p:cNvSpPr>
                <a:spLocks noChangeArrowheads="1"/>
              </p:cNvSpPr>
              <p:nvPr/>
            </p:nvSpPr>
            <p:spPr bwMode="auto">
              <a:xfrm>
                <a:off x="0" y="0"/>
                <a:ext cx="518" cy="518"/>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l" defTabSz="685800" rtl="0" eaLnBrk="0" fontAlgn="auto" latinLnBrk="0" hangingPunct="0">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srgbClr val="FF6600"/>
                  </a:solidFill>
                  <a:effectLst/>
                  <a:uLnTx/>
                  <a:uFillTx/>
                  <a:latin typeface="微软雅黑" pitchFamily="34" charset="-122"/>
                  <a:ea typeface="微软雅黑" pitchFamily="34" charset="-122"/>
                  <a:cs typeface="+mn-cs"/>
                  <a:sym typeface="微软雅黑" pitchFamily="34" charset="-122"/>
                </a:endParaRPr>
              </a:p>
            </p:txBody>
          </p:sp>
          <p:pic>
            <p:nvPicPr>
              <p:cNvPr id="63" name="Picture 14" descr="图片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 y="50"/>
                <a:ext cx="485" cy="465"/>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grpSp>
    </p:spTree>
    <p:extLst>
      <p:ext uri="{BB962C8B-B14F-4D97-AF65-F5344CB8AC3E}">
        <p14:creationId xmlns:p14="http://schemas.microsoft.com/office/powerpoint/2010/main" val="295488431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0-#ppt_w/2"/>
                                          </p:val>
                                        </p:tav>
                                        <p:tav tm="100000">
                                          <p:val>
                                            <p:strVal val="#ppt_x"/>
                                          </p:val>
                                        </p:tav>
                                      </p:tavLst>
                                    </p:anim>
                                    <p:anim calcmode="lin" valueType="num">
                                      <p:cBhvr additive="base">
                                        <p:cTn id="8" dur="5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 calcmode="lin" valueType="num">
                                      <p:cBhvr additive="base">
                                        <p:cTn id="12" dur="500" fill="hold"/>
                                        <p:tgtEl>
                                          <p:spTgt spid="41"/>
                                        </p:tgtEl>
                                        <p:attrNameLst>
                                          <p:attrName>ppt_x</p:attrName>
                                        </p:attrNameLst>
                                      </p:cBhvr>
                                      <p:tavLst>
                                        <p:tav tm="0">
                                          <p:val>
                                            <p:strVal val="1+#ppt_w/2"/>
                                          </p:val>
                                        </p:tav>
                                        <p:tav tm="100000">
                                          <p:val>
                                            <p:strVal val="#ppt_x"/>
                                          </p:val>
                                        </p:tav>
                                      </p:tavLst>
                                    </p:anim>
                                    <p:anim calcmode="lin" valueType="num">
                                      <p:cBhvr additive="base">
                                        <p:cTn id="13" dur="500" fill="hold"/>
                                        <p:tgtEl>
                                          <p:spTgt spid="4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1" fill="hold" nodeType="after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wipe(up)">
                                      <p:cBhvr>
                                        <p:cTn id="17" dur="500"/>
                                        <p:tgtEl>
                                          <p:spTgt spid="37"/>
                                        </p:tgtEl>
                                      </p:cBhvr>
                                    </p:animEffect>
                                  </p:childTnLst>
                                </p:cTn>
                              </p:par>
                            </p:childTnLst>
                          </p:cTn>
                        </p:par>
                        <p:par>
                          <p:cTn id="18" fill="hold">
                            <p:stCondLst>
                              <p:cond delay="1500"/>
                            </p:stCondLst>
                            <p:childTnLst>
                              <p:par>
                                <p:cTn id="19" presetID="2" presetClass="entr" presetSubtype="4" fill="hold" nodeType="afterEffect">
                                  <p:stCondLst>
                                    <p:cond delay="0"/>
                                  </p:stCondLst>
                                  <p:childTnLst>
                                    <p:set>
                                      <p:cBhvr>
                                        <p:cTn id="20" dur="1" fill="hold">
                                          <p:stCondLst>
                                            <p:cond delay="0"/>
                                          </p:stCondLst>
                                        </p:cTn>
                                        <p:tgtEl>
                                          <p:spTgt spid="43"/>
                                        </p:tgtEl>
                                        <p:attrNameLst>
                                          <p:attrName>style.visibility</p:attrName>
                                        </p:attrNameLst>
                                      </p:cBhvr>
                                      <p:to>
                                        <p:strVal val="visible"/>
                                      </p:to>
                                    </p:set>
                                    <p:anim calcmode="lin" valueType="num">
                                      <p:cBhvr additive="base">
                                        <p:cTn id="21" dur="500" fill="hold"/>
                                        <p:tgtEl>
                                          <p:spTgt spid="43"/>
                                        </p:tgtEl>
                                        <p:attrNameLst>
                                          <p:attrName>ppt_x</p:attrName>
                                        </p:attrNameLst>
                                      </p:cBhvr>
                                      <p:tavLst>
                                        <p:tav tm="0">
                                          <p:val>
                                            <p:strVal val="#ppt_x"/>
                                          </p:val>
                                        </p:tav>
                                        <p:tav tm="100000">
                                          <p:val>
                                            <p:strVal val="#ppt_x"/>
                                          </p:val>
                                        </p:tav>
                                      </p:tavLst>
                                    </p:anim>
                                    <p:anim calcmode="lin" valueType="num">
                                      <p:cBhvr additive="base">
                                        <p:cTn id="22" dur="500" fill="hold"/>
                                        <p:tgtEl>
                                          <p:spTgt spid="43"/>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nodeType="afterEffect">
                                  <p:stCondLst>
                                    <p:cond delay="0"/>
                                  </p:stCondLst>
                                  <p:childTnLst>
                                    <p:set>
                                      <p:cBhvr>
                                        <p:cTn id="25" dur="1" fill="hold">
                                          <p:stCondLst>
                                            <p:cond delay="0"/>
                                          </p:stCondLst>
                                        </p:cTn>
                                        <p:tgtEl>
                                          <p:spTgt spid="50"/>
                                        </p:tgtEl>
                                        <p:attrNameLst>
                                          <p:attrName>style.visibility</p:attrName>
                                        </p:attrNameLst>
                                      </p:cBhvr>
                                      <p:to>
                                        <p:strVal val="visible"/>
                                      </p:to>
                                    </p:set>
                                    <p:anim calcmode="lin" valueType="num">
                                      <p:cBhvr additive="base">
                                        <p:cTn id="26" dur="500" fill="hold"/>
                                        <p:tgtEl>
                                          <p:spTgt spid="50"/>
                                        </p:tgtEl>
                                        <p:attrNameLst>
                                          <p:attrName>ppt_x</p:attrName>
                                        </p:attrNameLst>
                                      </p:cBhvr>
                                      <p:tavLst>
                                        <p:tav tm="0">
                                          <p:val>
                                            <p:strVal val="#ppt_x"/>
                                          </p:val>
                                        </p:tav>
                                        <p:tav tm="100000">
                                          <p:val>
                                            <p:strVal val="#ppt_x"/>
                                          </p:val>
                                        </p:tav>
                                      </p:tavLst>
                                    </p:anim>
                                    <p:anim calcmode="lin" valueType="num">
                                      <p:cBhvr additive="base">
                                        <p:cTn id="27" dur="500" fill="hold"/>
                                        <p:tgtEl>
                                          <p:spTgt spid="50"/>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 presetClass="entr" presetSubtype="4" fill="hold" nodeType="afterEffect">
                                  <p:stCondLst>
                                    <p:cond delay="0"/>
                                  </p:stCondLst>
                                  <p:childTnLst>
                                    <p:set>
                                      <p:cBhvr>
                                        <p:cTn id="30" dur="1" fill="hold">
                                          <p:stCondLst>
                                            <p:cond delay="0"/>
                                          </p:stCondLst>
                                        </p:cTn>
                                        <p:tgtEl>
                                          <p:spTgt spid="57"/>
                                        </p:tgtEl>
                                        <p:attrNameLst>
                                          <p:attrName>style.visibility</p:attrName>
                                        </p:attrNameLst>
                                      </p:cBhvr>
                                      <p:to>
                                        <p:strVal val="visible"/>
                                      </p:to>
                                    </p:set>
                                    <p:anim calcmode="lin" valueType="num">
                                      <p:cBhvr additive="base">
                                        <p:cTn id="31" dur="500" fill="hold"/>
                                        <p:tgtEl>
                                          <p:spTgt spid="57"/>
                                        </p:tgtEl>
                                        <p:attrNameLst>
                                          <p:attrName>ppt_x</p:attrName>
                                        </p:attrNameLst>
                                      </p:cBhvr>
                                      <p:tavLst>
                                        <p:tav tm="0">
                                          <p:val>
                                            <p:strVal val="#ppt_x"/>
                                          </p:val>
                                        </p:tav>
                                        <p:tav tm="100000">
                                          <p:val>
                                            <p:strVal val="#ppt_x"/>
                                          </p:val>
                                        </p:tav>
                                      </p:tavLst>
                                    </p:anim>
                                    <p:anim calcmode="lin" valueType="num">
                                      <p:cBhvr additive="base">
                                        <p:cTn id="32" dur="500" fill="hold"/>
                                        <p:tgtEl>
                                          <p:spTgt spid="5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200000"/>
                    </a14:imgEffect>
                  </a14:imgLayer>
                </a14:imgProps>
              </a:ext>
              <a:ext uri="{28A0092B-C50C-407E-A947-70E740481C1C}">
                <a14:useLocalDpi xmlns:a14="http://schemas.microsoft.com/office/drawing/2010/main"/>
              </a:ext>
            </a:extLst>
          </a:blip>
          <a:srcRect/>
          <a:stretch/>
        </p:blipFill>
        <p:spPr>
          <a:xfrm>
            <a:off x="0" y="0"/>
            <a:ext cx="9144000" cy="5143500"/>
          </a:xfrm>
          <a:prstGeom prst="rect">
            <a:avLst/>
          </a:prstGeom>
        </p:spPr>
      </p:pic>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196885" y="783770"/>
            <a:ext cx="4634118" cy="1501359"/>
          </a:xfrm>
          <a:prstGeom prst="rect">
            <a:avLst/>
          </a:prstGeom>
        </p:spPr>
      </p:pic>
      <p:sp>
        <p:nvSpPr>
          <p:cNvPr id="4" name="文本框 3"/>
          <p:cNvSpPr txBox="1"/>
          <p:nvPr/>
        </p:nvSpPr>
        <p:spPr>
          <a:xfrm>
            <a:off x="1828801" y="2630751"/>
            <a:ext cx="6307176"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感谢您的聆听，</a:t>
            </a:r>
            <a:r>
              <a:rPr kumimoji="0" lang="en-US" altLang="zh-CN" sz="3600" b="1"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THANK YOU</a:t>
            </a:r>
            <a:endParaRPr kumimoji="0" lang="zh-CN" altLang="en-US" sz="3600" b="1"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3035862" y="3364629"/>
            <a:ext cx="3310522" cy="4616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a:t>
            </a:r>
            <a:r>
              <a:rPr kumimoji="0" lang="zh-CN" altLang="en-US" sz="2400" b="0"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单击此处添加文字</a:t>
            </a:r>
            <a:r>
              <a:rPr kumimoji="0" lang="en-US" altLang="zh-CN" sz="2400" b="0"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a:t>
            </a:r>
            <a:endParaRPr kumimoji="0" lang="zh-CN" altLang="en-US" sz="24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62446762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right)">
                                      <p:cBhvr>
                                        <p:cTn id="7" dur="1000"/>
                                        <p:tgtEl>
                                          <p:spTgt spid="3"/>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1000" fill="hold"/>
                                        <p:tgtEl>
                                          <p:spTgt spid="2"/>
                                        </p:tgtEl>
                                        <p:attrNameLst>
                                          <p:attrName>ppt_w</p:attrName>
                                        </p:attrNameLst>
                                      </p:cBhvr>
                                      <p:tavLst>
                                        <p:tav tm="0">
                                          <p:val>
                                            <p:fltVal val="0"/>
                                          </p:val>
                                        </p:tav>
                                        <p:tav tm="100000">
                                          <p:val>
                                            <p:strVal val="#ppt_w"/>
                                          </p:val>
                                        </p:tav>
                                      </p:tavLst>
                                    </p:anim>
                                    <p:anim calcmode="lin" valueType="num">
                                      <p:cBhvr>
                                        <p:cTn id="12" dur="1000" fill="hold"/>
                                        <p:tgtEl>
                                          <p:spTgt spid="2"/>
                                        </p:tgtEl>
                                        <p:attrNameLst>
                                          <p:attrName>ppt_h</p:attrName>
                                        </p:attrNameLst>
                                      </p:cBhvr>
                                      <p:tavLst>
                                        <p:tav tm="0">
                                          <p:val>
                                            <p:fltVal val="0"/>
                                          </p:val>
                                        </p:tav>
                                        <p:tav tm="100000">
                                          <p:val>
                                            <p:strVal val="#ppt_h"/>
                                          </p:val>
                                        </p:tav>
                                      </p:tavLst>
                                    </p:anim>
                                    <p:animEffect transition="in" filter="fade">
                                      <p:cBhvr>
                                        <p:cTn id="13" dur="1000"/>
                                        <p:tgtEl>
                                          <p:spTgt spid="2"/>
                                        </p:tgtEl>
                                      </p:cBhvr>
                                    </p:animEffect>
                                  </p:childTnLst>
                                </p:cTn>
                              </p:par>
                            </p:childTnLst>
                          </p:cTn>
                        </p:par>
                        <p:par>
                          <p:cTn id="14" fill="hold">
                            <p:stCondLst>
                              <p:cond delay="2000"/>
                            </p:stCondLst>
                            <p:childTnLst>
                              <p:par>
                                <p:cTn id="15" presetID="16" presetClass="entr" presetSubtype="21"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1000"/>
                                        <p:tgtEl>
                                          <p:spTgt spid="4"/>
                                        </p:tgtEl>
                                      </p:cBhvr>
                                    </p:animEffect>
                                  </p:childTnLst>
                                </p:cTn>
                              </p:par>
                            </p:childTnLst>
                          </p:cTn>
                        </p:par>
                        <p:par>
                          <p:cTn id="18" fill="hold">
                            <p:stCondLst>
                              <p:cond delay="3000"/>
                            </p:stCondLst>
                            <p:childTnLst>
                              <p:par>
                                <p:cTn id="19" presetID="42" presetClass="entr" presetSubtype="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200000"/>
                    </a14:imgEffect>
                  </a14:imgLayer>
                </a14:imgProps>
              </a:ext>
              <a:ext uri="{28A0092B-C50C-407E-A947-70E740481C1C}">
                <a14:useLocalDpi xmlns:a14="http://schemas.microsoft.com/office/drawing/2010/main"/>
              </a:ext>
            </a:extLst>
          </a:blip>
          <a:srcRect/>
          <a:stretch/>
        </p:blipFill>
        <p:spPr>
          <a:xfrm>
            <a:off x="0" y="0"/>
            <a:ext cx="9144000" cy="5143500"/>
          </a:xfrm>
          <a:prstGeom prst="rect">
            <a:avLst/>
          </a:prstGeom>
        </p:spPr>
      </p:pic>
      <p:grpSp>
        <p:nvGrpSpPr>
          <p:cNvPr id="48" name="组合 17"/>
          <p:cNvGrpSpPr>
            <a:grpSpLocks/>
          </p:cNvGrpSpPr>
          <p:nvPr/>
        </p:nvGrpSpPr>
        <p:grpSpPr bwMode="auto">
          <a:xfrm>
            <a:off x="3728365" y="692146"/>
            <a:ext cx="1294039" cy="1242271"/>
            <a:chOff x="1581150" y="2181225"/>
            <a:chExt cx="720000" cy="737464"/>
          </a:xfrm>
        </p:grpSpPr>
        <p:sp>
          <p:nvSpPr>
            <p:cNvPr id="49" name="矩形 15"/>
            <p:cNvSpPr>
              <a:spLocks noChangeArrowheads="1"/>
            </p:cNvSpPr>
            <p:nvPr/>
          </p:nvSpPr>
          <p:spPr bwMode="auto">
            <a:xfrm>
              <a:off x="1581150" y="2181225"/>
              <a:ext cx="720000" cy="720000"/>
            </a:xfrm>
            <a:prstGeom prst="rect">
              <a:avLst/>
            </a:prstGeom>
            <a:noFill/>
            <a:ln w="38100" algn="ctr">
              <a:solidFill>
                <a:srgbClr val="00A800"/>
              </a:solidFill>
              <a:miter lim="800000"/>
              <a:headEnd/>
              <a:tailEnd/>
            </a:ln>
          </p:spPr>
          <p:txBody>
            <a:bodyPr lIns="72585" tIns="36293" rIns="72585" bIns="36293" anchor="ctr"/>
            <a:lstStyle/>
            <a:p>
              <a:pPr marL="0" marR="0" lvl="0" indent="0" algn="ctr" defTabSz="725488"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Calibri" panose="020F0502020204030204"/>
                <a:ea typeface="微软雅黑" pitchFamily="34" charset="-122"/>
                <a:cs typeface="+mn-cs"/>
              </a:endParaRPr>
            </a:p>
          </p:txBody>
        </p:sp>
        <p:sp>
          <p:nvSpPr>
            <p:cNvPr id="50" name="文本框 16"/>
            <p:cNvSpPr txBox="1">
              <a:spLocks noChangeArrowheads="1"/>
            </p:cNvSpPr>
            <p:nvPr/>
          </p:nvSpPr>
          <p:spPr bwMode="auto">
            <a:xfrm>
              <a:off x="1802705" y="2217426"/>
              <a:ext cx="276889" cy="701263"/>
            </a:xfrm>
            <a:prstGeom prst="rect">
              <a:avLst/>
            </a:prstGeom>
            <a:noFill/>
            <a:ln w="9525">
              <a:noFill/>
              <a:miter lim="800000"/>
              <a:headEnd/>
              <a:tailEnd/>
            </a:ln>
          </p:spPr>
          <p:txBody>
            <a:bodyPr wrap="none" lIns="72585" tIns="36293" rIns="72585" bIns="36293">
              <a:spAutoFit/>
            </a:bodyPr>
            <a:lstStyle/>
            <a:p>
              <a:pPr marL="0" marR="0" lvl="0" indent="0" algn="ctr" defTabSz="725488" rtl="0" eaLnBrk="1" fontAlgn="base" latinLnBrk="0" hangingPunct="1">
                <a:lnSpc>
                  <a:spcPct val="100000"/>
                </a:lnSpc>
                <a:spcBef>
                  <a:spcPct val="0"/>
                </a:spcBef>
                <a:spcAft>
                  <a:spcPct val="0"/>
                </a:spcAft>
                <a:buClrTx/>
                <a:buSzTx/>
                <a:buFontTx/>
                <a:buNone/>
                <a:tabLst/>
                <a:defRPr/>
              </a:pPr>
              <a:r>
                <a:rPr kumimoji="0" lang="en-US" altLang="zh-CN" sz="7200" b="0" i="0" u="none" strike="noStrike" kern="0" cap="none" spc="0" normalizeH="0" baseline="0" noProof="0" dirty="0" smtClean="0">
                  <a:ln>
                    <a:noFill/>
                  </a:ln>
                  <a:solidFill>
                    <a:srgbClr val="00A800"/>
                  </a:solidFill>
                  <a:effectLst/>
                  <a:uLnTx/>
                  <a:uFillTx/>
                  <a:latin typeface="Impact" pitchFamily="34" charset="0"/>
                  <a:ea typeface="微软雅黑" pitchFamily="34" charset="-122"/>
                  <a:cs typeface="+mn-cs"/>
                </a:rPr>
                <a:t>1</a:t>
              </a:r>
              <a:endParaRPr kumimoji="0" lang="zh-CN" altLang="en-US" sz="7200" b="0" i="0" u="none" strike="noStrike" kern="0" cap="none" spc="0" normalizeH="0" baseline="0" noProof="0" dirty="0" smtClean="0">
                <a:ln>
                  <a:noFill/>
                </a:ln>
                <a:solidFill>
                  <a:srgbClr val="00A800"/>
                </a:solidFill>
                <a:effectLst/>
                <a:uLnTx/>
                <a:uFillTx/>
                <a:latin typeface="Impact" pitchFamily="34" charset="0"/>
                <a:ea typeface="微软雅黑" pitchFamily="34" charset="-122"/>
                <a:cs typeface="+mn-cs"/>
              </a:endParaRPr>
            </a:p>
          </p:txBody>
        </p:sp>
      </p:grpSp>
      <p:sp>
        <p:nvSpPr>
          <p:cNvPr id="51" name="文本框 18"/>
          <p:cNvSpPr txBox="1">
            <a:spLocks noChangeArrowheads="1"/>
          </p:cNvSpPr>
          <p:nvPr/>
        </p:nvSpPr>
        <p:spPr bwMode="auto">
          <a:xfrm>
            <a:off x="1984149" y="2225673"/>
            <a:ext cx="4782472" cy="565737"/>
          </a:xfrm>
          <a:prstGeom prst="rect">
            <a:avLst/>
          </a:prstGeom>
          <a:noFill/>
          <a:ln w="9525">
            <a:noFill/>
            <a:miter lim="800000"/>
            <a:headEnd/>
            <a:tailEnd/>
          </a:ln>
        </p:spPr>
        <p:txBody>
          <a:bodyPr wrap="none" lIns="72585" tIns="36293" rIns="72585" bIns="36293">
            <a:spAutoFit/>
          </a:bodyPr>
          <a:lstStyle/>
          <a:p>
            <a:pPr marL="0" marR="0" lvl="0" indent="0" algn="l" defTabSz="725488" rtl="0" eaLnBrk="1" fontAlgn="base" latinLnBrk="0" hangingPunct="1">
              <a:lnSpc>
                <a:spcPct val="100000"/>
              </a:lnSpc>
              <a:spcBef>
                <a:spcPct val="0"/>
              </a:spcBef>
              <a:spcAft>
                <a:spcPct val="0"/>
              </a:spcAft>
              <a:buClrTx/>
              <a:buSzTx/>
              <a:buFontTx/>
              <a:buNone/>
              <a:tabLst/>
              <a:defRPr/>
            </a:pPr>
            <a:r>
              <a:rPr kumimoji="0" lang="en-US" altLang="zh-CN" sz="3200" b="1"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 </a:t>
            </a:r>
            <a:r>
              <a:rPr kumimoji="0" lang="zh-CN" altLang="en-US" sz="3200" b="1"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请在此处添加幻灯片标题</a:t>
            </a:r>
          </a:p>
        </p:txBody>
      </p:sp>
      <p:sp>
        <p:nvSpPr>
          <p:cNvPr id="28" name="文本框 18"/>
          <p:cNvSpPr txBox="1">
            <a:spLocks noChangeArrowheads="1"/>
          </p:cNvSpPr>
          <p:nvPr/>
        </p:nvSpPr>
        <p:spPr bwMode="auto">
          <a:xfrm>
            <a:off x="2747980" y="2867610"/>
            <a:ext cx="3254811" cy="350294"/>
          </a:xfrm>
          <a:prstGeom prst="rect">
            <a:avLst/>
          </a:prstGeom>
          <a:noFill/>
          <a:ln w="9525">
            <a:noFill/>
            <a:miter lim="800000"/>
            <a:headEnd/>
            <a:tailEnd/>
          </a:ln>
        </p:spPr>
        <p:txBody>
          <a:bodyPr wrap="none" lIns="72585" tIns="36293" rIns="72585" bIns="36293">
            <a:spAutoFit/>
          </a:bodyPr>
          <a:lstStyle/>
          <a:p>
            <a:pPr marL="0" marR="0" lvl="0" indent="0" algn="l" defTabSz="725488"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 </a:t>
            </a:r>
            <a:r>
              <a:rPr kumimoji="0" lang="en-US" altLang="zh-CN" sz="1800" b="0" i="0" u="none" strike="noStrike" kern="1200" cap="none" spc="0" normalizeH="0" baseline="0" noProof="0" dirty="0" smtClean="0">
                <a:ln>
                  <a:noFill/>
                </a:ln>
                <a:solidFill>
                  <a:srgbClr val="404040"/>
                </a:solidFill>
                <a:effectLst/>
                <a:uLnTx/>
                <a:uFillTx/>
                <a:latin typeface="微软雅黑" pitchFamily="34" charset="-122"/>
                <a:ea typeface="微软雅黑" pitchFamily="34" charset="-122"/>
                <a:cs typeface="+mn-cs"/>
              </a:rPr>
              <a:t>—</a:t>
            </a:r>
            <a:r>
              <a:rPr kumimoji="0" lang="zh-CN" altLang="en-US" sz="1800" b="0" i="0" u="none" strike="noStrike" kern="1200" cap="none" spc="0" normalizeH="0" baseline="0" noProof="0" dirty="0" smtClean="0">
                <a:ln>
                  <a:noFill/>
                </a:ln>
                <a:solidFill>
                  <a:srgbClr val="404040"/>
                </a:solidFill>
                <a:effectLst/>
                <a:uLnTx/>
                <a:uFillTx/>
                <a:latin typeface="微软雅黑" pitchFamily="34" charset="-122"/>
                <a:ea typeface="微软雅黑" pitchFamily="34" charset="-122"/>
                <a:cs typeface="+mn-cs"/>
              </a:rPr>
              <a:t>请</a:t>
            </a:r>
            <a:r>
              <a:rPr kumimoji="0" lang="zh-CN" altLang="en-US"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在此处添加</a:t>
            </a:r>
            <a:r>
              <a:rPr kumimoji="0" lang="zh-CN" altLang="en-US" sz="1800" b="0" i="0" u="none" strike="noStrike" kern="1200" cap="none" spc="0" normalizeH="0" baseline="0" noProof="0" dirty="0" smtClean="0">
                <a:ln>
                  <a:noFill/>
                </a:ln>
                <a:solidFill>
                  <a:srgbClr val="404040"/>
                </a:solidFill>
                <a:effectLst/>
                <a:uLnTx/>
                <a:uFillTx/>
                <a:latin typeface="微软雅黑" pitchFamily="34" charset="-122"/>
                <a:ea typeface="微软雅黑" pitchFamily="34" charset="-122"/>
                <a:cs typeface="+mn-cs"/>
              </a:rPr>
              <a:t>幻灯片文字</a:t>
            </a:r>
            <a:r>
              <a:rPr kumimoji="0" lang="en-US" altLang="zh-CN"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a:t>
            </a:r>
            <a:endParaRPr kumimoji="0" lang="zh-CN" altLang="en-US"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17645725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ppt_x"/>
                                          </p:val>
                                        </p:tav>
                                        <p:tav tm="100000">
                                          <p:val>
                                            <p:strVal val="#ppt_x"/>
                                          </p:val>
                                        </p:tav>
                                      </p:tavLst>
                                    </p:anim>
                                    <p:anim calcmode="lin" valueType="num">
                                      <p:cBhvr additive="base">
                                        <p:cTn id="8" dur="500" fill="hold"/>
                                        <p:tgtEl>
                                          <p:spTgt spid="48"/>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51"/>
                                        </p:tgtEl>
                                        <p:attrNameLst>
                                          <p:attrName>style.visibility</p:attrName>
                                        </p:attrNameLst>
                                      </p:cBhvr>
                                      <p:to>
                                        <p:strVal val="visible"/>
                                      </p:to>
                                    </p:set>
                                    <p:anim calcmode="lin" valueType="num">
                                      <p:cBhvr>
                                        <p:cTn id="12" dur="500" fill="hold"/>
                                        <p:tgtEl>
                                          <p:spTgt spid="51"/>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1"/>
                                        </p:tgtEl>
                                        <p:attrNameLst>
                                          <p:attrName>ppt_y</p:attrName>
                                        </p:attrNameLst>
                                      </p:cBhvr>
                                      <p:tavLst>
                                        <p:tav tm="0">
                                          <p:val>
                                            <p:strVal val="#ppt_y"/>
                                          </p:val>
                                        </p:tav>
                                        <p:tav tm="100000">
                                          <p:val>
                                            <p:strVal val="#ppt_y"/>
                                          </p:val>
                                        </p:tav>
                                      </p:tavLst>
                                    </p:anim>
                                    <p:anim calcmode="lin" valueType="num">
                                      <p:cBhvr>
                                        <p:cTn id="14" dur="500" fill="hold"/>
                                        <p:tgtEl>
                                          <p:spTgt spid="51"/>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1"/>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1"/>
                                        </p:tgtEl>
                                      </p:cBhvr>
                                    </p:animEffect>
                                  </p:childTnLst>
                                </p:cTn>
                              </p:par>
                            </p:childTnLst>
                          </p:cTn>
                        </p:par>
                        <p:par>
                          <p:cTn id="17" fill="hold">
                            <p:stCondLst>
                              <p:cond delay="1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28"/>
                                        </p:tgtEl>
                                        <p:attrNameLst>
                                          <p:attrName>style.visibility</p:attrName>
                                        </p:attrNameLst>
                                      </p:cBhvr>
                                      <p:to>
                                        <p:strVal val="visible"/>
                                      </p:to>
                                    </p:set>
                                    <p:anim calcmode="lin" valueType="num">
                                      <p:cBhvr>
                                        <p:cTn id="20"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28"/>
                                        </p:tgtEl>
                                        <p:attrNameLst>
                                          <p:attrName>ppt_y</p:attrName>
                                        </p:attrNameLst>
                                      </p:cBhvr>
                                      <p:tavLst>
                                        <p:tav tm="0">
                                          <p:val>
                                            <p:strVal val="#ppt_y"/>
                                          </p:val>
                                        </p:tav>
                                        <p:tav tm="100000">
                                          <p:val>
                                            <p:strVal val="#ppt_y"/>
                                          </p:val>
                                        </p:tav>
                                      </p:tavLst>
                                    </p:anim>
                                    <p:anim calcmode="lin" valueType="num">
                                      <p:cBhvr>
                                        <p:cTn id="22"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2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9"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7"/>
            <a:ext cx="7711638" cy="2011329"/>
          </a:xfrm>
          <a:prstGeom prst="rect">
            <a:avLst/>
          </a:prstGeom>
          <a:noFill/>
          <a:ln>
            <a:noFill/>
          </a:ln>
        </p:spPr>
      </p:pic>
      <p:sp>
        <p:nvSpPr>
          <p:cNvPr id="15" name="Rectangle 3"/>
          <p:cNvSpPr>
            <a:spLocks noChangeArrowheads="1"/>
          </p:cNvSpPr>
          <p:nvPr/>
        </p:nvSpPr>
        <p:spPr bwMode="auto">
          <a:xfrm>
            <a:off x="468318" y="2323011"/>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1"/>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673878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ChangeArrowheads="1"/>
          </p:cNvSpPr>
          <p:nvPr/>
        </p:nvSpPr>
        <p:spPr bwMode="auto">
          <a:xfrm>
            <a:off x="0" y="2156657"/>
            <a:ext cx="2142659" cy="167232"/>
          </a:xfrm>
          <a:prstGeom prst="rect">
            <a:avLst/>
          </a:prstGeom>
          <a:solidFill>
            <a:schemeClr val="bg2"/>
          </a:solidFill>
          <a:ln w="9525">
            <a:noFill/>
            <a:miter lim="800000"/>
            <a:headEnd/>
            <a:tailEnd/>
          </a:ln>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6" name="Rectangle 12"/>
          <p:cNvSpPr>
            <a:spLocks noChangeArrowheads="1"/>
          </p:cNvSpPr>
          <p:nvPr/>
        </p:nvSpPr>
        <p:spPr bwMode="auto">
          <a:xfrm>
            <a:off x="0" y="2441847"/>
            <a:ext cx="4144961" cy="167232"/>
          </a:xfrm>
          <a:prstGeom prst="rect">
            <a:avLst/>
          </a:prstGeom>
          <a:solidFill>
            <a:schemeClr val="tx2"/>
          </a:solidFill>
          <a:ln w="9525">
            <a:noFill/>
            <a:miter lim="800000"/>
            <a:headEnd/>
            <a:tailEnd/>
          </a:ln>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7" name="Rectangle 13"/>
          <p:cNvSpPr>
            <a:spLocks noChangeArrowheads="1"/>
          </p:cNvSpPr>
          <p:nvPr/>
        </p:nvSpPr>
        <p:spPr bwMode="auto">
          <a:xfrm>
            <a:off x="0" y="2740475"/>
            <a:ext cx="6484715" cy="167232"/>
          </a:xfrm>
          <a:prstGeom prst="rect">
            <a:avLst/>
          </a:prstGeom>
          <a:solidFill>
            <a:schemeClr val="bg2"/>
          </a:solidFill>
          <a:ln w="9525">
            <a:noFill/>
            <a:miter lim="800000"/>
            <a:headEnd/>
            <a:tailEnd/>
          </a:ln>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8" name="Rectangle 14"/>
          <p:cNvSpPr>
            <a:spLocks noChangeArrowheads="1"/>
          </p:cNvSpPr>
          <p:nvPr/>
        </p:nvSpPr>
        <p:spPr bwMode="auto">
          <a:xfrm>
            <a:off x="0" y="3022680"/>
            <a:ext cx="4683986" cy="165738"/>
          </a:xfrm>
          <a:prstGeom prst="rect">
            <a:avLst/>
          </a:prstGeom>
          <a:solidFill>
            <a:schemeClr val="tx2"/>
          </a:solidFill>
          <a:ln w="9525">
            <a:noFill/>
            <a:miter lim="800000"/>
            <a:headEnd/>
            <a:tailEnd/>
          </a:ln>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9" name="Rectangle 15"/>
          <p:cNvSpPr>
            <a:spLocks noChangeArrowheads="1"/>
          </p:cNvSpPr>
          <p:nvPr/>
        </p:nvSpPr>
        <p:spPr bwMode="auto">
          <a:xfrm>
            <a:off x="0" y="3325788"/>
            <a:ext cx="2657792" cy="165739"/>
          </a:xfrm>
          <a:prstGeom prst="rect">
            <a:avLst/>
          </a:prstGeom>
          <a:solidFill>
            <a:schemeClr val="bg2"/>
          </a:solidFill>
          <a:ln w="9525">
            <a:noFill/>
            <a:miter lim="800000"/>
            <a:headEnd/>
            <a:tailEnd/>
          </a:ln>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a:ea typeface="宋体" charset="-122"/>
              <a:cs typeface="+mn-cs"/>
            </a:endParaRPr>
          </a:p>
        </p:txBody>
      </p:sp>
      <p:grpSp>
        <p:nvGrpSpPr>
          <p:cNvPr id="95267" name="Group 35"/>
          <p:cNvGrpSpPr>
            <a:grpSpLocks/>
          </p:cNvGrpSpPr>
          <p:nvPr/>
        </p:nvGrpSpPr>
        <p:grpSpPr bwMode="auto">
          <a:xfrm>
            <a:off x="1590196" y="1217471"/>
            <a:ext cx="1104925" cy="1106418"/>
            <a:chOff x="1065" y="794"/>
            <a:chExt cx="740" cy="741"/>
          </a:xfrm>
        </p:grpSpPr>
        <p:sp>
          <p:nvSpPr>
            <p:cNvPr id="60443" name="Freeform 6"/>
            <p:cNvSpPr>
              <a:spLocks noEditPoints="1"/>
            </p:cNvSpPr>
            <p:nvPr/>
          </p:nvSpPr>
          <p:spPr bwMode="auto">
            <a:xfrm>
              <a:off x="1065" y="794"/>
              <a:ext cx="740" cy="741"/>
            </a:xfrm>
            <a:custGeom>
              <a:avLst/>
              <a:gdLst>
                <a:gd name="T0" fmla="*/ 10360 w 2222"/>
                <a:gd name="T1" fmla="*/ 0 h 2222"/>
                <a:gd name="T2" fmla="*/ 20720 w 2222"/>
                <a:gd name="T3" fmla="*/ 10416 h 2222"/>
                <a:gd name="T4" fmla="*/ 10360 w 2222"/>
                <a:gd name="T5" fmla="*/ 20832 h 2222"/>
                <a:gd name="T6" fmla="*/ 0 w 2222"/>
                <a:gd name="T7" fmla="*/ 10416 h 2222"/>
                <a:gd name="T8" fmla="*/ 10360 w 2222"/>
                <a:gd name="T9" fmla="*/ 0 h 2222"/>
                <a:gd name="T10" fmla="*/ 10360 w 2222"/>
                <a:gd name="T11" fmla="*/ 3141 h 2222"/>
                <a:gd name="T12" fmla="*/ 17586 w 2222"/>
                <a:gd name="T13" fmla="*/ 10416 h 2222"/>
                <a:gd name="T14" fmla="*/ 10360 w 2222"/>
                <a:gd name="T15" fmla="*/ 17691 h 2222"/>
                <a:gd name="T16" fmla="*/ 3124 w 2222"/>
                <a:gd name="T17" fmla="*/ 10416 h 2222"/>
                <a:gd name="T18" fmla="*/ 10360 w 2222"/>
                <a:gd name="T19" fmla="*/ 314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4" y="0"/>
                    <a:pt x="2222" y="497"/>
                    <a:pt x="2222" y="1111"/>
                  </a:cubicBezTo>
                  <a:cubicBezTo>
                    <a:pt x="2222" y="1724"/>
                    <a:pt x="1724" y="2222"/>
                    <a:pt x="1111" y="2222"/>
                  </a:cubicBezTo>
                  <a:cubicBezTo>
                    <a:pt x="497" y="2222"/>
                    <a:pt x="0" y="1724"/>
                    <a:pt x="0" y="1111"/>
                  </a:cubicBezTo>
                  <a:cubicBezTo>
                    <a:pt x="0" y="497"/>
                    <a:pt x="497" y="0"/>
                    <a:pt x="1111" y="0"/>
                  </a:cubicBezTo>
                  <a:close/>
                  <a:moveTo>
                    <a:pt x="1111" y="335"/>
                  </a:moveTo>
                  <a:cubicBezTo>
                    <a:pt x="1539" y="335"/>
                    <a:pt x="1886" y="683"/>
                    <a:pt x="1886" y="1111"/>
                  </a:cubicBezTo>
                  <a:cubicBezTo>
                    <a:pt x="1886" y="1539"/>
                    <a:pt x="1539" y="1887"/>
                    <a:pt x="1111" y="1887"/>
                  </a:cubicBezTo>
                  <a:cubicBezTo>
                    <a:pt x="682" y="1887"/>
                    <a:pt x="335" y="1539"/>
                    <a:pt x="335" y="1111"/>
                  </a:cubicBezTo>
                  <a:cubicBezTo>
                    <a:pt x="335" y="683"/>
                    <a:pt x="682" y="335"/>
                    <a:pt x="1111" y="335"/>
                  </a:cubicBezTo>
                  <a:close/>
                </a:path>
              </a:pathLst>
            </a:custGeom>
            <a:solidFill>
              <a:schemeClr val="bg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60444" name="TextBox 11"/>
            <p:cNvSpPr txBox="1">
              <a:spLocks noChangeArrowheads="1"/>
            </p:cNvSpPr>
            <p:nvPr/>
          </p:nvSpPr>
          <p:spPr bwMode="auto">
            <a:xfrm>
              <a:off x="1248" y="975"/>
              <a:ext cx="399" cy="391"/>
            </a:xfrm>
            <a:prstGeom prst="rect">
              <a:avLst/>
            </a:prstGeom>
            <a:noFill/>
            <a:ln w="9525">
              <a:noFill/>
              <a:miter lim="800000"/>
              <a:headEnd/>
              <a:tailEnd/>
            </a:ln>
          </p:spPr>
          <p:txBody>
            <a:bodyPr wrap="none">
              <a:spAutoFit/>
            </a:bodyPr>
            <a:lstStyle/>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标题</a:t>
              </a:r>
            </a:p>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内容</a:t>
              </a:r>
            </a:p>
          </p:txBody>
        </p:sp>
      </p:grpSp>
      <p:grpSp>
        <p:nvGrpSpPr>
          <p:cNvPr id="95268" name="Group 36"/>
          <p:cNvGrpSpPr>
            <a:grpSpLocks/>
          </p:cNvGrpSpPr>
          <p:nvPr/>
        </p:nvGrpSpPr>
        <p:grpSpPr bwMode="auto">
          <a:xfrm>
            <a:off x="3580554" y="1502662"/>
            <a:ext cx="1104925" cy="1106418"/>
            <a:chOff x="2398" y="985"/>
            <a:chExt cx="740" cy="741"/>
          </a:xfrm>
        </p:grpSpPr>
        <p:sp>
          <p:nvSpPr>
            <p:cNvPr id="60441" name="Freeform 7"/>
            <p:cNvSpPr>
              <a:spLocks noEditPoints="1"/>
            </p:cNvSpPr>
            <p:nvPr/>
          </p:nvSpPr>
          <p:spPr bwMode="auto">
            <a:xfrm>
              <a:off x="2398" y="985"/>
              <a:ext cx="740" cy="741"/>
            </a:xfrm>
            <a:custGeom>
              <a:avLst/>
              <a:gdLst>
                <a:gd name="T0" fmla="*/ 10360 w 2222"/>
                <a:gd name="T1" fmla="*/ 0 h 2222"/>
                <a:gd name="T2" fmla="*/ 20720 w 2222"/>
                <a:gd name="T3" fmla="*/ 10416 h 2222"/>
                <a:gd name="T4" fmla="*/ 10360 w 2222"/>
                <a:gd name="T5" fmla="*/ 20832 h 2222"/>
                <a:gd name="T6" fmla="*/ 0 w 2222"/>
                <a:gd name="T7" fmla="*/ 10416 h 2222"/>
                <a:gd name="T8" fmla="*/ 10360 w 2222"/>
                <a:gd name="T9" fmla="*/ 0 h 2222"/>
                <a:gd name="T10" fmla="*/ 10360 w 2222"/>
                <a:gd name="T11" fmla="*/ 3150 h 2222"/>
                <a:gd name="T12" fmla="*/ 17596 w 2222"/>
                <a:gd name="T13" fmla="*/ 10416 h 2222"/>
                <a:gd name="T14" fmla="*/ 10360 w 2222"/>
                <a:gd name="T15" fmla="*/ 17691 h 2222"/>
                <a:gd name="T16" fmla="*/ 3133 w 2222"/>
                <a:gd name="T17" fmla="*/ 10416 h 2222"/>
                <a:gd name="T18" fmla="*/ 10360 w 2222"/>
                <a:gd name="T19" fmla="*/ 3150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5" y="0"/>
                    <a:pt x="2222" y="498"/>
                    <a:pt x="2222" y="1111"/>
                  </a:cubicBezTo>
                  <a:cubicBezTo>
                    <a:pt x="2222" y="1725"/>
                    <a:pt x="1725" y="2222"/>
                    <a:pt x="1111" y="2222"/>
                  </a:cubicBezTo>
                  <a:cubicBezTo>
                    <a:pt x="498" y="2222"/>
                    <a:pt x="0" y="1725"/>
                    <a:pt x="0" y="1111"/>
                  </a:cubicBezTo>
                  <a:cubicBezTo>
                    <a:pt x="0" y="498"/>
                    <a:pt x="498" y="0"/>
                    <a:pt x="1111" y="0"/>
                  </a:cubicBezTo>
                  <a:close/>
                  <a:moveTo>
                    <a:pt x="1111" y="336"/>
                  </a:moveTo>
                  <a:cubicBezTo>
                    <a:pt x="1540" y="336"/>
                    <a:pt x="1887" y="683"/>
                    <a:pt x="1887" y="1111"/>
                  </a:cubicBezTo>
                  <a:cubicBezTo>
                    <a:pt x="1887" y="1540"/>
                    <a:pt x="1540" y="1887"/>
                    <a:pt x="1111" y="1887"/>
                  </a:cubicBezTo>
                  <a:cubicBezTo>
                    <a:pt x="683" y="1887"/>
                    <a:pt x="336" y="1540"/>
                    <a:pt x="336" y="1111"/>
                  </a:cubicBezTo>
                  <a:cubicBezTo>
                    <a:pt x="336" y="683"/>
                    <a:pt x="683" y="336"/>
                    <a:pt x="1111" y="336"/>
                  </a:cubicBezTo>
                  <a:close/>
                </a:path>
              </a:pathLst>
            </a:custGeom>
            <a:solidFill>
              <a:schemeClr val="tx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60442" name="TextBox 14"/>
            <p:cNvSpPr txBox="1">
              <a:spLocks noChangeArrowheads="1"/>
            </p:cNvSpPr>
            <p:nvPr/>
          </p:nvSpPr>
          <p:spPr bwMode="auto">
            <a:xfrm>
              <a:off x="2576" y="1157"/>
              <a:ext cx="399" cy="391"/>
            </a:xfrm>
            <a:prstGeom prst="rect">
              <a:avLst/>
            </a:prstGeom>
            <a:noFill/>
            <a:ln w="9525">
              <a:noFill/>
              <a:miter lim="800000"/>
              <a:headEnd/>
              <a:tailEnd/>
            </a:ln>
          </p:spPr>
          <p:txBody>
            <a:bodyPr wrap="none">
              <a:spAutoFit/>
            </a:bodyPr>
            <a:lstStyle/>
            <a:p>
              <a:pPr marL="0" marR="0" lvl="0" indent="0" algn="ctr" defTabSz="860085"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标题</a:t>
              </a:r>
            </a:p>
            <a:p>
              <a:pPr marL="0" marR="0" lvl="0" indent="0" algn="ctr" defTabSz="860085"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内容</a:t>
              </a:r>
            </a:p>
          </p:txBody>
        </p:sp>
      </p:grpSp>
      <p:grpSp>
        <p:nvGrpSpPr>
          <p:cNvPr id="95269" name="Group 37"/>
          <p:cNvGrpSpPr>
            <a:grpSpLocks/>
          </p:cNvGrpSpPr>
          <p:nvPr/>
        </p:nvGrpSpPr>
        <p:grpSpPr bwMode="auto">
          <a:xfrm>
            <a:off x="5932253" y="1802782"/>
            <a:ext cx="1106418" cy="1104925"/>
            <a:chOff x="3973" y="1186"/>
            <a:chExt cx="741" cy="740"/>
          </a:xfrm>
        </p:grpSpPr>
        <p:sp>
          <p:nvSpPr>
            <p:cNvPr id="60439" name="Freeform 8"/>
            <p:cNvSpPr>
              <a:spLocks noEditPoints="1"/>
            </p:cNvSpPr>
            <p:nvPr/>
          </p:nvSpPr>
          <p:spPr bwMode="auto">
            <a:xfrm>
              <a:off x="3973" y="1186"/>
              <a:ext cx="741" cy="740"/>
            </a:xfrm>
            <a:custGeom>
              <a:avLst/>
              <a:gdLst>
                <a:gd name="T0" fmla="*/ 10430 w 2221"/>
                <a:gd name="T1" fmla="*/ 0 h 2222"/>
                <a:gd name="T2" fmla="*/ 20869 w 2221"/>
                <a:gd name="T3" fmla="*/ 10350 h 2222"/>
                <a:gd name="T4" fmla="*/ 10430 w 2221"/>
                <a:gd name="T5" fmla="*/ 20700 h 2222"/>
                <a:gd name="T6" fmla="*/ 0 w 2221"/>
                <a:gd name="T7" fmla="*/ 10350 h 2222"/>
                <a:gd name="T8" fmla="*/ 10430 w 2221"/>
                <a:gd name="T9" fmla="*/ 0 h 2222"/>
                <a:gd name="T10" fmla="*/ 10430 w 2221"/>
                <a:gd name="T11" fmla="*/ 3121 h 2222"/>
                <a:gd name="T12" fmla="*/ 17722 w 2221"/>
                <a:gd name="T13" fmla="*/ 10350 h 2222"/>
                <a:gd name="T14" fmla="*/ 10430 w 2221"/>
                <a:gd name="T15" fmla="*/ 17570 h 2222"/>
                <a:gd name="T16" fmla="*/ 3148 w 2221"/>
                <a:gd name="T17" fmla="*/ 10350 h 2222"/>
                <a:gd name="T18" fmla="*/ 10430 w 2221"/>
                <a:gd name="T19" fmla="*/ 312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0" y="0"/>
                  </a:moveTo>
                  <a:cubicBezTo>
                    <a:pt x="1724" y="0"/>
                    <a:pt x="2221" y="497"/>
                    <a:pt x="2221" y="1111"/>
                  </a:cubicBezTo>
                  <a:cubicBezTo>
                    <a:pt x="2221" y="1724"/>
                    <a:pt x="1724" y="2222"/>
                    <a:pt x="1110" y="2222"/>
                  </a:cubicBezTo>
                  <a:cubicBezTo>
                    <a:pt x="497" y="2222"/>
                    <a:pt x="0" y="1724"/>
                    <a:pt x="0" y="1111"/>
                  </a:cubicBezTo>
                  <a:cubicBezTo>
                    <a:pt x="0" y="497"/>
                    <a:pt x="497" y="0"/>
                    <a:pt x="1110" y="0"/>
                  </a:cubicBezTo>
                  <a:close/>
                  <a:moveTo>
                    <a:pt x="1110" y="335"/>
                  </a:moveTo>
                  <a:cubicBezTo>
                    <a:pt x="1539" y="335"/>
                    <a:pt x="1886" y="682"/>
                    <a:pt x="1886" y="1111"/>
                  </a:cubicBezTo>
                  <a:cubicBezTo>
                    <a:pt x="1886" y="1539"/>
                    <a:pt x="1539" y="1886"/>
                    <a:pt x="1110" y="1886"/>
                  </a:cubicBezTo>
                  <a:cubicBezTo>
                    <a:pt x="682" y="1886"/>
                    <a:pt x="335" y="1539"/>
                    <a:pt x="335" y="1111"/>
                  </a:cubicBezTo>
                  <a:cubicBezTo>
                    <a:pt x="335" y="682"/>
                    <a:pt x="682" y="335"/>
                    <a:pt x="1110" y="335"/>
                  </a:cubicBezTo>
                  <a:close/>
                </a:path>
              </a:pathLst>
            </a:custGeom>
            <a:solidFill>
              <a:schemeClr val="bg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60440" name="TextBox 17"/>
            <p:cNvSpPr txBox="1">
              <a:spLocks noChangeArrowheads="1"/>
            </p:cNvSpPr>
            <p:nvPr/>
          </p:nvSpPr>
          <p:spPr bwMode="auto">
            <a:xfrm>
              <a:off x="4152" y="1342"/>
              <a:ext cx="399" cy="391"/>
            </a:xfrm>
            <a:prstGeom prst="rect">
              <a:avLst/>
            </a:prstGeom>
            <a:noFill/>
            <a:ln w="9525">
              <a:noFill/>
              <a:miter lim="800000"/>
              <a:headEnd/>
              <a:tailEnd/>
            </a:ln>
          </p:spPr>
          <p:txBody>
            <a:bodyPr wrap="none">
              <a:spAutoFit/>
            </a:bodyPr>
            <a:lstStyle/>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标题</a:t>
              </a:r>
            </a:p>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内容</a:t>
              </a:r>
            </a:p>
          </p:txBody>
        </p:sp>
      </p:grpSp>
      <p:grpSp>
        <p:nvGrpSpPr>
          <p:cNvPr id="95270" name="Group 38"/>
          <p:cNvGrpSpPr>
            <a:grpSpLocks/>
          </p:cNvGrpSpPr>
          <p:nvPr/>
        </p:nvGrpSpPr>
        <p:grpSpPr bwMode="auto">
          <a:xfrm>
            <a:off x="4130030" y="3022680"/>
            <a:ext cx="1106418" cy="1106418"/>
            <a:chOff x="2766" y="2003"/>
            <a:chExt cx="741" cy="741"/>
          </a:xfrm>
        </p:grpSpPr>
        <p:sp>
          <p:nvSpPr>
            <p:cNvPr id="60437" name="Freeform 9"/>
            <p:cNvSpPr>
              <a:spLocks noEditPoints="1"/>
            </p:cNvSpPr>
            <p:nvPr/>
          </p:nvSpPr>
          <p:spPr bwMode="auto">
            <a:xfrm>
              <a:off x="2766" y="2003"/>
              <a:ext cx="741" cy="741"/>
            </a:xfrm>
            <a:custGeom>
              <a:avLst/>
              <a:gdLst>
                <a:gd name="T0" fmla="*/ 10439 w 2221"/>
                <a:gd name="T1" fmla="*/ 20832 h 2222"/>
                <a:gd name="T2" fmla="*/ 20869 w 2221"/>
                <a:gd name="T3" fmla="*/ 10416 h 2222"/>
                <a:gd name="T4" fmla="*/ 10439 w 2221"/>
                <a:gd name="T5" fmla="*/ 0 h 2222"/>
                <a:gd name="T6" fmla="*/ 0 w 2221"/>
                <a:gd name="T7" fmla="*/ 10416 h 2222"/>
                <a:gd name="T8" fmla="*/ 10439 w 2221"/>
                <a:gd name="T9" fmla="*/ 20832 h 2222"/>
                <a:gd name="T10" fmla="*/ 10439 w 2221"/>
                <a:gd name="T11" fmla="*/ 17691 h 2222"/>
                <a:gd name="T12" fmla="*/ 17722 w 2221"/>
                <a:gd name="T13" fmla="*/ 10416 h 2222"/>
                <a:gd name="T14" fmla="*/ 10439 w 2221"/>
                <a:gd name="T15" fmla="*/ 3141 h 2222"/>
                <a:gd name="T16" fmla="*/ 3148 w 2221"/>
                <a:gd name="T17" fmla="*/ 10416 h 2222"/>
                <a:gd name="T18" fmla="*/ 10439 w 2221"/>
                <a:gd name="T19" fmla="*/ 1769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1" y="2222"/>
                  </a:moveTo>
                  <a:cubicBezTo>
                    <a:pt x="1724" y="2222"/>
                    <a:pt x="2221" y="1724"/>
                    <a:pt x="2221" y="1111"/>
                  </a:cubicBezTo>
                  <a:cubicBezTo>
                    <a:pt x="2221" y="497"/>
                    <a:pt x="1724" y="0"/>
                    <a:pt x="1111" y="0"/>
                  </a:cubicBezTo>
                  <a:cubicBezTo>
                    <a:pt x="497" y="0"/>
                    <a:pt x="0" y="497"/>
                    <a:pt x="0" y="1111"/>
                  </a:cubicBezTo>
                  <a:cubicBezTo>
                    <a:pt x="0" y="1724"/>
                    <a:pt x="497" y="2222"/>
                    <a:pt x="1111" y="2222"/>
                  </a:cubicBezTo>
                  <a:close/>
                  <a:moveTo>
                    <a:pt x="1111" y="1887"/>
                  </a:moveTo>
                  <a:cubicBezTo>
                    <a:pt x="1539" y="1887"/>
                    <a:pt x="1886" y="1539"/>
                    <a:pt x="1886" y="1111"/>
                  </a:cubicBezTo>
                  <a:cubicBezTo>
                    <a:pt x="1886" y="682"/>
                    <a:pt x="1539" y="335"/>
                    <a:pt x="1111" y="335"/>
                  </a:cubicBezTo>
                  <a:cubicBezTo>
                    <a:pt x="682" y="335"/>
                    <a:pt x="335" y="682"/>
                    <a:pt x="335" y="1111"/>
                  </a:cubicBezTo>
                  <a:cubicBezTo>
                    <a:pt x="335" y="1539"/>
                    <a:pt x="682" y="1887"/>
                    <a:pt x="1111" y="1887"/>
                  </a:cubicBezTo>
                  <a:close/>
                </a:path>
              </a:pathLst>
            </a:custGeom>
            <a:solidFill>
              <a:schemeClr val="tx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60438" name="TextBox 20"/>
            <p:cNvSpPr txBox="1">
              <a:spLocks noChangeArrowheads="1"/>
            </p:cNvSpPr>
            <p:nvPr/>
          </p:nvSpPr>
          <p:spPr bwMode="auto">
            <a:xfrm>
              <a:off x="2940" y="2159"/>
              <a:ext cx="399" cy="391"/>
            </a:xfrm>
            <a:prstGeom prst="rect">
              <a:avLst/>
            </a:prstGeom>
            <a:noFill/>
            <a:ln w="9525">
              <a:noFill/>
              <a:miter lim="800000"/>
              <a:headEnd/>
              <a:tailEnd/>
            </a:ln>
          </p:spPr>
          <p:txBody>
            <a:bodyPr wrap="none">
              <a:spAutoFit/>
            </a:bodyPr>
            <a:lstStyle/>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标题</a:t>
              </a:r>
            </a:p>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内容</a:t>
              </a:r>
              <a:endParaRPr kumimoji="0" lang="en-US" altLang="zh-CN" sz="1599" b="0" i="0" u="none" strike="noStrike" kern="1200" cap="none" spc="0" normalizeH="0" baseline="0" noProof="0">
                <a:ln>
                  <a:noFill/>
                </a:ln>
                <a:solidFill>
                  <a:srgbClr val="808080"/>
                </a:solidFill>
                <a:effectLst/>
                <a:uLnTx/>
                <a:uFillTx/>
                <a:latin typeface="微软雅黑" pitchFamily="34" charset="-122"/>
                <a:ea typeface="微软雅黑"/>
                <a:cs typeface="+mn-cs"/>
              </a:endParaRPr>
            </a:p>
          </p:txBody>
        </p:sp>
      </p:grpSp>
      <p:grpSp>
        <p:nvGrpSpPr>
          <p:cNvPr id="95271" name="Group 39"/>
          <p:cNvGrpSpPr>
            <a:grpSpLocks/>
          </p:cNvGrpSpPr>
          <p:nvPr/>
        </p:nvGrpSpPr>
        <p:grpSpPr bwMode="auto">
          <a:xfrm>
            <a:off x="2106824" y="3325787"/>
            <a:ext cx="1103431" cy="1104925"/>
            <a:chOff x="1411" y="2206"/>
            <a:chExt cx="739" cy="740"/>
          </a:xfrm>
        </p:grpSpPr>
        <p:sp>
          <p:nvSpPr>
            <p:cNvPr id="60435" name="Freeform 10"/>
            <p:cNvSpPr>
              <a:spLocks noEditPoints="1"/>
            </p:cNvSpPr>
            <p:nvPr/>
          </p:nvSpPr>
          <p:spPr bwMode="auto">
            <a:xfrm>
              <a:off x="1411" y="2206"/>
              <a:ext cx="739" cy="740"/>
            </a:xfrm>
            <a:custGeom>
              <a:avLst/>
              <a:gdLst>
                <a:gd name="T0" fmla="*/ 10294 w 2222"/>
                <a:gd name="T1" fmla="*/ 20700 h 2222"/>
                <a:gd name="T2" fmla="*/ 20588 w 2222"/>
                <a:gd name="T3" fmla="*/ 10350 h 2222"/>
                <a:gd name="T4" fmla="*/ 10294 w 2222"/>
                <a:gd name="T5" fmla="*/ 0 h 2222"/>
                <a:gd name="T6" fmla="*/ 0 w 2222"/>
                <a:gd name="T7" fmla="*/ 10350 h 2222"/>
                <a:gd name="T8" fmla="*/ 10294 w 2222"/>
                <a:gd name="T9" fmla="*/ 20700 h 2222"/>
                <a:gd name="T10" fmla="*/ 10294 w 2222"/>
                <a:gd name="T11" fmla="*/ 17579 h 2222"/>
                <a:gd name="T12" fmla="*/ 17484 w 2222"/>
                <a:gd name="T13" fmla="*/ 10350 h 2222"/>
                <a:gd name="T14" fmla="*/ 10294 w 2222"/>
                <a:gd name="T15" fmla="*/ 3121 h 2222"/>
                <a:gd name="T16" fmla="*/ 3104 w 2222"/>
                <a:gd name="T17" fmla="*/ 10350 h 2222"/>
                <a:gd name="T18" fmla="*/ 10294 w 2222"/>
                <a:gd name="T19" fmla="*/ 17579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2222"/>
                  </a:moveTo>
                  <a:cubicBezTo>
                    <a:pt x="1724" y="2222"/>
                    <a:pt x="2222" y="1724"/>
                    <a:pt x="2222" y="1111"/>
                  </a:cubicBezTo>
                  <a:cubicBezTo>
                    <a:pt x="2222" y="497"/>
                    <a:pt x="1724" y="0"/>
                    <a:pt x="1111" y="0"/>
                  </a:cubicBezTo>
                  <a:cubicBezTo>
                    <a:pt x="497" y="0"/>
                    <a:pt x="0" y="497"/>
                    <a:pt x="0" y="1111"/>
                  </a:cubicBezTo>
                  <a:cubicBezTo>
                    <a:pt x="0" y="1724"/>
                    <a:pt x="497" y="2222"/>
                    <a:pt x="1111" y="2222"/>
                  </a:cubicBezTo>
                  <a:close/>
                  <a:moveTo>
                    <a:pt x="1111" y="1887"/>
                  </a:moveTo>
                  <a:cubicBezTo>
                    <a:pt x="1539" y="1887"/>
                    <a:pt x="1887" y="1539"/>
                    <a:pt x="1887" y="1111"/>
                  </a:cubicBezTo>
                  <a:cubicBezTo>
                    <a:pt x="1887" y="683"/>
                    <a:pt x="1539" y="335"/>
                    <a:pt x="1111" y="335"/>
                  </a:cubicBezTo>
                  <a:cubicBezTo>
                    <a:pt x="682" y="335"/>
                    <a:pt x="335" y="683"/>
                    <a:pt x="335" y="1111"/>
                  </a:cubicBezTo>
                  <a:cubicBezTo>
                    <a:pt x="335" y="1539"/>
                    <a:pt x="682" y="1887"/>
                    <a:pt x="1111" y="1887"/>
                  </a:cubicBezTo>
                  <a:close/>
                </a:path>
              </a:pathLst>
            </a:custGeom>
            <a:solidFill>
              <a:schemeClr val="bg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60436" name="TextBox 23"/>
            <p:cNvSpPr txBox="1">
              <a:spLocks noChangeArrowheads="1"/>
            </p:cNvSpPr>
            <p:nvPr/>
          </p:nvSpPr>
          <p:spPr bwMode="auto">
            <a:xfrm>
              <a:off x="1600" y="2374"/>
              <a:ext cx="399" cy="391"/>
            </a:xfrm>
            <a:prstGeom prst="rect">
              <a:avLst/>
            </a:prstGeom>
            <a:noFill/>
            <a:ln w="9525">
              <a:noFill/>
              <a:miter lim="800000"/>
              <a:headEnd/>
              <a:tailEnd/>
            </a:ln>
          </p:spPr>
          <p:txBody>
            <a:bodyPr wrap="none">
              <a:spAutoFit/>
            </a:bodyPr>
            <a:lstStyle/>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标题</a:t>
              </a:r>
            </a:p>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内容</a:t>
              </a:r>
            </a:p>
          </p:txBody>
        </p:sp>
      </p:grpSp>
      <p:sp>
        <p:nvSpPr>
          <p:cNvPr id="36" name="等腰三角形 1"/>
          <p:cNvSpPr>
            <a:spLocks/>
          </p:cNvSpPr>
          <p:nvPr/>
        </p:nvSpPr>
        <p:spPr bwMode="auto">
          <a:xfrm flipV="1">
            <a:off x="3458117" y="1417552"/>
            <a:ext cx="1239308" cy="113479"/>
          </a:xfrm>
          <a:custGeom>
            <a:avLst/>
            <a:gdLst>
              <a:gd name="T0" fmla="*/ 102178 w 2313967"/>
              <a:gd name="T1" fmla="*/ 0 h 288032"/>
              <a:gd name="T2" fmla="*/ 129676 w 2313967"/>
              <a:gd name="T3" fmla="*/ 15877 h 288032"/>
              <a:gd name="T4" fmla="*/ 427230 w 2313967"/>
              <a:gd name="T5" fmla="*/ 15877 h 288032"/>
              <a:gd name="T6" fmla="*/ 427230 w 2313967"/>
              <a:gd name="T7" fmla="*/ 21169 h 288032"/>
              <a:gd name="T8" fmla="*/ 138842 w 2313967"/>
              <a:gd name="T9" fmla="*/ 21169 h 288032"/>
              <a:gd name="T10" fmla="*/ 65513 w 2313967"/>
              <a:gd name="T11" fmla="*/ 21169 h 288032"/>
              <a:gd name="T12" fmla="*/ 0 w 2313967"/>
              <a:gd name="T13" fmla="*/ 21169 h 288032"/>
              <a:gd name="T14" fmla="*/ 0 w 2313967"/>
              <a:gd name="T15" fmla="*/ 15877 h 288032"/>
              <a:gd name="T16" fmla="*/ 74679 w 2313967"/>
              <a:gd name="T17" fmla="*/ 15877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38" name="等腰三角形 1"/>
          <p:cNvSpPr>
            <a:spLocks/>
          </p:cNvSpPr>
          <p:nvPr/>
        </p:nvSpPr>
        <p:spPr bwMode="auto">
          <a:xfrm flipV="1">
            <a:off x="5839678" y="1725139"/>
            <a:ext cx="1237814" cy="114972"/>
          </a:xfrm>
          <a:custGeom>
            <a:avLst/>
            <a:gdLst>
              <a:gd name="T0" fmla="*/ 101809 w 2313967"/>
              <a:gd name="T1" fmla="*/ 0 h 288032"/>
              <a:gd name="T2" fmla="*/ 129208 w 2313967"/>
              <a:gd name="T3" fmla="*/ 16512 h 288032"/>
              <a:gd name="T4" fmla="*/ 425687 w 2313967"/>
              <a:gd name="T5" fmla="*/ 16512 h 288032"/>
              <a:gd name="T6" fmla="*/ 425687 w 2313967"/>
              <a:gd name="T7" fmla="*/ 22016 h 288032"/>
              <a:gd name="T8" fmla="*/ 138341 w 2313967"/>
              <a:gd name="T9" fmla="*/ 22016 h 288032"/>
              <a:gd name="T10" fmla="*/ 65276 w 2313967"/>
              <a:gd name="T11" fmla="*/ 22016 h 288032"/>
              <a:gd name="T12" fmla="*/ 0 w 2313967"/>
              <a:gd name="T13" fmla="*/ 22016 h 288032"/>
              <a:gd name="T14" fmla="*/ 0 w 2313967"/>
              <a:gd name="T15" fmla="*/ 16512 h 288032"/>
              <a:gd name="T16" fmla="*/ 74409 w 2313967"/>
              <a:gd name="T17" fmla="*/ 16512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40" name="等腰三角形 1"/>
          <p:cNvSpPr>
            <a:spLocks/>
          </p:cNvSpPr>
          <p:nvPr/>
        </p:nvSpPr>
        <p:spPr bwMode="auto">
          <a:xfrm>
            <a:off x="4074785" y="4129097"/>
            <a:ext cx="1237814" cy="114972"/>
          </a:xfrm>
          <a:custGeom>
            <a:avLst/>
            <a:gdLst>
              <a:gd name="T0" fmla="*/ 101809 w 2313967"/>
              <a:gd name="T1" fmla="*/ 0 h 288032"/>
              <a:gd name="T2" fmla="*/ 129208 w 2313967"/>
              <a:gd name="T3" fmla="*/ 16512 h 288032"/>
              <a:gd name="T4" fmla="*/ 425687 w 2313967"/>
              <a:gd name="T5" fmla="*/ 16512 h 288032"/>
              <a:gd name="T6" fmla="*/ 425687 w 2313967"/>
              <a:gd name="T7" fmla="*/ 22016 h 288032"/>
              <a:gd name="T8" fmla="*/ 138341 w 2313967"/>
              <a:gd name="T9" fmla="*/ 22016 h 288032"/>
              <a:gd name="T10" fmla="*/ 65276 w 2313967"/>
              <a:gd name="T11" fmla="*/ 22016 h 288032"/>
              <a:gd name="T12" fmla="*/ 0 w 2313967"/>
              <a:gd name="T13" fmla="*/ 22016 h 288032"/>
              <a:gd name="T14" fmla="*/ 0 w 2313967"/>
              <a:gd name="T15" fmla="*/ 16512 h 288032"/>
              <a:gd name="T16" fmla="*/ 74409 w 2313967"/>
              <a:gd name="T17" fmla="*/ 16512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42" name="等腰三角形 1"/>
          <p:cNvSpPr>
            <a:spLocks/>
          </p:cNvSpPr>
          <p:nvPr/>
        </p:nvSpPr>
        <p:spPr bwMode="auto">
          <a:xfrm>
            <a:off x="2050085" y="4376959"/>
            <a:ext cx="1237814" cy="116465"/>
          </a:xfrm>
          <a:custGeom>
            <a:avLst/>
            <a:gdLst>
              <a:gd name="T0" fmla="*/ 101809 w 2313967"/>
              <a:gd name="T1" fmla="*/ 0 h 288032"/>
              <a:gd name="T2" fmla="*/ 129208 w 2313967"/>
              <a:gd name="T3" fmla="*/ 17163 h 288032"/>
              <a:gd name="T4" fmla="*/ 425687 w 2313967"/>
              <a:gd name="T5" fmla="*/ 17163 h 288032"/>
              <a:gd name="T6" fmla="*/ 425687 w 2313967"/>
              <a:gd name="T7" fmla="*/ 22884 h 288032"/>
              <a:gd name="T8" fmla="*/ 138341 w 2313967"/>
              <a:gd name="T9" fmla="*/ 22884 h 288032"/>
              <a:gd name="T10" fmla="*/ 65276 w 2313967"/>
              <a:gd name="T11" fmla="*/ 22884 h 288032"/>
              <a:gd name="T12" fmla="*/ 0 w 2313967"/>
              <a:gd name="T13" fmla="*/ 22884 h 288032"/>
              <a:gd name="T14" fmla="*/ 0 w 2313967"/>
              <a:gd name="T15" fmla="*/ 17163 h 288032"/>
              <a:gd name="T16" fmla="*/ 74409 w 2313967"/>
              <a:gd name="T17" fmla="*/ 17163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95263" name="Text Box 31"/>
          <p:cNvSpPr txBox="1">
            <a:spLocks noChangeArrowheads="1"/>
          </p:cNvSpPr>
          <p:nvPr/>
        </p:nvSpPr>
        <p:spPr bwMode="auto">
          <a:xfrm>
            <a:off x="3353596" y="1014404"/>
            <a:ext cx="1421471" cy="381899"/>
          </a:xfrm>
          <a:prstGeom prst="rect">
            <a:avLst/>
          </a:prstGeom>
          <a:noFill/>
          <a:ln w="9525">
            <a:noFill/>
            <a:miter lim="800000"/>
            <a:headEnd/>
            <a:tailEnd/>
          </a:ln>
        </p:spPr>
        <p:txBody>
          <a:bodyPr>
            <a:spAutoFit/>
          </a:bodyPr>
          <a:lstStyle/>
          <a:p>
            <a:pPr marL="0" marR="0" lvl="0" indent="0" algn="l" defTabSz="860085" rtl="0" eaLnBrk="1" fontAlgn="auto" latinLnBrk="0" hangingPunct="1">
              <a:lnSpc>
                <a:spcPct val="100000"/>
              </a:lnSpc>
              <a:spcBef>
                <a:spcPct val="5000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请在此处添加文字内容请在此处添加文字内容</a:t>
            </a:r>
          </a:p>
        </p:txBody>
      </p:sp>
      <p:sp>
        <p:nvSpPr>
          <p:cNvPr id="95264" name="Text Box 32"/>
          <p:cNvSpPr txBox="1">
            <a:spLocks noChangeArrowheads="1"/>
          </p:cNvSpPr>
          <p:nvPr/>
        </p:nvSpPr>
        <p:spPr bwMode="auto">
          <a:xfrm>
            <a:off x="5724705" y="1317513"/>
            <a:ext cx="1421471" cy="381899"/>
          </a:xfrm>
          <a:prstGeom prst="rect">
            <a:avLst/>
          </a:prstGeom>
          <a:noFill/>
          <a:ln w="9525">
            <a:noFill/>
            <a:miter lim="800000"/>
            <a:headEnd/>
            <a:tailEnd/>
          </a:ln>
        </p:spPr>
        <p:txBody>
          <a:bodyPr>
            <a:spAutoFit/>
          </a:bodyPr>
          <a:lstStyle/>
          <a:p>
            <a:pPr marL="0" marR="0" lvl="0" indent="0" algn="l" defTabSz="860085" rtl="0" eaLnBrk="1" fontAlgn="auto" latinLnBrk="0" hangingPunct="1">
              <a:lnSpc>
                <a:spcPct val="100000"/>
              </a:lnSpc>
              <a:spcBef>
                <a:spcPct val="5000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请在此处添加文字内容请在此处添加文字内容</a:t>
            </a:r>
          </a:p>
        </p:txBody>
      </p:sp>
      <p:sp>
        <p:nvSpPr>
          <p:cNvPr id="95265" name="Text Box 33"/>
          <p:cNvSpPr txBox="1">
            <a:spLocks noChangeArrowheads="1"/>
          </p:cNvSpPr>
          <p:nvPr/>
        </p:nvSpPr>
        <p:spPr bwMode="auto">
          <a:xfrm>
            <a:off x="1930633" y="4500891"/>
            <a:ext cx="1421471" cy="381899"/>
          </a:xfrm>
          <a:prstGeom prst="rect">
            <a:avLst/>
          </a:prstGeom>
          <a:noFill/>
          <a:ln w="9525">
            <a:noFill/>
            <a:miter lim="800000"/>
            <a:headEnd/>
            <a:tailEnd/>
          </a:ln>
        </p:spPr>
        <p:txBody>
          <a:bodyPr>
            <a:spAutoFit/>
          </a:bodyPr>
          <a:lstStyle/>
          <a:p>
            <a:pPr marL="0" marR="0" lvl="0" indent="0" algn="l" defTabSz="860085" rtl="0" eaLnBrk="1" fontAlgn="auto" latinLnBrk="0" hangingPunct="1">
              <a:lnSpc>
                <a:spcPct val="100000"/>
              </a:lnSpc>
              <a:spcBef>
                <a:spcPct val="5000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请在此处添加文字内容请在此处添加文字内容</a:t>
            </a:r>
          </a:p>
        </p:txBody>
      </p:sp>
      <p:sp>
        <p:nvSpPr>
          <p:cNvPr id="95266" name="Text Box 34"/>
          <p:cNvSpPr txBox="1">
            <a:spLocks noChangeArrowheads="1"/>
          </p:cNvSpPr>
          <p:nvPr/>
        </p:nvSpPr>
        <p:spPr bwMode="auto">
          <a:xfrm>
            <a:off x="3962798" y="4264974"/>
            <a:ext cx="1421471" cy="381899"/>
          </a:xfrm>
          <a:prstGeom prst="rect">
            <a:avLst/>
          </a:prstGeom>
          <a:noFill/>
          <a:ln w="9525">
            <a:noFill/>
            <a:miter lim="800000"/>
            <a:headEnd/>
            <a:tailEnd/>
          </a:ln>
        </p:spPr>
        <p:txBody>
          <a:bodyPr>
            <a:spAutoFit/>
          </a:bodyPr>
          <a:lstStyle/>
          <a:p>
            <a:pPr marL="0" marR="0" lvl="0" indent="0" algn="l" defTabSz="860085" rtl="0" eaLnBrk="1" fontAlgn="auto" latinLnBrk="0" hangingPunct="1">
              <a:lnSpc>
                <a:spcPct val="100000"/>
              </a:lnSpc>
              <a:spcBef>
                <a:spcPct val="5000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请在此处添加文字内容请在此处添加文字内容</a:t>
            </a:r>
          </a:p>
        </p:txBody>
      </p:sp>
    </p:spTree>
    <p:extLst>
      <p:ext uri="{BB962C8B-B14F-4D97-AF65-F5344CB8AC3E}">
        <p14:creationId xmlns:p14="http://schemas.microsoft.com/office/powerpoint/2010/main" val="119927509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4" fill="hold" nodeType="withEffect">
                                  <p:stCondLst>
                                    <p:cond delay="0"/>
                                  </p:stCondLst>
                                  <p:childTnLst>
                                    <p:set>
                                      <p:cBhvr>
                                        <p:cTn id="9" dur="1" fill="hold">
                                          <p:stCondLst>
                                            <p:cond delay="0"/>
                                          </p:stCondLst>
                                        </p:cTn>
                                        <p:tgtEl>
                                          <p:spTgt spid="95267"/>
                                        </p:tgtEl>
                                        <p:attrNameLst>
                                          <p:attrName>style.visibility</p:attrName>
                                        </p:attrNameLst>
                                      </p:cBhvr>
                                      <p:to>
                                        <p:strVal val="visible"/>
                                      </p:to>
                                    </p:set>
                                    <p:animEffect transition="in" filter="wipe(down)">
                                      <p:cBhvr>
                                        <p:cTn id="10" dur="1000"/>
                                        <p:tgtEl>
                                          <p:spTgt spid="9526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1000"/>
                                        <p:tgtEl>
                                          <p:spTgt spid="6"/>
                                        </p:tgtEl>
                                      </p:cBhvr>
                                    </p:animEffect>
                                  </p:childTnLst>
                                </p:cTn>
                              </p:par>
                              <p:par>
                                <p:cTn id="14" presetID="22" presetClass="entr" presetSubtype="4" fill="hold" nodeType="withEffect">
                                  <p:stCondLst>
                                    <p:cond delay="0"/>
                                  </p:stCondLst>
                                  <p:childTnLst>
                                    <p:set>
                                      <p:cBhvr>
                                        <p:cTn id="15" dur="1" fill="hold">
                                          <p:stCondLst>
                                            <p:cond delay="0"/>
                                          </p:stCondLst>
                                        </p:cTn>
                                        <p:tgtEl>
                                          <p:spTgt spid="95268"/>
                                        </p:tgtEl>
                                        <p:attrNameLst>
                                          <p:attrName>style.visibility</p:attrName>
                                        </p:attrNameLst>
                                      </p:cBhvr>
                                      <p:to>
                                        <p:strVal val="visible"/>
                                      </p:to>
                                    </p:set>
                                    <p:animEffect transition="in" filter="wipe(down)">
                                      <p:cBhvr>
                                        <p:cTn id="16" dur="1000"/>
                                        <p:tgtEl>
                                          <p:spTgt spid="9526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1000"/>
                                        <p:tgtEl>
                                          <p:spTgt spid="7"/>
                                        </p:tgtEl>
                                      </p:cBhvr>
                                    </p:animEffect>
                                  </p:childTnLst>
                                </p:cTn>
                              </p:par>
                              <p:par>
                                <p:cTn id="20" presetID="22" presetClass="entr" presetSubtype="4" fill="hold" nodeType="withEffect">
                                  <p:stCondLst>
                                    <p:cond delay="0"/>
                                  </p:stCondLst>
                                  <p:childTnLst>
                                    <p:set>
                                      <p:cBhvr>
                                        <p:cTn id="21" dur="1" fill="hold">
                                          <p:stCondLst>
                                            <p:cond delay="0"/>
                                          </p:stCondLst>
                                        </p:cTn>
                                        <p:tgtEl>
                                          <p:spTgt spid="95269"/>
                                        </p:tgtEl>
                                        <p:attrNameLst>
                                          <p:attrName>style.visibility</p:attrName>
                                        </p:attrNameLst>
                                      </p:cBhvr>
                                      <p:to>
                                        <p:strVal val="visible"/>
                                      </p:to>
                                    </p:set>
                                    <p:animEffect transition="in" filter="wipe(down)">
                                      <p:cBhvr>
                                        <p:cTn id="22" dur="1000"/>
                                        <p:tgtEl>
                                          <p:spTgt spid="95269"/>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1000"/>
                                        <p:tgtEl>
                                          <p:spTgt spid="8"/>
                                        </p:tgtEl>
                                      </p:cBhvr>
                                    </p:animEffect>
                                  </p:childTnLst>
                                </p:cTn>
                              </p:par>
                              <p:par>
                                <p:cTn id="26" presetID="22" presetClass="entr" presetSubtype="1" fill="hold" nodeType="withEffect">
                                  <p:stCondLst>
                                    <p:cond delay="0"/>
                                  </p:stCondLst>
                                  <p:childTnLst>
                                    <p:set>
                                      <p:cBhvr>
                                        <p:cTn id="27" dur="1" fill="hold">
                                          <p:stCondLst>
                                            <p:cond delay="0"/>
                                          </p:stCondLst>
                                        </p:cTn>
                                        <p:tgtEl>
                                          <p:spTgt spid="95270"/>
                                        </p:tgtEl>
                                        <p:attrNameLst>
                                          <p:attrName>style.visibility</p:attrName>
                                        </p:attrNameLst>
                                      </p:cBhvr>
                                      <p:to>
                                        <p:strVal val="visible"/>
                                      </p:to>
                                    </p:set>
                                    <p:animEffect transition="in" filter="wipe(up)">
                                      <p:cBhvr>
                                        <p:cTn id="28" dur="1000"/>
                                        <p:tgtEl>
                                          <p:spTgt spid="95270"/>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1000"/>
                                        <p:tgtEl>
                                          <p:spTgt spid="9"/>
                                        </p:tgtEl>
                                      </p:cBhvr>
                                    </p:animEffect>
                                  </p:childTnLst>
                                </p:cTn>
                              </p:par>
                              <p:par>
                                <p:cTn id="32" presetID="22" presetClass="entr" presetSubtype="1" fill="hold" nodeType="withEffect">
                                  <p:stCondLst>
                                    <p:cond delay="0"/>
                                  </p:stCondLst>
                                  <p:childTnLst>
                                    <p:set>
                                      <p:cBhvr>
                                        <p:cTn id="33" dur="1" fill="hold">
                                          <p:stCondLst>
                                            <p:cond delay="0"/>
                                          </p:stCondLst>
                                        </p:cTn>
                                        <p:tgtEl>
                                          <p:spTgt spid="95271"/>
                                        </p:tgtEl>
                                        <p:attrNameLst>
                                          <p:attrName>style.visibility</p:attrName>
                                        </p:attrNameLst>
                                      </p:cBhvr>
                                      <p:to>
                                        <p:strVal val="visible"/>
                                      </p:to>
                                    </p:set>
                                    <p:animEffect transition="in" filter="wipe(up)">
                                      <p:cBhvr>
                                        <p:cTn id="34" dur="1000"/>
                                        <p:tgtEl>
                                          <p:spTgt spid="95271"/>
                                        </p:tgtEl>
                                      </p:cBhvr>
                                    </p:animEffect>
                                  </p:childTnLst>
                                </p:cTn>
                              </p:par>
                            </p:childTnLst>
                          </p:cTn>
                        </p:par>
                        <p:par>
                          <p:cTn id="35" fill="hold">
                            <p:stCondLst>
                              <p:cond delay="1000"/>
                            </p:stCondLst>
                            <p:childTnLst>
                              <p:par>
                                <p:cTn id="36" presetID="17" presetClass="entr" presetSubtype="10" fill="hold" grpId="0" nodeType="after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p:cTn id="38" dur="500" fill="hold"/>
                                        <p:tgtEl>
                                          <p:spTgt spid="36"/>
                                        </p:tgtEl>
                                        <p:attrNameLst>
                                          <p:attrName>ppt_w</p:attrName>
                                        </p:attrNameLst>
                                      </p:cBhvr>
                                      <p:tavLst>
                                        <p:tav tm="0">
                                          <p:val>
                                            <p:fltVal val="0"/>
                                          </p:val>
                                        </p:tav>
                                        <p:tav tm="100000">
                                          <p:val>
                                            <p:strVal val="#ppt_w"/>
                                          </p:val>
                                        </p:tav>
                                      </p:tavLst>
                                    </p:anim>
                                    <p:anim calcmode="lin" valueType="num">
                                      <p:cBhvr>
                                        <p:cTn id="39" dur="500" fill="hold"/>
                                        <p:tgtEl>
                                          <p:spTgt spid="36"/>
                                        </p:tgtEl>
                                        <p:attrNameLst>
                                          <p:attrName>ppt_h</p:attrName>
                                        </p:attrNameLst>
                                      </p:cBhvr>
                                      <p:tavLst>
                                        <p:tav tm="0">
                                          <p:val>
                                            <p:strVal val="#ppt_h"/>
                                          </p:val>
                                        </p:tav>
                                        <p:tav tm="100000">
                                          <p:val>
                                            <p:strVal val="#ppt_h"/>
                                          </p:val>
                                        </p:tav>
                                      </p:tavLst>
                                    </p:anim>
                                  </p:childTnLst>
                                </p:cTn>
                              </p:par>
                            </p:childTnLst>
                          </p:cTn>
                        </p:par>
                        <p:par>
                          <p:cTn id="40" fill="hold">
                            <p:stCondLst>
                              <p:cond delay="1500"/>
                            </p:stCondLst>
                            <p:childTnLst>
                              <p:par>
                                <p:cTn id="41" presetID="42" presetClass="entr" presetSubtype="0" fill="hold" grpId="0" nodeType="afterEffect">
                                  <p:stCondLst>
                                    <p:cond delay="0"/>
                                  </p:stCondLst>
                                  <p:childTnLst>
                                    <p:set>
                                      <p:cBhvr>
                                        <p:cTn id="42" dur="1" fill="hold">
                                          <p:stCondLst>
                                            <p:cond delay="0"/>
                                          </p:stCondLst>
                                        </p:cTn>
                                        <p:tgtEl>
                                          <p:spTgt spid="95263"/>
                                        </p:tgtEl>
                                        <p:attrNameLst>
                                          <p:attrName>style.visibility</p:attrName>
                                        </p:attrNameLst>
                                      </p:cBhvr>
                                      <p:to>
                                        <p:strVal val="visible"/>
                                      </p:to>
                                    </p:set>
                                    <p:animEffect transition="in" filter="fade">
                                      <p:cBhvr>
                                        <p:cTn id="43" dur="1000"/>
                                        <p:tgtEl>
                                          <p:spTgt spid="95263"/>
                                        </p:tgtEl>
                                      </p:cBhvr>
                                    </p:animEffect>
                                    <p:anim calcmode="lin" valueType="num">
                                      <p:cBhvr>
                                        <p:cTn id="44" dur="1000" fill="hold"/>
                                        <p:tgtEl>
                                          <p:spTgt spid="95263"/>
                                        </p:tgtEl>
                                        <p:attrNameLst>
                                          <p:attrName>ppt_x</p:attrName>
                                        </p:attrNameLst>
                                      </p:cBhvr>
                                      <p:tavLst>
                                        <p:tav tm="0">
                                          <p:val>
                                            <p:strVal val="#ppt_x"/>
                                          </p:val>
                                        </p:tav>
                                        <p:tav tm="100000">
                                          <p:val>
                                            <p:strVal val="#ppt_x"/>
                                          </p:val>
                                        </p:tav>
                                      </p:tavLst>
                                    </p:anim>
                                    <p:anim calcmode="lin" valueType="num">
                                      <p:cBhvr>
                                        <p:cTn id="45" dur="1000" fill="hold"/>
                                        <p:tgtEl>
                                          <p:spTgt spid="95263"/>
                                        </p:tgtEl>
                                        <p:attrNameLst>
                                          <p:attrName>ppt_y</p:attrName>
                                        </p:attrNameLst>
                                      </p:cBhvr>
                                      <p:tavLst>
                                        <p:tav tm="0">
                                          <p:val>
                                            <p:strVal val="#ppt_y+.1"/>
                                          </p:val>
                                        </p:tav>
                                        <p:tav tm="100000">
                                          <p:val>
                                            <p:strVal val="#ppt_y"/>
                                          </p:val>
                                        </p:tav>
                                      </p:tavLst>
                                    </p:anim>
                                  </p:childTnLst>
                                </p:cTn>
                              </p:par>
                            </p:childTnLst>
                          </p:cTn>
                        </p:par>
                        <p:par>
                          <p:cTn id="46" fill="hold">
                            <p:stCondLst>
                              <p:cond delay="2500"/>
                            </p:stCondLst>
                            <p:childTnLst>
                              <p:par>
                                <p:cTn id="47" presetID="17" presetClass="entr" presetSubtype="10" fill="hold" grpId="0"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p:cTn id="49" dur="500" fill="hold"/>
                                        <p:tgtEl>
                                          <p:spTgt spid="38"/>
                                        </p:tgtEl>
                                        <p:attrNameLst>
                                          <p:attrName>ppt_w</p:attrName>
                                        </p:attrNameLst>
                                      </p:cBhvr>
                                      <p:tavLst>
                                        <p:tav tm="0">
                                          <p:val>
                                            <p:fltVal val="0"/>
                                          </p:val>
                                        </p:tav>
                                        <p:tav tm="100000">
                                          <p:val>
                                            <p:strVal val="#ppt_w"/>
                                          </p:val>
                                        </p:tav>
                                      </p:tavLst>
                                    </p:anim>
                                    <p:anim calcmode="lin" valueType="num">
                                      <p:cBhvr>
                                        <p:cTn id="50" dur="500" fill="hold"/>
                                        <p:tgtEl>
                                          <p:spTgt spid="38"/>
                                        </p:tgtEl>
                                        <p:attrNameLst>
                                          <p:attrName>ppt_h</p:attrName>
                                        </p:attrNameLst>
                                      </p:cBhvr>
                                      <p:tavLst>
                                        <p:tav tm="0">
                                          <p:val>
                                            <p:strVal val="#ppt_h"/>
                                          </p:val>
                                        </p:tav>
                                        <p:tav tm="100000">
                                          <p:val>
                                            <p:strVal val="#ppt_h"/>
                                          </p:val>
                                        </p:tav>
                                      </p:tavLst>
                                    </p:anim>
                                  </p:childTnLst>
                                </p:cTn>
                              </p:par>
                            </p:childTnLst>
                          </p:cTn>
                        </p:par>
                        <p:par>
                          <p:cTn id="51" fill="hold">
                            <p:stCondLst>
                              <p:cond delay="3000"/>
                            </p:stCondLst>
                            <p:childTnLst>
                              <p:par>
                                <p:cTn id="52" presetID="42" presetClass="entr" presetSubtype="0" fill="hold" grpId="0" nodeType="afterEffect">
                                  <p:stCondLst>
                                    <p:cond delay="0"/>
                                  </p:stCondLst>
                                  <p:childTnLst>
                                    <p:set>
                                      <p:cBhvr>
                                        <p:cTn id="53" dur="1" fill="hold">
                                          <p:stCondLst>
                                            <p:cond delay="0"/>
                                          </p:stCondLst>
                                        </p:cTn>
                                        <p:tgtEl>
                                          <p:spTgt spid="95264"/>
                                        </p:tgtEl>
                                        <p:attrNameLst>
                                          <p:attrName>style.visibility</p:attrName>
                                        </p:attrNameLst>
                                      </p:cBhvr>
                                      <p:to>
                                        <p:strVal val="visible"/>
                                      </p:to>
                                    </p:set>
                                    <p:animEffect transition="in" filter="fade">
                                      <p:cBhvr>
                                        <p:cTn id="54" dur="1000"/>
                                        <p:tgtEl>
                                          <p:spTgt spid="95264"/>
                                        </p:tgtEl>
                                      </p:cBhvr>
                                    </p:animEffect>
                                    <p:anim calcmode="lin" valueType="num">
                                      <p:cBhvr>
                                        <p:cTn id="55" dur="1000" fill="hold"/>
                                        <p:tgtEl>
                                          <p:spTgt spid="95264"/>
                                        </p:tgtEl>
                                        <p:attrNameLst>
                                          <p:attrName>ppt_x</p:attrName>
                                        </p:attrNameLst>
                                      </p:cBhvr>
                                      <p:tavLst>
                                        <p:tav tm="0">
                                          <p:val>
                                            <p:strVal val="#ppt_x"/>
                                          </p:val>
                                        </p:tav>
                                        <p:tav tm="100000">
                                          <p:val>
                                            <p:strVal val="#ppt_x"/>
                                          </p:val>
                                        </p:tav>
                                      </p:tavLst>
                                    </p:anim>
                                    <p:anim calcmode="lin" valueType="num">
                                      <p:cBhvr>
                                        <p:cTn id="56" dur="1000" fill="hold"/>
                                        <p:tgtEl>
                                          <p:spTgt spid="95264"/>
                                        </p:tgtEl>
                                        <p:attrNameLst>
                                          <p:attrName>ppt_y</p:attrName>
                                        </p:attrNameLst>
                                      </p:cBhvr>
                                      <p:tavLst>
                                        <p:tav tm="0">
                                          <p:val>
                                            <p:strVal val="#ppt_y+.1"/>
                                          </p:val>
                                        </p:tav>
                                        <p:tav tm="100000">
                                          <p:val>
                                            <p:strVal val="#ppt_y"/>
                                          </p:val>
                                        </p:tav>
                                      </p:tavLst>
                                    </p:anim>
                                  </p:childTnLst>
                                </p:cTn>
                              </p:par>
                            </p:childTnLst>
                          </p:cTn>
                        </p:par>
                        <p:par>
                          <p:cTn id="57" fill="hold">
                            <p:stCondLst>
                              <p:cond delay="4000"/>
                            </p:stCondLst>
                            <p:childTnLst>
                              <p:par>
                                <p:cTn id="58" presetID="17" presetClass="entr" presetSubtype="10" fill="hold" grpId="0" nodeType="afterEffect">
                                  <p:stCondLst>
                                    <p:cond delay="0"/>
                                  </p:stCondLst>
                                  <p:childTnLst>
                                    <p:set>
                                      <p:cBhvr>
                                        <p:cTn id="59" dur="1" fill="hold">
                                          <p:stCondLst>
                                            <p:cond delay="0"/>
                                          </p:stCondLst>
                                        </p:cTn>
                                        <p:tgtEl>
                                          <p:spTgt spid="40"/>
                                        </p:tgtEl>
                                        <p:attrNameLst>
                                          <p:attrName>style.visibility</p:attrName>
                                        </p:attrNameLst>
                                      </p:cBhvr>
                                      <p:to>
                                        <p:strVal val="visible"/>
                                      </p:to>
                                    </p:set>
                                    <p:anim calcmode="lin" valueType="num">
                                      <p:cBhvr>
                                        <p:cTn id="60" dur="500" fill="hold"/>
                                        <p:tgtEl>
                                          <p:spTgt spid="40"/>
                                        </p:tgtEl>
                                        <p:attrNameLst>
                                          <p:attrName>ppt_w</p:attrName>
                                        </p:attrNameLst>
                                      </p:cBhvr>
                                      <p:tavLst>
                                        <p:tav tm="0">
                                          <p:val>
                                            <p:fltVal val="0"/>
                                          </p:val>
                                        </p:tav>
                                        <p:tav tm="100000">
                                          <p:val>
                                            <p:strVal val="#ppt_w"/>
                                          </p:val>
                                        </p:tav>
                                      </p:tavLst>
                                    </p:anim>
                                    <p:anim calcmode="lin" valueType="num">
                                      <p:cBhvr>
                                        <p:cTn id="61" dur="500" fill="hold"/>
                                        <p:tgtEl>
                                          <p:spTgt spid="40"/>
                                        </p:tgtEl>
                                        <p:attrNameLst>
                                          <p:attrName>ppt_h</p:attrName>
                                        </p:attrNameLst>
                                      </p:cBhvr>
                                      <p:tavLst>
                                        <p:tav tm="0">
                                          <p:val>
                                            <p:strVal val="#ppt_h"/>
                                          </p:val>
                                        </p:tav>
                                        <p:tav tm="100000">
                                          <p:val>
                                            <p:strVal val="#ppt_h"/>
                                          </p:val>
                                        </p:tav>
                                      </p:tavLst>
                                    </p:anim>
                                  </p:childTnLst>
                                </p:cTn>
                              </p:par>
                            </p:childTnLst>
                          </p:cTn>
                        </p:par>
                        <p:par>
                          <p:cTn id="62" fill="hold">
                            <p:stCondLst>
                              <p:cond delay="4500"/>
                            </p:stCondLst>
                            <p:childTnLst>
                              <p:par>
                                <p:cTn id="63" presetID="42" presetClass="entr" presetSubtype="0" fill="hold" grpId="0" nodeType="afterEffect">
                                  <p:stCondLst>
                                    <p:cond delay="0"/>
                                  </p:stCondLst>
                                  <p:childTnLst>
                                    <p:set>
                                      <p:cBhvr>
                                        <p:cTn id="64" dur="1" fill="hold">
                                          <p:stCondLst>
                                            <p:cond delay="0"/>
                                          </p:stCondLst>
                                        </p:cTn>
                                        <p:tgtEl>
                                          <p:spTgt spid="95266"/>
                                        </p:tgtEl>
                                        <p:attrNameLst>
                                          <p:attrName>style.visibility</p:attrName>
                                        </p:attrNameLst>
                                      </p:cBhvr>
                                      <p:to>
                                        <p:strVal val="visible"/>
                                      </p:to>
                                    </p:set>
                                    <p:animEffect transition="in" filter="fade">
                                      <p:cBhvr>
                                        <p:cTn id="65" dur="1000"/>
                                        <p:tgtEl>
                                          <p:spTgt spid="95266"/>
                                        </p:tgtEl>
                                      </p:cBhvr>
                                    </p:animEffect>
                                    <p:anim calcmode="lin" valueType="num">
                                      <p:cBhvr>
                                        <p:cTn id="66" dur="1000" fill="hold"/>
                                        <p:tgtEl>
                                          <p:spTgt spid="95266"/>
                                        </p:tgtEl>
                                        <p:attrNameLst>
                                          <p:attrName>ppt_x</p:attrName>
                                        </p:attrNameLst>
                                      </p:cBhvr>
                                      <p:tavLst>
                                        <p:tav tm="0">
                                          <p:val>
                                            <p:strVal val="#ppt_x"/>
                                          </p:val>
                                        </p:tav>
                                        <p:tav tm="100000">
                                          <p:val>
                                            <p:strVal val="#ppt_x"/>
                                          </p:val>
                                        </p:tav>
                                      </p:tavLst>
                                    </p:anim>
                                    <p:anim calcmode="lin" valueType="num">
                                      <p:cBhvr>
                                        <p:cTn id="67" dur="1000" fill="hold"/>
                                        <p:tgtEl>
                                          <p:spTgt spid="95266"/>
                                        </p:tgtEl>
                                        <p:attrNameLst>
                                          <p:attrName>ppt_y</p:attrName>
                                        </p:attrNameLst>
                                      </p:cBhvr>
                                      <p:tavLst>
                                        <p:tav tm="0">
                                          <p:val>
                                            <p:strVal val="#ppt_y+.1"/>
                                          </p:val>
                                        </p:tav>
                                        <p:tav tm="100000">
                                          <p:val>
                                            <p:strVal val="#ppt_y"/>
                                          </p:val>
                                        </p:tav>
                                      </p:tavLst>
                                    </p:anim>
                                  </p:childTnLst>
                                </p:cTn>
                              </p:par>
                            </p:childTnLst>
                          </p:cTn>
                        </p:par>
                        <p:par>
                          <p:cTn id="68" fill="hold">
                            <p:stCondLst>
                              <p:cond delay="5500"/>
                            </p:stCondLst>
                            <p:childTnLst>
                              <p:par>
                                <p:cTn id="69" presetID="17" presetClass="entr" presetSubtype="10" fill="hold" grpId="0" nodeType="afterEffect">
                                  <p:stCondLst>
                                    <p:cond delay="0"/>
                                  </p:stCondLst>
                                  <p:childTnLst>
                                    <p:set>
                                      <p:cBhvr>
                                        <p:cTn id="70" dur="1" fill="hold">
                                          <p:stCondLst>
                                            <p:cond delay="0"/>
                                          </p:stCondLst>
                                        </p:cTn>
                                        <p:tgtEl>
                                          <p:spTgt spid="42"/>
                                        </p:tgtEl>
                                        <p:attrNameLst>
                                          <p:attrName>style.visibility</p:attrName>
                                        </p:attrNameLst>
                                      </p:cBhvr>
                                      <p:to>
                                        <p:strVal val="visible"/>
                                      </p:to>
                                    </p:set>
                                    <p:anim calcmode="lin" valueType="num">
                                      <p:cBhvr>
                                        <p:cTn id="71" dur="500" fill="hold"/>
                                        <p:tgtEl>
                                          <p:spTgt spid="42"/>
                                        </p:tgtEl>
                                        <p:attrNameLst>
                                          <p:attrName>ppt_w</p:attrName>
                                        </p:attrNameLst>
                                      </p:cBhvr>
                                      <p:tavLst>
                                        <p:tav tm="0">
                                          <p:val>
                                            <p:fltVal val="0"/>
                                          </p:val>
                                        </p:tav>
                                        <p:tav tm="100000">
                                          <p:val>
                                            <p:strVal val="#ppt_w"/>
                                          </p:val>
                                        </p:tav>
                                      </p:tavLst>
                                    </p:anim>
                                    <p:anim calcmode="lin" valueType="num">
                                      <p:cBhvr>
                                        <p:cTn id="72" dur="500" fill="hold"/>
                                        <p:tgtEl>
                                          <p:spTgt spid="42"/>
                                        </p:tgtEl>
                                        <p:attrNameLst>
                                          <p:attrName>ppt_h</p:attrName>
                                        </p:attrNameLst>
                                      </p:cBhvr>
                                      <p:tavLst>
                                        <p:tav tm="0">
                                          <p:val>
                                            <p:strVal val="#ppt_h"/>
                                          </p:val>
                                        </p:tav>
                                        <p:tav tm="100000">
                                          <p:val>
                                            <p:strVal val="#ppt_h"/>
                                          </p:val>
                                        </p:tav>
                                      </p:tavLst>
                                    </p:anim>
                                  </p:childTnLst>
                                </p:cTn>
                              </p:par>
                            </p:childTnLst>
                          </p:cTn>
                        </p:par>
                        <p:par>
                          <p:cTn id="73" fill="hold">
                            <p:stCondLst>
                              <p:cond delay="6000"/>
                            </p:stCondLst>
                            <p:childTnLst>
                              <p:par>
                                <p:cTn id="74" presetID="42" presetClass="entr" presetSubtype="0" fill="hold" grpId="0" nodeType="afterEffect">
                                  <p:stCondLst>
                                    <p:cond delay="0"/>
                                  </p:stCondLst>
                                  <p:childTnLst>
                                    <p:set>
                                      <p:cBhvr>
                                        <p:cTn id="75" dur="1" fill="hold">
                                          <p:stCondLst>
                                            <p:cond delay="0"/>
                                          </p:stCondLst>
                                        </p:cTn>
                                        <p:tgtEl>
                                          <p:spTgt spid="95265"/>
                                        </p:tgtEl>
                                        <p:attrNameLst>
                                          <p:attrName>style.visibility</p:attrName>
                                        </p:attrNameLst>
                                      </p:cBhvr>
                                      <p:to>
                                        <p:strVal val="visible"/>
                                      </p:to>
                                    </p:set>
                                    <p:animEffect transition="in" filter="fade">
                                      <p:cBhvr>
                                        <p:cTn id="76" dur="500"/>
                                        <p:tgtEl>
                                          <p:spTgt spid="95265"/>
                                        </p:tgtEl>
                                      </p:cBhvr>
                                    </p:animEffect>
                                    <p:anim calcmode="lin" valueType="num">
                                      <p:cBhvr>
                                        <p:cTn id="77" dur="500" fill="hold"/>
                                        <p:tgtEl>
                                          <p:spTgt spid="95265"/>
                                        </p:tgtEl>
                                        <p:attrNameLst>
                                          <p:attrName>ppt_x</p:attrName>
                                        </p:attrNameLst>
                                      </p:cBhvr>
                                      <p:tavLst>
                                        <p:tav tm="0">
                                          <p:val>
                                            <p:strVal val="#ppt_x"/>
                                          </p:val>
                                        </p:tav>
                                        <p:tav tm="100000">
                                          <p:val>
                                            <p:strVal val="#ppt_x"/>
                                          </p:val>
                                        </p:tav>
                                      </p:tavLst>
                                    </p:anim>
                                    <p:anim calcmode="lin" valueType="num">
                                      <p:cBhvr>
                                        <p:cTn id="78" dur="500" fill="hold"/>
                                        <p:tgtEl>
                                          <p:spTgt spid="952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36" grpId="0" animBg="1"/>
      <p:bldP spid="38" grpId="0" animBg="1"/>
      <p:bldP spid="40" grpId="0" animBg="1"/>
      <p:bldP spid="42" grpId="0" animBg="1"/>
      <p:bldP spid="95263" grpId="0"/>
      <p:bldP spid="95264" grpId="0"/>
      <p:bldP spid="95265" grpId="0"/>
      <p:bldP spid="9526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445" name="Group 29"/>
          <p:cNvGrpSpPr>
            <a:grpSpLocks/>
          </p:cNvGrpSpPr>
          <p:nvPr/>
        </p:nvGrpSpPr>
        <p:grpSpPr bwMode="auto">
          <a:xfrm>
            <a:off x="1524498" y="3180953"/>
            <a:ext cx="1218404" cy="1218404"/>
            <a:chOff x="885" y="2064"/>
            <a:chExt cx="998" cy="998"/>
          </a:xfrm>
        </p:grpSpPr>
        <p:sp>
          <p:nvSpPr>
            <p:cNvPr id="2"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sp>
          <p:nvSpPr>
            <p:cNvPr id="64543" name="AutoShape 26"/>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cxnSp>
        <p:nvCxnSpPr>
          <p:cNvPr id="2048" name="直接连接符 2047"/>
          <p:cNvCxnSpPr/>
          <p:nvPr/>
        </p:nvCxnSpPr>
        <p:spPr>
          <a:xfrm flipH="1">
            <a:off x="2822038" y="3866304"/>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4577972" y="3866304"/>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16200000" flipV="1">
            <a:off x="3797806" y="3086139"/>
            <a:ext cx="1560333"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2700000" flipH="1">
            <a:off x="3177405" y="3315336"/>
            <a:ext cx="1560334"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rot="18900000">
            <a:off x="4321152" y="3315336"/>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a:spLocks noChangeArrowheads="1"/>
          </p:cNvSpPr>
          <p:nvPr/>
        </p:nvSpPr>
        <p:spPr bwMode="auto">
          <a:xfrm>
            <a:off x="1717113" y="3587088"/>
            <a:ext cx="891406" cy="511997"/>
          </a:xfrm>
          <a:prstGeom prst="rect">
            <a:avLst/>
          </a:prstGeom>
          <a:noFill/>
          <a:ln w="9525">
            <a:noFill/>
            <a:miter lim="800000"/>
            <a:headEnd/>
            <a:tailEnd/>
          </a:ln>
        </p:spPr>
        <p:txBody>
          <a:bodyPr lIns="105601" tIns="52799" rIns="105601" bIns="52799">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标题内</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容</a:t>
            </a:r>
          </a:p>
        </p:txBody>
      </p:sp>
      <p:grpSp>
        <p:nvGrpSpPr>
          <p:cNvPr id="60441" name="Group 25"/>
          <p:cNvGrpSpPr>
            <a:grpSpLocks/>
          </p:cNvGrpSpPr>
          <p:nvPr/>
        </p:nvGrpSpPr>
        <p:grpSpPr bwMode="auto">
          <a:xfrm>
            <a:off x="3538746" y="3384020"/>
            <a:ext cx="1981400" cy="1761907"/>
            <a:chOff x="2336" y="2245"/>
            <a:chExt cx="1498" cy="1332"/>
          </a:xfrm>
        </p:grpSpPr>
        <p:sp>
          <p:nvSpPr>
            <p:cNvPr id="8" name="椭圆 7"/>
            <p:cNvSpPr>
              <a:spLocks noChangeArrowheads="1"/>
            </p:cNvSpPr>
            <p:nvPr/>
          </p:nvSpPr>
          <p:spPr bwMode="auto">
            <a:xfrm>
              <a:off x="2455" y="2354"/>
              <a:ext cx="1254" cy="1113"/>
            </a:xfrm>
            <a:prstGeom prst="ellipse">
              <a:avLst/>
            </a:prstGeom>
            <a:solidFill>
              <a:schemeClr val="bg1"/>
            </a:solidFill>
            <a:ln w="15875" algn="ctr">
              <a:noFill/>
              <a:round/>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sp>
          <p:nvSpPr>
            <p:cNvPr id="5" name="椭圆 4"/>
            <p:cNvSpPr/>
            <p:nvPr/>
          </p:nvSpPr>
          <p:spPr>
            <a:xfrm>
              <a:off x="2336" y="2245"/>
              <a:ext cx="1498" cy="1332"/>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grpSp>
      <p:sp>
        <p:nvSpPr>
          <p:cNvPr id="29" name="Rectangle 11"/>
          <p:cNvSpPr>
            <a:spLocks noChangeArrowheads="1"/>
          </p:cNvSpPr>
          <p:nvPr/>
        </p:nvSpPr>
        <p:spPr bwMode="gray">
          <a:xfrm>
            <a:off x="3931443" y="3994715"/>
            <a:ext cx="1182568" cy="613373"/>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386" b="0" i="0" u="none" strike="noStrike" kern="1200" cap="none" spc="0" normalizeH="0" baseline="0" noProof="0">
                <a:ln>
                  <a:noFill/>
                </a:ln>
                <a:solidFill>
                  <a:srgbClr val="00A800"/>
                </a:solidFill>
                <a:effectLst/>
                <a:uLnTx/>
                <a:uFillTx/>
                <a:latin typeface="微软雅黑" pitchFamily="34" charset="-122"/>
                <a:ea typeface="微软雅黑"/>
                <a:cs typeface="+mn-cs"/>
              </a:rPr>
              <a:t>标题</a:t>
            </a:r>
          </a:p>
        </p:txBody>
      </p:sp>
      <p:sp>
        <p:nvSpPr>
          <p:cNvPr id="59402" name="TextBox 59"/>
          <p:cNvSpPr txBox="1">
            <a:spLocks noChangeArrowheads="1"/>
          </p:cNvSpPr>
          <p:nvPr/>
        </p:nvSpPr>
        <p:spPr bwMode="auto">
          <a:xfrm>
            <a:off x="728653" y="1083089"/>
            <a:ext cx="2724984" cy="461665"/>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ts val="1223"/>
              </a:lnSpc>
              <a:spcBef>
                <a:spcPts val="0"/>
              </a:spcBef>
              <a:spcAft>
                <a:spcPts val="0"/>
              </a:spcAft>
              <a:buClrTx/>
              <a:buSzTx/>
              <a:buFontTx/>
              <a:buNone/>
              <a:tabLst/>
              <a:defRPr/>
            </a:pPr>
            <a:r>
              <a:rPr kumimoji="0" lang="zh-CN" altLang="en-US" sz="847"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请在此处添加您需要的文字内容请在此处添加您需要的文字内容请在此处添加您需要的文字内容请在此处添加您需要的文字内容请在此处添加您需要的文字内容</a:t>
            </a:r>
            <a:endParaRPr kumimoji="0" lang="en-US" altLang="zh-CN" sz="847" b="0" i="0" u="none" strike="noStrike" kern="1200" cap="none" spc="0" normalizeH="0" baseline="0" noProof="0">
              <a:ln>
                <a:noFill/>
              </a:ln>
              <a:solidFill>
                <a:srgbClr val="808080"/>
              </a:solidFill>
              <a:effectLst/>
              <a:uLnTx/>
              <a:uFillTx/>
              <a:latin typeface="Arial"/>
              <a:ea typeface="微软雅黑"/>
              <a:cs typeface="+mn-cs"/>
            </a:endParaRPr>
          </a:p>
        </p:txBody>
      </p:sp>
      <p:sp>
        <p:nvSpPr>
          <p:cNvPr id="2049" name="矩形 2048"/>
          <p:cNvSpPr/>
          <p:nvPr/>
        </p:nvSpPr>
        <p:spPr>
          <a:xfrm>
            <a:off x="539025" y="1101006"/>
            <a:ext cx="120944" cy="10750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60460" name="Group 44"/>
          <p:cNvGrpSpPr>
            <a:grpSpLocks/>
          </p:cNvGrpSpPr>
          <p:nvPr/>
        </p:nvGrpSpPr>
        <p:grpSpPr bwMode="auto">
          <a:xfrm>
            <a:off x="2336767" y="1690797"/>
            <a:ext cx="1218404" cy="1218404"/>
            <a:chOff x="885" y="2064"/>
            <a:chExt cx="998" cy="998"/>
          </a:xfrm>
        </p:grpSpPr>
        <p:sp>
          <p:nvSpPr>
            <p:cNvPr id="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sp>
          <p:nvSpPr>
            <p:cNvPr id="64539" name="AutoShape 46"/>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sp>
        <p:nvSpPr>
          <p:cNvPr id="4" name="TextBox 22"/>
          <p:cNvSpPr txBox="1">
            <a:spLocks noChangeArrowheads="1"/>
          </p:cNvSpPr>
          <p:nvPr/>
        </p:nvSpPr>
        <p:spPr bwMode="auto">
          <a:xfrm>
            <a:off x="2539835" y="2096932"/>
            <a:ext cx="891405" cy="511997"/>
          </a:xfrm>
          <a:prstGeom prst="rect">
            <a:avLst/>
          </a:prstGeom>
          <a:noFill/>
          <a:ln w="9525">
            <a:noFill/>
            <a:miter lim="800000"/>
            <a:headEnd/>
            <a:tailEnd/>
          </a:ln>
        </p:spPr>
        <p:txBody>
          <a:bodyPr lIns="105601" tIns="52799" rIns="105601" bIns="52799">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标题内</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容</a:t>
            </a:r>
          </a:p>
        </p:txBody>
      </p:sp>
      <p:grpSp>
        <p:nvGrpSpPr>
          <p:cNvPr id="60464" name="Group 48"/>
          <p:cNvGrpSpPr>
            <a:grpSpLocks/>
          </p:cNvGrpSpPr>
          <p:nvPr/>
        </p:nvGrpSpPr>
        <p:grpSpPr bwMode="auto">
          <a:xfrm>
            <a:off x="4029990" y="945719"/>
            <a:ext cx="1218404" cy="1218404"/>
            <a:chOff x="885" y="2064"/>
            <a:chExt cx="998" cy="998"/>
          </a:xfrm>
        </p:grpSpPr>
        <p:sp>
          <p:nvSpPr>
            <p:cNvPr id="6"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sp>
          <p:nvSpPr>
            <p:cNvPr id="64537" name="AutoShape 50"/>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sp>
        <p:nvSpPr>
          <p:cNvPr id="7" name="TextBox 22"/>
          <p:cNvSpPr txBox="1">
            <a:spLocks noChangeArrowheads="1"/>
          </p:cNvSpPr>
          <p:nvPr/>
        </p:nvSpPr>
        <p:spPr bwMode="auto">
          <a:xfrm>
            <a:off x="4222605" y="1351854"/>
            <a:ext cx="891406" cy="511997"/>
          </a:xfrm>
          <a:prstGeom prst="rect">
            <a:avLst/>
          </a:prstGeom>
          <a:noFill/>
          <a:ln w="9525">
            <a:noFill/>
            <a:miter lim="800000"/>
            <a:headEnd/>
            <a:tailEnd/>
          </a:ln>
        </p:spPr>
        <p:txBody>
          <a:bodyPr lIns="105601" tIns="52799" rIns="105601" bIns="52799">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标题内</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容</a:t>
            </a:r>
          </a:p>
        </p:txBody>
      </p:sp>
      <p:grpSp>
        <p:nvGrpSpPr>
          <p:cNvPr id="60468" name="Group 52"/>
          <p:cNvGrpSpPr>
            <a:grpSpLocks/>
          </p:cNvGrpSpPr>
          <p:nvPr/>
        </p:nvGrpSpPr>
        <p:grpSpPr bwMode="auto">
          <a:xfrm>
            <a:off x="5656021" y="1556414"/>
            <a:ext cx="1218404" cy="1218404"/>
            <a:chOff x="885" y="2064"/>
            <a:chExt cx="998" cy="998"/>
          </a:xfrm>
        </p:grpSpPr>
        <p:sp>
          <p:nvSpPr>
            <p:cNvPr id="9"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sp>
          <p:nvSpPr>
            <p:cNvPr id="64535" name="AutoShape 54"/>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sp>
        <p:nvSpPr>
          <p:cNvPr id="10" name="TextBox 22"/>
          <p:cNvSpPr txBox="1">
            <a:spLocks noChangeArrowheads="1"/>
          </p:cNvSpPr>
          <p:nvPr/>
        </p:nvSpPr>
        <p:spPr bwMode="auto">
          <a:xfrm>
            <a:off x="5848637" y="1962550"/>
            <a:ext cx="891405" cy="511997"/>
          </a:xfrm>
          <a:prstGeom prst="rect">
            <a:avLst/>
          </a:prstGeom>
          <a:noFill/>
          <a:ln w="9525">
            <a:noFill/>
            <a:miter lim="800000"/>
            <a:headEnd/>
            <a:tailEnd/>
          </a:ln>
        </p:spPr>
        <p:txBody>
          <a:bodyPr lIns="105601" tIns="52799" rIns="105601" bIns="52799">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标题内</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容</a:t>
            </a:r>
          </a:p>
        </p:txBody>
      </p:sp>
      <p:grpSp>
        <p:nvGrpSpPr>
          <p:cNvPr id="60472" name="Group 56"/>
          <p:cNvGrpSpPr>
            <a:grpSpLocks/>
          </p:cNvGrpSpPr>
          <p:nvPr/>
        </p:nvGrpSpPr>
        <p:grpSpPr bwMode="auto">
          <a:xfrm>
            <a:off x="6401099" y="3249637"/>
            <a:ext cx="1218404" cy="1218404"/>
            <a:chOff x="885" y="2064"/>
            <a:chExt cx="998" cy="998"/>
          </a:xfrm>
        </p:grpSpPr>
        <p:sp>
          <p:nvSpPr>
            <p:cNvPr id="1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sp>
          <p:nvSpPr>
            <p:cNvPr id="64533" name="AutoShape 58"/>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sp>
        <p:nvSpPr>
          <p:cNvPr id="11" name="TextBox 22"/>
          <p:cNvSpPr txBox="1">
            <a:spLocks noChangeArrowheads="1"/>
          </p:cNvSpPr>
          <p:nvPr/>
        </p:nvSpPr>
        <p:spPr bwMode="auto">
          <a:xfrm>
            <a:off x="6592222" y="3655772"/>
            <a:ext cx="891405" cy="511997"/>
          </a:xfrm>
          <a:prstGeom prst="rect">
            <a:avLst/>
          </a:prstGeom>
          <a:noFill/>
          <a:ln w="9525">
            <a:noFill/>
            <a:miter lim="800000"/>
            <a:headEnd/>
            <a:tailEnd/>
          </a:ln>
        </p:spPr>
        <p:txBody>
          <a:bodyPr lIns="105601" tIns="52799" rIns="105601" bIns="52799">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标题内</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容</a:t>
            </a:r>
          </a:p>
        </p:txBody>
      </p:sp>
    </p:spTree>
    <p:extLst>
      <p:ext uri="{BB962C8B-B14F-4D97-AF65-F5344CB8AC3E}">
        <p14:creationId xmlns:p14="http://schemas.microsoft.com/office/powerpoint/2010/main" val="416066690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49"/>
                                        </p:tgtEl>
                                        <p:attrNameLst>
                                          <p:attrName>style.visibility</p:attrName>
                                        </p:attrNameLst>
                                      </p:cBhvr>
                                      <p:to>
                                        <p:strVal val="visible"/>
                                      </p:to>
                                    </p:set>
                                    <p:animEffect transition="in" filter="wipe(left)">
                                      <p:cBhvr>
                                        <p:cTn id="7" dur="500"/>
                                        <p:tgtEl>
                                          <p:spTgt spid="204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9402"/>
                                        </p:tgtEl>
                                        <p:attrNameLst>
                                          <p:attrName>style.visibility</p:attrName>
                                        </p:attrNameLst>
                                      </p:cBhvr>
                                      <p:to>
                                        <p:strVal val="visible"/>
                                      </p:to>
                                    </p:set>
                                    <p:animEffect transition="in" filter="wipe(left)">
                                      <p:cBhvr>
                                        <p:cTn id="10" dur="500"/>
                                        <p:tgtEl>
                                          <p:spTgt spid="59402"/>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60441"/>
                                        </p:tgtEl>
                                        <p:attrNameLst>
                                          <p:attrName>style.visibility</p:attrName>
                                        </p:attrNameLst>
                                      </p:cBhvr>
                                      <p:to>
                                        <p:strVal val="visible"/>
                                      </p:to>
                                    </p:set>
                                    <p:animEffect transition="in" filter="fade">
                                      <p:cBhvr>
                                        <p:cTn id="14" dur="1000"/>
                                        <p:tgtEl>
                                          <p:spTgt spid="60441"/>
                                        </p:tgtEl>
                                      </p:cBhvr>
                                    </p:animEffect>
                                    <p:anim calcmode="lin" valueType="num">
                                      <p:cBhvr>
                                        <p:cTn id="15" dur="1000" fill="hold"/>
                                        <p:tgtEl>
                                          <p:spTgt spid="60441"/>
                                        </p:tgtEl>
                                        <p:attrNameLst>
                                          <p:attrName>ppt_x</p:attrName>
                                        </p:attrNameLst>
                                      </p:cBhvr>
                                      <p:tavLst>
                                        <p:tav tm="0">
                                          <p:val>
                                            <p:strVal val="#ppt_x"/>
                                          </p:val>
                                        </p:tav>
                                        <p:tav tm="100000">
                                          <p:val>
                                            <p:strVal val="#ppt_x"/>
                                          </p:val>
                                        </p:tav>
                                      </p:tavLst>
                                    </p:anim>
                                    <p:anim calcmode="lin" valueType="num">
                                      <p:cBhvr>
                                        <p:cTn id="16" dur="1000" fill="hold"/>
                                        <p:tgtEl>
                                          <p:spTgt spid="60441"/>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2048"/>
                                        </p:tgtEl>
                                        <p:attrNameLst>
                                          <p:attrName>style.visibility</p:attrName>
                                        </p:attrNameLst>
                                      </p:cBhvr>
                                      <p:to>
                                        <p:strVal val="visible"/>
                                      </p:to>
                                    </p:set>
                                    <p:animEffect transition="in" filter="wipe(down)">
                                      <p:cBhvr>
                                        <p:cTn id="25" dur="500"/>
                                        <p:tgtEl>
                                          <p:spTgt spid="2048"/>
                                        </p:tgtEl>
                                      </p:cBhvr>
                                    </p:animEffect>
                                  </p:childTnLst>
                                </p:cTn>
                              </p:par>
                              <p:par>
                                <p:cTn id="26" presetID="22" presetClass="entr" presetSubtype="4" fill="hold" nodeType="with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wipe(down)">
                                      <p:cBhvr>
                                        <p:cTn id="28" dur="500"/>
                                        <p:tgtEl>
                                          <p:spTgt spid="38"/>
                                        </p:tgtEl>
                                      </p:cBhvr>
                                    </p:animEffect>
                                  </p:childTnLst>
                                </p:cTn>
                              </p:par>
                              <p:par>
                                <p:cTn id="29" presetID="22" presetClass="entr" presetSubtype="4" fill="hold" nodeType="with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wipe(down)">
                                      <p:cBhvr>
                                        <p:cTn id="31" dur="500"/>
                                        <p:tgtEl>
                                          <p:spTgt spid="37"/>
                                        </p:tgtEl>
                                      </p:cBhvr>
                                    </p:animEffect>
                                  </p:childTnLst>
                                </p:cTn>
                              </p:par>
                              <p:par>
                                <p:cTn id="32" presetID="22" presetClass="entr" presetSubtype="4" fill="hold" nodeType="with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wipe(down)">
                                      <p:cBhvr>
                                        <p:cTn id="34" dur="500"/>
                                        <p:tgtEl>
                                          <p:spTgt spid="39"/>
                                        </p:tgtEl>
                                      </p:cBhvr>
                                    </p:animEffect>
                                  </p:childTnLst>
                                </p:cTn>
                              </p:par>
                              <p:par>
                                <p:cTn id="35" presetID="22" presetClass="entr" presetSubtype="4" fill="hold" nodeType="with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down)">
                                      <p:cBhvr>
                                        <p:cTn id="37" dur="500"/>
                                        <p:tgtEl>
                                          <p:spTgt spid="36"/>
                                        </p:tgtEl>
                                      </p:cBhvr>
                                    </p:animEffect>
                                  </p:childTnLst>
                                </p:cTn>
                              </p:par>
                            </p:childTnLst>
                          </p:cTn>
                        </p:par>
                        <p:par>
                          <p:cTn id="38" fill="hold">
                            <p:stCondLst>
                              <p:cond delay="2000"/>
                            </p:stCondLst>
                            <p:childTnLst>
                              <p:par>
                                <p:cTn id="39" presetID="53" presetClass="entr" presetSubtype="0" fill="hold" nodeType="afterEffect">
                                  <p:stCondLst>
                                    <p:cond delay="0"/>
                                  </p:stCondLst>
                                  <p:childTnLst>
                                    <p:set>
                                      <p:cBhvr>
                                        <p:cTn id="40" dur="1" fill="hold">
                                          <p:stCondLst>
                                            <p:cond delay="0"/>
                                          </p:stCondLst>
                                        </p:cTn>
                                        <p:tgtEl>
                                          <p:spTgt spid="60445"/>
                                        </p:tgtEl>
                                        <p:attrNameLst>
                                          <p:attrName>style.visibility</p:attrName>
                                        </p:attrNameLst>
                                      </p:cBhvr>
                                      <p:to>
                                        <p:strVal val="visible"/>
                                      </p:to>
                                    </p:set>
                                    <p:anim calcmode="lin" valueType="num">
                                      <p:cBhvr>
                                        <p:cTn id="41" dur="500" fill="hold"/>
                                        <p:tgtEl>
                                          <p:spTgt spid="60445"/>
                                        </p:tgtEl>
                                        <p:attrNameLst>
                                          <p:attrName>ppt_w</p:attrName>
                                        </p:attrNameLst>
                                      </p:cBhvr>
                                      <p:tavLst>
                                        <p:tav tm="0">
                                          <p:val>
                                            <p:fltVal val="0"/>
                                          </p:val>
                                        </p:tav>
                                        <p:tav tm="100000">
                                          <p:val>
                                            <p:strVal val="#ppt_w"/>
                                          </p:val>
                                        </p:tav>
                                      </p:tavLst>
                                    </p:anim>
                                    <p:anim calcmode="lin" valueType="num">
                                      <p:cBhvr>
                                        <p:cTn id="42" dur="500" fill="hold"/>
                                        <p:tgtEl>
                                          <p:spTgt spid="60445"/>
                                        </p:tgtEl>
                                        <p:attrNameLst>
                                          <p:attrName>ppt_h</p:attrName>
                                        </p:attrNameLst>
                                      </p:cBhvr>
                                      <p:tavLst>
                                        <p:tav tm="0">
                                          <p:val>
                                            <p:fltVal val="0"/>
                                          </p:val>
                                        </p:tav>
                                        <p:tav tm="100000">
                                          <p:val>
                                            <p:strVal val="#ppt_h"/>
                                          </p:val>
                                        </p:tav>
                                      </p:tavLst>
                                    </p:anim>
                                    <p:animEffect transition="in" filter="fade">
                                      <p:cBhvr>
                                        <p:cTn id="43" dur="500"/>
                                        <p:tgtEl>
                                          <p:spTgt spid="60445"/>
                                        </p:tgtEl>
                                      </p:cBhvr>
                                    </p:animEffect>
                                  </p:childTnLst>
                                </p:cTn>
                              </p:par>
                            </p:childTnLst>
                          </p:cTn>
                        </p:par>
                        <p:par>
                          <p:cTn id="44" fill="hold">
                            <p:stCondLst>
                              <p:cond delay="2500"/>
                            </p:stCondLst>
                            <p:childTnLst>
                              <p:par>
                                <p:cTn id="45" presetID="53" presetClass="entr" presetSubtype="0"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p:cTn id="47" dur="500" fill="hold"/>
                                        <p:tgtEl>
                                          <p:spTgt spid="23"/>
                                        </p:tgtEl>
                                        <p:attrNameLst>
                                          <p:attrName>ppt_w</p:attrName>
                                        </p:attrNameLst>
                                      </p:cBhvr>
                                      <p:tavLst>
                                        <p:tav tm="0">
                                          <p:val>
                                            <p:fltVal val="0"/>
                                          </p:val>
                                        </p:tav>
                                        <p:tav tm="100000">
                                          <p:val>
                                            <p:strVal val="#ppt_w"/>
                                          </p:val>
                                        </p:tav>
                                      </p:tavLst>
                                    </p:anim>
                                    <p:anim calcmode="lin" valueType="num">
                                      <p:cBhvr>
                                        <p:cTn id="48" dur="500" fill="hold"/>
                                        <p:tgtEl>
                                          <p:spTgt spid="23"/>
                                        </p:tgtEl>
                                        <p:attrNameLst>
                                          <p:attrName>ppt_h</p:attrName>
                                        </p:attrNameLst>
                                      </p:cBhvr>
                                      <p:tavLst>
                                        <p:tav tm="0">
                                          <p:val>
                                            <p:fltVal val="0"/>
                                          </p:val>
                                        </p:tav>
                                        <p:tav tm="100000">
                                          <p:val>
                                            <p:strVal val="#ppt_h"/>
                                          </p:val>
                                        </p:tav>
                                      </p:tavLst>
                                    </p:anim>
                                    <p:animEffect transition="in" filter="fade">
                                      <p:cBhvr>
                                        <p:cTn id="49" dur="500"/>
                                        <p:tgtEl>
                                          <p:spTgt spid="23"/>
                                        </p:tgtEl>
                                      </p:cBhvr>
                                    </p:animEffect>
                                  </p:childTnLst>
                                </p:cTn>
                              </p:par>
                            </p:childTnLst>
                          </p:cTn>
                        </p:par>
                        <p:par>
                          <p:cTn id="50" fill="hold">
                            <p:stCondLst>
                              <p:cond delay="3000"/>
                            </p:stCondLst>
                            <p:childTnLst>
                              <p:par>
                                <p:cTn id="51" presetID="53" presetClass="entr" presetSubtype="0" fill="hold" nodeType="afterEffect">
                                  <p:stCondLst>
                                    <p:cond delay="0"/>
                                  </p:stCondLst>
                                  <p:childTnLst>
                                    <p:set>
                                      <p:cBhvr>
                                        <p:cTn id="52" dur="1" fill="hold">
                                          <p:stCondLst>
                                            <p:cond delay="0"/>
                                          </p:stCondLst>
                                        </p:cTn>
                                        <p:tgtEl>
                                          <p:spTgt spid="60460"/>
                                        </p:tgtEl>
                                        <p:attrNameLst>
                                          <p:attrName>style.visibility</p:attrName>
                                        </p:attrNameLst>
                                      </p:cBhvr>
                                      <p:to>
                                        <p:strVal val="visible"/>
                                      </p:to>
                                    </p:set>
                                    <p:anim calcmode="lin" valueType="num">
                                      <p:cBhvr>
                                        <p:cTn id="53" dur="500" fill="hold"/>
                                        <p:tgtEl>
                                          <p:spTgt spid="60460"/>
                                        </p:tgtEl>
                                        <p:attrNameLst>
                                          <p:attrName>ppt_w</p:attrName>
                                        </p:attrNameLst>
                                      </p:cBhvr>
                                      <p:tavLst>
                                        <p:tav tm="0">
                                          <p:val>
                                            <p:fltVal val="0"/>
                                          </p:val>
                                        </p:tav>
                                        <p:tav tm="100000">
                                          <p:val>
                                            <p:strVal val="#ppt_w"/>
                                          </p:val>
                                        </p:tav>
                                      </p:tavLst>
                                    </p:anim>
                                    <p:anim calcmode="lin" valueType="num">
                                      <p:cBhvr>
                                        <p:cTn id="54" dur="500" fill="hold"/>
                                        <p:tgtEl>
                                          <p:spTgt spid="60460"/>
                                        </p:tgtEl>
                                        <p:attrNameLst>
                                          <p:attrName>ppt_h</p:attrName>
                                        </p:attrNameLst>
                                      </p:cBhvr>
                                      <p:tavLst>
                                        <p:tav tm="0">
                                          <p:val>
                                            <p:fltVal val="0"/>
                                          </p:val>
                                        </p:tav>
                                        <p:tav tm="100000">
                                          <p:val>
                                            <p:strVal val="#ppt_h"/>
                                          </p:val>
                                        </p:tav>
                                      </p:tavLst>
                                    </p:anim>
                                    <p:animEffect transition="in" filter="fade">
                                      <p:cBhvr>
                                        <p:cTn id="55" dur="500"/>
                                        <p:tgtEl>
                                          <p:spTgt spid="60460"/>
                                        </p:tgtEl>
                                      </p:cBhvr>
                                    </p:animEffect>
                                  </p:childTnLst>
                                </p:cTn>
                              </p:par>
                            </p:childTnLst>
                          </p:cTn>
                        </p:par>
                        <p:par>
                          <p:cTn id="56" fill="hold">
                            <p:stCondLst>
                              <p:cond delay="3500"/>
                            </p:stCondLst>
                            <p:childTnLst>
                              <p:par>
                                <p:cTn id="57" presetID="53" presetClass="entr" presetSubtype="0" fill="hold" grpId="0" nodeType="afterEffect">
                                  <p:stCondLst>
                                    <p:cond delay="0"/>
                                  </p:stCondLst>
                                  <p:childTnLst>
                                    <p:set>
                                      <p:cBhvr>
                                        <p:cTn id="58" dur="1" fill="hold">
                                          <p:stCondLst>
                                            <p:cond delay="0"/>
                                          </p:stCondLst>
                                        </p:cTn>
                                        <p:tgtEl>
                                          <p:spTgt spid="4"/>
                                        </p:tgtEl>
                                        <p:attrNameLst>
                                          <p:attrName>style.visibility</p:attrName>
                                        </p:attrNameLst>
                                      </p:cBhvr>
                                      <p:to>
                                        <p:strVal val="visible"/>
                                      </p:to>
                                    </p:set>
                                    <p:anim calcmode="lin" valueType="num">
                                      <p:cBhvr>
                                        <p:cTn id="59" dur="500" fill="hold"/>
                                        <p:tgtEl>
                                          <p:spTgt spid="4"/>
                                        </p:tgtEl>
                                        <p:attrNameLst>
                                          <p:attrName>ppt_w</p:attrName>
                                        </p:attrNameLst>
                                      </p:cBhvr>
                                      <p:tavLst>
                                        <p:tav tm="0">
                                          <p:val>
                                            <p:fltVal val="0"/>
                                          </p:val>
                                        </p:tav>
                                        <p:tav tm="100000">
                                          <p:val>
                                            <p:strVal val="#ppt_w"/>
                                          </p:val>
                                        </p:tav>
                                      </p:tavLst>
                                    </p:anim>
                                    <p:anim calcmode="lin" valueType="num">
                                      <p:cBhvr>
                                        <p:cTn id="60" dur="500" fill="hold"/>
                                        <p:tgtEl>
                                          <p:spTgt spid="4"/>
                                        </p:tgtEl>
                                        <p:attrNameLst>
                                          <p:attrName>ppt_h</p:attrName>
                                        </p:attrNameLst>
                                      </p:cBhvr>
                                      <p:tavLst>
                                        <p:tav tm="0">
                                          <p:val>
                                            <p:fltVal val="0"/>
                                          </p:val>
                                        </p:tav>
                                        <p:tav tm="100000">
                                          <p:val>
                                            <p:strVal val="#ppt_h"/>
                                          </p:val>
                                        </p:tav>
                                      </p:tavLst>
                                    </p:anim>
                                    <p:animEffect transition="in" filter="fade">
                                      <p:cBhvr>
                                        <p:cTn id="61" dur="500"/>
                                        <p:tgtEl>
                                          <p:spTgt spid="4"/>
                                        </p:tgtEl>
                                      </p:cBhvr>
                                    </p:animEffect>
                                  </p:childTnLst>
                                </p:cTn>
                              </p:par>
                            </p:childTnLst>
                          </p:cTn>
                        </p:par>
                        <p:par>
                          <p:cTn id="62" fill="hold">
                            <p:stCondLst>
                              <p:cond delay="4000"/>
                            </p:stCondLst>
                            <p:childTnLst>
                              <p:par>
                                <p:cTn id="63" presetID="53" presetClass="entr" presetSubtype="0" fill="hold" nodeType="afterEffect">
                                  <p:stCondLst>
                                    <p:cond delay="0"/>
                                  </p:stCondLst>
                                  <p:childTnLst>
                                    <p:set>
                                      <p:cBhvr>
                                        <p:cTn id="64" dur="1" fill="hold">
                                          <p:stCondLst>
                                            <p:cond delay="0"/>
                                          </p:stCondLst>
                                        </p:cTn>
                                        <p:tgtEl>
                                          <p:spTgt spid="60464"/>
                                        </p:tgtEl>
                                        <p:attrNameLst>
                                          <p:attrName>style.visibility</p:attrName>
                                        </p:attrNameLst>
                                      </p:cBhvr>
                                      <p:to>
                                        <p:strVal val="visible"/>
                                      </p:to>
                                    </p:set>
                                    <p:anim calcmode="lin" valueType="num">
                                      <p:cBhvr>
                                        <p:cTn id="65" dur="500" fill="hold"/>
                                        <p:tgtEl>
                                          <p:spTgt spid="60464"/>
                                        </p:tgtEl>
                                        <p:attrNameLst>
                                          <p:attrName>ppt_w</p:attrName>
                                        </p:attrNameLst>
                                      </p:cBhvr>
                                      <p:tavLst>
                                        <p:tav tm="0">
                                          <p:val>
                                            <p:fltVal val="0"/>
                                          </p:val>
                                        </p:tav>
                                        <p:tav tm="100000">
                                          <p:val>
                                            <p:strVal val="#ppt_w"/>
                                          </p:val>
                                        </p:tav>
                                      </p:tavLst>
                                    </p:anim>
                                    <p:anim calcmode="lin" valueType="num">
                                      <p:cBhvr>
                                        <p:cTn id="66" dur="500" fill="hold"/>
                                        <p:tgtEl>
                                          <p:spTgt spid="60464"/>
                                        </p:tgtEl>
                                        <p:attrNameLst>
                                          <p:attrName>ppt_h</p:attrName>
                                        </p:attrNameLst>
                                      </p:cBhvr>
                                      <p:tavLst>
                                        <p:tav tm="0">
                                          <p:val>
                                            <p:fltVal val="0"/>
                                          </p:val>
                                        </p:tav>
                                        <p:tav tm="100000">
                                          <p:val>
                                            <p:strVal val="#ppt_h"/>
                                          </p:val>
                                        </p:tav>
                                      </p:tavLst>
                                    </p:anim>
                                    <p:animEffect transition="in" filter="fade">
                                      <p:cBhvr>
                                        <p:cTn id="67" dur="500"/>
                                        <p:tgtEl>
                                          <p:spTgt spid="60464"/>
                                        </p:tgtEl>
                                      </p:cBhvr>
                                    </p:animEffect>
                                  </p:childTnLst>
                                </p:cTn>
                              </p:par>
                            </p:childTnLst>
                          </p:cTn>
                        </p:par>
                        <p:par>
                          <p:cTn id="68" fill="hold">
                            <p:stCondLst>
                              <p:cond delay="4500"/>
                            </p:stCondLst>
                            <p:childTnLst>
                              <p:par>
                                <p:cTn id="69" presetID="53"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 calcmode="lin" valueType="num">
                                      <p:cBhvr>
                                        <p:cTn id="71" dur="500" fill="hold"/>
                                        <p:tgtEl>
                                          <p:spTgt spid="7"/>
                                        </p:tgtEl>
                                        <p:attrNameLst>
                                          <p:attrName>ppt_w</p:attrName>
                                        </p:attrNameLst>
                                      </p:cBhvr>
                                      <p:tavLst>
                                        <p:tav tm="0">
                                          <p:val>
                                            <p:fltVal val="0"/>
                                          </p:val>
                                        </p:tav>
                                        <p:tav tm="100000">
                                          <p:val>
                                            <p:strVal val="#ppt_w"/>
                                          </p:val>
                                        </p:tav>
                                      </p:tavLst>
                                    </p:anim>
                                    <p:anim calcmode="lin" valueType="num">
                                      <p:cBhvr>
                                        <p:cTn id="72" dur="500" fill="hold"/>
                                        <p:tgtEl>
                                          <p:spTgt spid="7"/>
                                        </p:tgtEl>
                                        <p:attrNameLst>
                                          <p:attrName>ppt_h</p:attrName>
                                        </p:attrNameLst>
                                      </p:cBhvr>
                                      <p:tavLst>
                                        <p:tav tm="0">
                                          <p:val>
                                            <p:fltVal val="0"/>
                                          </p:val>
                                        </p:tav>
                                        <p:tav tm="100000">
                                          <p:val>
                                            <p:strVal val="#ppt_h"/>
                                          </p:val>
                                        </p:tav>
                                      </p:tavLst>
                                    </p:anim>
                                    <p:animEffect transition="in" filter="fade">
                                      <p:cBhvr>
                                        <p:cTn id="73" dur="500"/>
                                        <p:tgtEl>
                                          <p:spTgt spid="7"/>
                                        </p:tgtEl>
                                      </p:cBhvr>
                                    </p:animEffect>
                                  </p:childTnLst>
                                </p:cTn>
                              </p:par>
                            </p:childTnLst>
                          </p:cTn>
                        </p:par>
                        <p:par>
                          <p:cTn id="74" fill="hold">
                            <p:stCondLst>
                              <p:cond delay="5000"/>
                            </p:stCondLst>
                            <p:childTnLst>
                              <p:par>
                                <p:cTn id="75" presetID="53" presetClass="entr" presetSubtype="0" fill="hold" nodeType="afterEffect">
                                  <p:stCondLst>
                                    <p:cond delay="0"/>
                                  </p:stCondLst>
                                  <p:childTnLst>
                                    <p:set>
                                      <p:cBhvr>
                                        <p:cTn id="76" dur="1" fill="hold">
                                          <p:stCondLst>
                                            <p:cond delay="0"/>
                                          </p:stCondLst>
                                        </p:cTn>
                                        <p:tgtEl>
                                          <p:spTgt spid="60468"/>
                                        </p:tgtEl>
                                        <p:attrNameLst>
                                          <p:attrName>style.visibility</p:attrName>
                                        </p:attrNameLst>
                                      </p:cBhvr>
                                      <p:to>
                                        <p:strVal val="visible"/>
                                      </p:to>
                                    </p:set>
                                    <p:anim calcmode="lin" valueType="num">
                                      <p:cBhvr>
                                        <p:cTn id="77" dur="500" fill="hold"/>
                                        <p:tgtEl>
                                          <p:spTgt spid="60468"/>
                                        </p:tgtEl>
                                        <p:attrNameLst>
                                          <p:attrName>ppt_w</p:attrName>
                                        </p:attrNameLst>
                                      </p:cBhvr>
                                      <p:tavLst>
                                        <p:tav tm="0">
                                          <p:val>
                                            <p:fltVal val="0"/>
                                          </p:val>
                                        </p:tav>
                                        <p:tav tm="100000">
                                          <p:val>
                                            <p:strVal val="#ppt_w"/>
                                          </p:val>
                                        </p:tav>
                                      </p:tavLst>
                                    </p:anim>
                                    <p:anim calcmode="lin" valueType="num">
                                      <p:cBhvr>
                                        <p:cTn id="78" dur="500" fill="hold"/>
                                        <p:tgtEl>
                                          <p:spTgt spid="60468"/>
                                        </p:tgtEl>
                                        <p:attrNameLst>
                                          <p:attrName>ppt_h</p:attrName>
                                        </p:attrNameLst>
                                      </p:cBhvr>
                                      <p:tavLst>
                                        <p:tav tm="0">
                                          <p:val>
                                            <p:fltVal val="0"/>
                                          </p:val>
                                        </p:tav>
                                        <p:tav tm="100000">
                                          <p:val>
                                            <p:strVal val="#ppt_h"/>
                                          </p:val>
                                        </p:tav>
                                      </p:tavLst>
                                    </p:anim>
                                    <p:animEffect transition="in" filter="fade">
                                      <p:cBhvr>
                                        <p:cTn id="79" dur="500"/>
                                        <p:tgtEl>
                                          <p:spTgt spid="60468"/>
                                        </p:tgtEl>
                                      </p:cBhvr>
                                    </p:animEffect>
                                  </p:childTnLst>
                                </p:cTn>
                              </p:par>
                            </p:childTnLst>
                          </p:cTn>
                        </p:par>
                        <p:par>
                          <p:cTn id="80" fill="hold">
                            <p:stCondLst>
                              <p:cond delay="5500"/>
                            </p:stCondLst>
                            <p:childTnLst>
                              <p:par>
                                <p:cTn id="81" presetID="53" presetClass="entr" presetSubtype="0" fill="hold" grpId="0" nodeType="afterEffect">
                                  <p:stCondLst>
                                    <p:cond delay="0"/>
                                  </p:stCondLst>
                                  <p:childTnLst>
                                    <p:set>
                                      <p:cBhvr>
                                        <p:cTn id="82" dur="1" fill="hold">
                                          <p:stCondLst>
                                            <p:cond delay="0"/>
                                          </p:stCondLst>
                                        </p:cTn>
                                        <p:tgtEl>
                                          <p:spTgt spid="10"/>
                                        </p:tgtEl>
                                        <p:attrNameLst>
                                          <p:attrName>style.visibility</p:attrName>
                                        </p:attrNameLst>
                                      </p:cBhvr>
                                      <p:to>
                                        <p:strVal val="visible"/>
                                      </p:to>
                                    </p:set>
                                    <p:anim calcmode="lin" valueType="num">
                                      <p:cBhvr>
                                        <p:cTn id="83" dur="500" fill="hold"/>
                                        <p:tgtEl>
                                          <p:spTgt spid="10"/>
                                        </p:tgtEl>
                                        <p:attrNameLst>
                                          <p:attrName>ppt_w</p:attrName>
                                        </p:attrNameLst>
                                      </p:cBhvr>
                                      <p:tavLst>
                                        <p:tav tm="0">
                                          <p:val>
                                            <p:fltVal val="0"/>
                                          </p:val>
                                        </p:tav>
                                        <p:tav tm="100000">
                                          <p:val>
                                            <p:strVal val="#ppt_w"/>
                                          </p:val>
                                        </p:tav>
                                      </p:tavLst>
                                    </p:anim>
                                    <p:anim calcmode="lin" valueType="num">
                                      <p:cBhvr>
                                        <p:cTn id="84" dur="500" fill="hold"/>
                                        <p:tgtEl>
                                          <p:spTgt spid="10"/>
                                        </p:tgtEl>
                                        <p:attrNameLst>
                                          <p:attrName>ppt_h</p:attrName>
                                        </p:attrNameLst>
                                      </p:cBhvr>
                                      <p:tavLst>
                                        <p:tav tm="0">
                                          <p:val>
                                            <p:fltVal val="0"/>
                                          </p:val>
                                        </p:tav>
                                        <p:tav tm="100000">
                                          <p:val>
                                            <p:strVal val="#ppt_h"/>
                                          </p:val>
                                        </p:tav>
                                      </p:tavLst>
                                    </p:anim>
                                    <p:animEffect transition="in" filter="fade">
                                      <p:cBhvr>
                                        <p:cTn id="85" dur="500"/>
                                        <p:tgtEl>
                                          <p:spTgt spid="10"/>
                                        </p:tgtEl>
                                      </p:cBhvr>
                                    </p:animEffect>
                                  </p:childTnLst>
                                </p:cTn>
                              </p:par>
                            </p:childTnLst>
                          </p:cTn>
                        </p:par>
                        <p:par>
                          <p:cTn id="86" fill="hold">
                            <p:stCondLst>
                              <p:cond delay="6000"/>
                            </p:stCondLst>
                            <p:childTnLst>
                              <p:par>
                                <p:cTn id="87" presetID="53" presetClass="entr" presetSubtype="0" fill="hold" nodeType="afterEffect">
                                  <p:stCondLst>
                                    <p:cond delay="0"/>
                                  </p:stCondLst>
                                  <p:childTnLst>
                                    <p:set>
                                      <p:cBhvr>
                                        <p:cTn id="88" dur="1" fill="hold">
                                          <p:stCondLst>
                                            <p:cond delay="0"/>
                                          </p:stCondLst>
                                        </p:cTn>
                                        <p:tgtEl>
                                          <p:spTgt spid="60472"/>
                                        </p:tgtEl>
                                        <p:attrNameLst>
                                          <p:attrName>style.visibility</p:attrName>
                                        </p:attrNameLst>
                                      </p:cBhvr>
                                      <p:to>
                                        <p:strVal val="visible"/>
                                      </p:to>
                                    </p:set>
                                    <p:anim calcmode="lin" valueType="num">
                                      <p:cBhvr>
                                        <p:cTn id="89" dur="500" fill="hold"/>
                                        <p:tgtEl>
                                          <p:spTgt spid="60472"/>
                                        </p:tgtEl>
                                        <p:attrNameLst>
                                          <p:attrName>ppt_w</p:attrName>
                                        </p:attrNameLst>
                                      </p:cBhvr>
                                      <p:tavLst>
                                        <p:tav tm="0">
                                          <p:val>
                                            <p:fltVal val="0"/>
                                          </p:val>
                                        </p:tav>
                                        <p:tav tm="100000">
                                          <p:val>
                                            <p:strVal val="#ppt_w"/>
                                          </p:val>
                                        </p:tav>
                                      </p:tavLst>
                                    </p:anim>
                                    <p:anim calcmode="lin" valueType="num">
                                      <p:cBhvr>
                                        <p:cTn id="90" dur="500" fill="hold"/>
                                        <p:tgtEl>
                                          <p:spTgt spid="60472"/>
                                        </p:tgtEl>
                                        <p:attrNameLst>
                                          <p:attrName>ppt_h</p:attrName>
                                        </p:attrNameLst>
                                      </p:cBhvr>
                                      <p:tavLst>
                                        <p:tav tm="0">
                                          <p:val>
                                            <p:fltVal val="0"/>
                                          </p:val>
                                        </p:tav>
                                        <p:tav tm="100000">
                                          <p:val>
                                            <p:strVal val="#ppt_h"/>
                                          </p:val>
                                        </p:tav>
                                      </p:tavLst>
                                    </p:anim>
                                    <p:animEffect transition="in" filter="fade">
                                      <p:cBhvr>
                                        <p:cTn id="91" dur="500"/>
                                        <p:tgtEl>
                                          <p:spTgt spid="60472"/>
                                        </p:tgtEl>
                                      </p:cBhvr>
                                    </p:animEffect>
                                  </p:childTnLst>
                                </p:cTn>
                              </p:par>
                            </p:childTnLst>
                          </p:cTn>
                        </p:par>
                        <p:par>
                          <p:cTn id="92" fill="hold">
                            <p:stCondLst>
                              <p:cond delay="6500"/>
                            </p:stCondLst>
                            <p:childTnLst>
                              <p:par>
                                <p:cTn id="93" presetID="53" presetClass="entr" presetSubtype="0" fill="hold" grpId="0" nodeType="afterEffect">
                                  <p:stCondLst>
                                    <p:cond delay="0"/>
                                  </p:stCondLst>
                                  <p:childTnLst>
                                    <p:set>
                                      <p:cBhvr>
                                        <p:cTn id="94" dur="1" fill="hold">
                                          <p:stCondLst>
                                            <p:cond delay="0"/>
                                          </p:stCondLst>
                                        </p:cTn>
                                        <p:tgtEl>
                                          <p:spTgt spid="11"/>
                                        </p:tgtEl>
                                        <p:attrNameLst>
                                          <p:attrName>style.visibility</p:attrName>
                                        </p:attrNameLst>
                                      </p:cBhvr>
                                      <p:to>
                                        <p:strVal val="visible"/>
                                      </p:to>
                                    </p:set>
                                    <p:anim calcmode="lin" valueType="num">
                                      <p:cBhvr>
                                        <p:cTn id="95" dur="500" fill="hold"/>
                                        <p:tgtEl>
                                          <p:spTgt spid="11"/>
                                        </p:tgtEl>
                                        <p:attrNameLst>
                                          <p:attrName>ppt_w</p:attrName>
                                        </p:attrNameLst>
                                      </p:cBhvr>
                                      <p:tavLst>
                                        <p:tav tm="0">
                                          <p:val>
                                            <p:fltVal val="0"/>
                                          </p:val>
                                        </p:tav>
                                        <p:tav tm="100000">
                                          <p:val>
                                            <p:strVal val="#ppt_w"/>
                                          </p:val>
                                        </p:tav>
                                      </p:tavLst>
                                    </p:anim>
                                    <p:anim calcmode="lin" valueType="num">
                                      <p:cBhvr>
                                        <p:cTn id="96" dur="500" fill="hold"/>
                                        <p:tgtEl>
                                          <p:spTgt spid="11"/>
                                        </p:tgtEl>
                                        <p:attrNameLst>
                                          <p:attrName>ppt_h</p:attrName>
                                        </p:attrNameLst>
                                      </p:cBhvr>
                                      <p:tavLst>
                                        <p:tav tm="0">
                                          <p:val>
                                            <p:fltVal val="0"/>
                                          </p:val>
                                        </p:tav>
                                        <p:tav tm="100000">
                                          <p:val>
                                            <p:strVal val="#ppt_h"/>
                                          </p:val>
                                        </p:tav>
                                      </p:tavLst>
                                    </p:anim>
                                    <p:animEffect transition="in" filter="fade">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9" grpId="0"/>
      <p:bldP spid="59402" grpId="0"/>
      <p:bldP spid="2049" grpId="0" animBg="1"/>
      <p:bldP spid="4" grpId="0"/>
      <p:bldP spid="7" grpId="0"/>
      <p:bldP spid="10"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6300" name="Group 44"/>
          <p:cNvGrpSpPr>
            <a:grpSpLocks/>
          </p:cNvGrpSpPr>
          <p:nvPr/>
        </p:nvGrpSpPr>
        <p:grpSpPr bwMode="auto">
          <a:xfrm>
            <a:off x="2833983" y="2277602"/>
            <a:ext cx="2430835" cy="2429342"/>
            <a:chOff x="1898" y="1504"/>
            <a:chExt cx="1628" cy="1627"/>
          </a:xfrm>
        </p:grpSpPr>
        <p:sp>
          <p:nvSpPr>
            <p:cNvPr id="78863" name="Freeform 4"/>
            <p:cNvSpPr>
              <a:spLocks/>
            </p:cNvSpPr>
            <p:nvPr/>
          </p:nvSpPr>
          <p:spPr bwMode="auto">
            <a:xfrm>
              <a:off x="1898" y="1504"/>
              <a:ext cx="1628" cy="1627"/>
            </a:xfrm>
            <a:custGeom>
              <a:avLst/>
              <a:gdLst>
                <a:gd name="T0" fmla="*/ 7464885 w 1050"/>
                <a:gd name="T1" fmla="*/ 8440695 h 1049"/>
                <a:gd name="T2" fmla="*/ 7147627 w 1050"/>
                <a:gd name="T3" fmla="*/ 9310006 h 1049"/>
                <a:gd name="T4" fmla="*/ 6261178 w 1050"/>
                <a:gd name="T5" fmla="*/ 9057627 h 1049"/>
                <a:gd name="T6" fmla="*/ 5831944 w 1050"/>
                <a:gd name="T7" fmla="*/ 9758686 h 1049"/>
                <a:gd name="T8" fmla="*/ 4908165 w 1050"/>
                <a:gd name="T9" fmla="*/ 9263265 h 1049"/>
                <a:gd name="T10" fmla="*/ 4133684 w 1050"/>
                <a:gd name="T11" fmla="*/ 9786728 h 1049"/>
                <a:gd name="T12" fmla="*/ 3555152 w 1050"/>
                <a:gd name="T13" fmla="*/ 9057627 h 1049"/>
                <a:gd name="T14" fmla="*/ 2808664 w 1050"/>
                <a:gd name="T15" fmla="*/ 9375440 h 1049"/>
                <a:gd name="T16" fmla="*/ 2538062 w 1050"/>
                <a:gd name="T17" fmla="*/ 8571562 h 1049"/>
                <a:gd name="T18" fmla="*/ 2164821 w 1050"/>
                <a:gd name="T19" fmla="*/ 8300491 h 1049"/>
                <a:gd name="T20" fmla="*/ 1306357 w 1050"/>
                <a:gd name="T21" fmla="*/ 8281792 h 1049"/>
                <a:gd name="T22" fmla="*/ 1250370 w 1050"/>
                <a:gd name="T23" fmla="*/ 7272277 h 1049"/>
                <a:gd name="T24" fmla="*/ 438561 w 1050"/>
                <a:gd name="T25" fmla="*/ 7010549 h 1049"/>
                <a:gd name="T26" fmla="*/ 727827 w 1050"/>
                <a:gd name="T27" fmla="*/ 6141240 h 1049"/>
                <a:gd name="T28" fmla="*/ 0 w 1050"/>
                <a:gd name="T29" fmla="*/ 5514964 h 1049"/>
                <a:gd name="T30" fmla="*/ 559866 w 1050"/>
                <a:gd name="T31" fmla="*/ 4673702 h 1049"/>
                <a:gd name="T32" fmla="*/ 55989 w 1050"/>
                <a:gd name="T33" fmla="*/ 3981993 h 1049"/>
                <a:gd name="T34" fmla="*/ 802474 w 1050"/>
                <a:gd name="T35" fmla="*/ 3439844 h 1049"/>
                <a:gd name="T36" fmla="*/ 513212 w 1050"/>
                <a:gd name="T37" fmla="*/ 2654660 h 1049"/>
                <a:gd name="T38" fmla="*/ 1381004 w 1050"/>
                <a:gd name="T39" fmla="*/ 2336851 h 1049"/>
                <a:gd name="T40" fmla="*/ 1306357 w 1050"/>
                <a:gd name="T41" fmla="*/ 1523625 h 1049"/>
                <a:gd name="T42" fmla="*/ 2164821 w 1050"/>
                <a:gd name="T43" fmla="*/ 1514279 h 1049"/>
                <a:gd name="T44" fmla="*/ 2528733 w 1050"/>
                <a:gd name="T45" fmla="*/ 570193 h 1049"/>
                <a:gd name="T46" fmla="*/ 3340538 w 1050"/>
                <a:gd name="T47" fmla="*/ 822572 h 1049"/>
                <a:gd name="T48" fmla="*/ 3779099 w 1050"/>
                <a:gd name="T49" fmla="*/ 682361 h 1049"/>
                <a:gd name="T50" fmla="*/ 4674887 w 1050"/>
                <a:gd name="T51" fmla="*/ 542151 h 1049"/>
                <a:gd name="T52" fmla="*/ 5524014 w 1050"/>
                <a:gd name="T53" fmla="*/ 0 h 1049"/>
                <a:gd name="T54" fmla="*/ 6027897 w 1050"/>
                <a:gd name="T55" fmla="*/ 682361 h 1049"/>
                <a:gd name="T56" fmla="*/ 6475792 w 1050"/>
                <a:gd name="T57" fmla="*/ 822572 h 1049"/>
                <a:gd name="T58" fmla="*/ 7287598 w 1050"/>
                <a:gd name="T59" fmla="*/ 570193 h 1049"/>
                <a:gd name="T60" fmla="*/ 7558193 w 1050"/>
                <a:gd name="T61" fmla="*/ 1448847 h 1049"/>
                <a:gd name="T62" fmla="*/ 8397998 w 1050"/>
                <a:gd name="T63" fmla="*/ 1411457 h 1049"/>
                <a:gd name="T64" fmla="*/ 8435315 w 1050"/>
                <a:gd name="T65" fmla="*/ 2336851 h 1049"/>
                <a:gd name="T66" fmla="*/ 9303116 w 1050"/>
                <a:gd name="T67" fmla="*/ 2654660 h 1049"/>
                <a:gd name="T68" fmla="*/ 9051170 w 1050"/>
                <a:gd name="T69" fmla="*/ 3552009 h 1049"/>
                <a:gd name="T70" fmla="*/ 9751012 w 1050"/>
                <a:gd name="T71" fmla="*/ 3981993 h 1049"/>
                <a:gd name="T72" fmla="*/ 9265787 w 1050"/>
                <a:gd name="T73" fmla="*/ 4898039 h 1049"/>
                <a:gd name="T74" fmla="*/ 9779007 w 1050"/>
                <a:gd name="T75" fmla="*/ 5673871 h 1049"/>
                <a:gd name="T76" fmla="*/ 9051170 w 1050"/>
                <a:gd name="T77" fmla="*/ 6253408 h 1049"/>
                <a:gd name="T78" fmla="*/ 9377756 w 1050"/>
                <a:gd name="T79" fmla="*/ 7010549 h 1049"/>
                <a:gd name="T80" fmla="*/ 8565958 w 1050"/>
                <a:gd name="T81" fmla="*/ 7272277 h 1049"/>
                <a:gd name="T82" fmla="*/ 8295357 w 1050"/>
                <a:gd name="T83" fmla="*/ 7646174 h 1049"/>
                <a:gd name="T84" fmla="*/ 8286023 w 1050"/>
                <a:gd name="T85" fmla="*/ 8515478 h 104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50"/>
                <a:gd name="T130" fmla="*/ 0 h 1049"/>
                <a:gd name="T131" fmla="*/ 1050 w 1050"/>
                <a:gd name="T132" fmla="*/ 1049 h 104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tx2"/>
            </a:solidFill>
            <a:ln w="3175" cap="flat" cmpd="sng" algn="ctr">
              <a:noFill/>
              <a:prstDash val="solid"/>
              <a:round/>
              <a:headEnd/>
              <a:tailEnd/>
            </a:ln>
          </p:spPr>
          <p:txBody>
            <a:bodyPr lIns="0" rIns="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78864" name="Oval 5"/>
            <p:cNvSpPr>
              <a:spLocks noChangeArrowheads="1"/>
            </p:cNvSpPr>
            <p:nvPr/>
          </p:nvSpPr>
          <p:spPr bwMode="auto">
            <a:xfrm>
              <a:off x="2149" y="1752"/>
              <a:ext cx="1129" cy="1131"/>
            </a:xfrm>
            <a:prstGeom prst="ellipse">
              <a:avLst/>
            </a:prstGeom>
            <a:solidFill>
              <a:srgbClr val="F2F2F2"/>
            </a:solidFill>
            <a:ln w="22225">
              <a:noFill/>
              <a:round/>
              <a:headEnd/>
              <a:tailEnd/>
            </a:ln>
          </p:spPr>
          <p:txBody>
            <a:bodyPr anchor="ctr" anchorCtr="1"/>
            <a:lstStyle/>
            <a:p>
              <a:pPr marL="0" marR="0" lvl="0" indent="0" algn="ctr" defTabSz="94669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A800"/>
                </a:solidFill>
                <a:effectLst/>
                <a:uLnTx/>
                <a:uFillTx/>
                <a:latin typeface="Arial"/>
                <a:ea typeface="微软雅黑"/>
                <a:cs typeface="+mn-cs"/>
                <a:sym typeface="造字工房悦黑体验版常规体" pitchFamily="50" charset="-122"/>
              </a:endParaRPr>
            </a:p>
            <a:p>
              <a:pPr marL="0" marR="0" lvl="0" indent="0" algn="ctr" defTabSz="946690" rtl="0" eaLnBrk="1" fontAlgn="auto" latinLnBrk="0" hangingPunct="1">
                <a:lnSpc>
                  <a:spcPct val="100000"/>
                </a:lnSpc>
                <a:spcBef>
                  <a:spcPts val="0"/>
                </a:spcBef>
                <a:spcAft>
                  <a:spcPts val="0"/>
                </a:spcAft>
                <a:buClrTx/>
                <a:buSzTx/>
                <a:buFontTx/>
                <a:buNone/>
                <a:tabLst/>
                <a:defRPr/>
              </a:pPr>
              <a:r>
                <a:rPr kumimoji="0" lang="zh-CN" altLang="en-US" sz="1693" b="0" i="0" u="none" strike="noStrike" kern="1200" cap="none" spc="0" normalizeH="0" baseline="0" noProof="0">
                  <a:ln>
                    <a:noFill/>
                  </a:ln>
                  <a:solidFill>
                    <a:srgbClr val="00A800"/>
                  </a:solidFill>
                  <a:effectLst/>
                  <a:uLnTx/>
                  <a:uFillTx/>
                  <a:latin typeface="Arial"/>
                  <a:ea typeface="微软雅黑"/>
                  <a:cs typeface="+mn-cs"/>
                  <a:sym typeface="造字工房悦黑体验版常规体" pitchFamily="50" charset="-122"/>
                </a:rPr>
                <a:t>输入您想要的文字内容</a:t>
              </a:r>
            </a:p>
            <a:p>
              <a:pPr marL="0" marR="0" lvl="0" indent="0" algn="ctr" defTabSz="946690" rtl="0" eaLnBrk="1" fontAlgn="auto" latinLnBrk="0" hangingPunct="1">
                <a:lnSpc>
                  <a:spcPct val="100000"/>
                </a:lnSpc>
                <a:spcBef>
                  <a:spcPts val="0"/>
                </a:spcBef>
                <a:spcAft>
                  <a:spcPts val="0"/>
                </a:spcAft>
                <a:buClrTx/>
                <a:buSzTx/>
                <a:buFontTx/>
                <a:buNone/>
                <a:tabLst/>
                <a:defRPr/>
              </a:pPr>
              <a:endParaRPr kumimoji="0" lang="en-US" altLang="zh-CN" sz="1693" b="0" i="0" u="none" strike="noStrike" kern="1200" cap="none" spc="0" normalizeH="0" baseline="0" noProof="0">
                <a:ln>
                  <a:noFill/>
                </a:ln>
                <a:solidFill>
                  <a:srgbClr val="C00000"/>
                </a:solidFill>
                <a:effectLst/>
                <a:uLnTx/>
                <a:uFillTx/>
                <a:latin typeface="Calibri" pitchFamily="34" charset="0"/>
                <a:ea typeface="微软雅黑"/>
                <a:cs typeface="+mn-cs"/>
              </a:endParaRPr>
            </a:p>
          </p:txBody>
        </p:sp>
      </p:grpSp>
      <p:grpSp>
        <p:nvGrpSpPr>
          <p:cNvPr id="96301" name="Group 45"/>
          <p:cNvGrpSpPr>
            <a:grpSpLocks/>
          </p:cNvGrpSpPr>
          <p:nvPr/>
        </p:nvGrpSpPr>
        <p:grpSpPr bwMode="auto">
          <a:xfrm>
            <a:off x="4973656" y="1831153"/>
            <a:ext cx="1655894" cy="1654401"/>
            <a:chOff x="3331" y="1205"/>
            <a:chExt cx="1109" cy="1108"/>
          </a:xfrm>
        </p:grpSpPr>
        <p:sp>
          <p:nvSpPr>
            <p:cNvPr id="78861" name="Freeform 6"/>
            <p:cNvSpPr>
              <a:spLocks/>
            </p:cNvSpPr>
            <p:nvPr/>
          </p:nvSpPr>
          <p:spPr bwMode="auto">
            <a:xfrm>
              <a:off x="3331" y="1205"/>
              <a:ext cx="1109" cy="1108"/>
            </a:xfrm>
            <a:custGeom>
              <a:avLst/>
              <a:gdLst>
                <a:gd name="T0" fmla="*/ 5435795 w 637"/>
                <a:gd name="T1" fmla="*/ 6717227 h 638"/>
                <a:gd name="T2" fmla="*/ 5176951 w 637"/>
                <a:gd name="T3" fmla="*/ 6839357 h 638"/>
                <a:gd name="T4" fmla="*/ 4893451 w 637"/>
                <a:gd name="T5" fmla="*/ 6937059 h 638"/>
                <a:gd name="T6" fmla="*/ 4462035 w 637"/>
                <a:gd name="T7" fmla="*/ 7767553 h 638"/>
                <a:gd name="T8" fmla="*/ 3845734 w 637"/>
                <a:gd name="T9" fmla="*/ 7071404 h 638"/>
                <a:gd name="T10" fmla="*/ 3549909 w 637"/>
                <a:gd name="T11" fmla="*/ 7046976 h 638"/>
                <a:gd name="T12" fmla="*/ 3254081 w 637"/>
                <a:gd name="T13" fmla="*/ 6998127 h 638"/>
                <a:gd name="T14" fmla="*/ 2576146 w 637"/>
                <a:gd name="T15" fmla="*/ 7559923 h 638"/>
                <a:gd name="T16" fmla="*/ 2231019 w 637"/>
                <a:gd name="T17" fmla="*/ 7425580 h 638"/>
                <a:gd name="T18" fmla="*/ 2144736 w 637"/>
                <a:gd name="T19" fmla="*/ 6509600 h 638"/>
                <a:gd name="T20" fmla="*/ 1910544 w 637"/>
                <a:gd name="T21" fmla="*/ 6338614 h 638"/>
                <a:gd name="T22" fmla="*/ 973763 w 637"/>
                <a:gd name="T23" fmla="*/ 6485172 h 638"/>
                <a:gd name="T24" fmla="*/ 690263 w 637"/>
                <a:gd name="T25" fmla="*/ 6130991 h 638"/>
                <a:gd name="T26" fmla="*/ 1097017 w 637"/>
                <a:gd name="T27" fmla="*/ 5276073 h 638"/>
                <a:gd name="T28" fmla="*/ 961435 w 637"/>
                <a:gd name="T29" fmla="*/ 5007382 h 638"/>
                <a:gd name="T30" fmla="*/ 73957 w 637"/>
                <a:gd name="T31" fmla="*/ 4677625 h 638"/>
                <a:gd name="T32" fmla="*/ 0 w 637"/>
                <a:gd name="T33" fmla="*/ 4225745 h 638"/>
                <a:gd name="T34" fmla="*/ 788871 w 637"/>
                <a:gd name="T35" fmla="*/ 3676150 h 638"/>
                <a:gd name="T36" fmla="*/ 825848 w 637"/>
                <a:gd name="T37" fmla="*/ 3370826 h 638"/>
                <a:gd name="T38" fmla="*/ 209544 w 637"/>
                <a:gd name="T39" fmla="*/ 2625821 h 638"/>
                <a:gd name="T40" fmla="*/ 369781 w 637"/>
                <a:gd name="T41" fmla="*/ 2222790 h 638"/>
                <a:gd name="T42" fmla="*/ 1343542 w 637"/>
                <a:gd name="T43" fmla="*/ 2137297 h 638"/>
                <a:gd name="T44" fmla="*/ 1528433 w 637"/>
                <a:gd name="T45" fmla="*/ 1893034 h 638"/>
                <a:gd name="T46" fmla="*/ 1368191 w 637"/>
                <a:gd name="T47" fmla="*/ 928198 h 638"/>
                <a:gd name="T48" fmla="*/ 1701000 w 637"/>
                <a:gd name="T49" fmla="*/ 671724 h 638"/>
                <a:gd name="T50" fmla="*/ 2600800 w 637"/>
                <a:gd name="T51" fmla="*/ 1074753 h 638"/>
                <a:gd name="T52" fmla="*/ 2884300 w 637"/>
                <a:gd name="T53" fmla="*/ 964837 h 638"/>
                <a:gd name="T54" fmla="*/ 3217106 w 637"/>
                <a:gd name="T55" fmla="*/ 48854 h 638"/>
                <a:gd name="T56" fmla="*/ 3438970 w 637"/>
                <a:gd name="T57" fmla="*/ 12216 h 638"/>
                <a:gd name="T58" fmla="*/ 4067600 w 637"/>
                <a:gd name="T59" fmla="*/ 781642 h 638"/>
                <a:gd name="T60" fmla="*/ 4375752 w 637"/>
                <a:gd name="T61" fmla="*/ 806066 h 638"/>
                <a:gd name="T62" fmla="*/ 4671578 w 637"/>
                <a:gd name="T63" fmla="*/ 854919 h 638"/>
                <a:gd name="T64" fmla="*/ 5374161 w 637"/>
                <a:gd name="T65" fmla="*/ 256472 h 638"/>
                <a:gd name="T66" fmla="*/ 5682317 w 637"/>
                <a:gd name="T67" fmla="*/ 390820 h 638"/>
                <a:gd name="T68" fmla="*/ 5768600 w 637"/>
                <a:gd name="T69" fmla="*/ 1343443 h 638"/>
                <a:gd name="T70" fmla="*/ 6015118 w 637"/>
                <a:gd name="T71" fmla="*/ 1526645 h 638"/>
                <a:gd name="T72" fmla="*/ 6927248 w 637"/>
                <a:gd name="T73" fmla="*/ 1367871 h 638"/>
                <a:gd name="T74" fmla="*/ 7136792 w 637"/>
                <a:gd name="T75" fmla="*/ 1660986 h 638"/>
                <a:gd name="T76" fmla="*/ 6754683 w 637"/>
                <a:gd name="T77" fmla="*/ 2454842 h 638"/>
                <a:gd name="T78" fmla="*/ 6828640 w 637"/>
                <a:gd name="T79" fmla="*/ 2601398 h 638"/>
                <a:gd name="T80" fmla="*/ 6939578 w 637"/>
                <a:gd name="T81" fmla="*/ 2870084 h 638"/>
                <a:gd name="T82" fmla="*/ 7790076 w 637"/>
                <a:gd name="T83" fmla="*/ 3187631 h 638"/>
                <a:gd name="T84" fmla="*/ 7851707 w 637"/>
                <a:gd name="T85" fmla="*/ 3676150 h 638"/>
                <a:gd name="T86" fmla="*/ 7112140 w 637"/>
                <a:gd name="T87" fmla="*/ 4201321 h 638"/>
                <a:gd name="T88" fmla="*/ 7075161 w 637"/>
                <a:gd name="T89" fmla="*/ 4482218 h 638"/>
                <a:gd name="T90" fmla="*/ 7642163 w 637"/>
                <a:gd name="T91" fmla="*/ 5178365 h 638"/>
                <a:gd name="T92" fmla="*/ 7444939 w 637"/>
                <a:gd name="T93" fmla="*/ 5642464 h 638"/>
                <a:gd name="T94" fmla="*/ 6557469 w 637"/>
                <a:gd name="T95" fmla="*/ 5727957 h 638"/>
                <a:gd name="T96" fmla="*/ 6384904 w 637"/>
                <a:gd name="T97" fmla="*/ 5960004 h 638"/>
                <a:gd name="T98" fmla="*/ 6520491 w 637"/>
                <a:gd name="T99" fmla="*/ 6827141 h 638"/>
                <a:gd name="T100" fmla="*/ 6224661 w 637"/>
                <a:gd name="T101" fmla="*/ 7071404 h 63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37"/>
                <a:gd name="T154" fmla="*/ 0 h 638"/>
                <a:gd name="T155" fmla="*/ 637 w 637"/>
                <a:gd name="T156" fmla="*/ 638 h 63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bg2"/>
            </a:solidFill>
            <a:ln w="3175" cap="flat" cmpd="sng" algn="ctr">
              <a:noFill/>
              <a:prstDash val="solid"/>
              <a:round/>
              <a:headEnd/>
              <a:tailEnd/>
            </a:ln>
          </p:spPr>
          <p:txBody>
            <a:bodyPr lIns="0" rIns="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78862" name="Oval 7"/>
            <p:cNvSpPr>
              <a:spLocks noChangeArrowheads="1"/>
            </p:cNvSpPr>
            <p:nvPr/>
          </p:nvSpPr>
          <p:spPr bwMode="auto">
            <a:xfrm>
              <a:off x="3551" y="1427"/>
              <a:ext cx="669" cy="664"/>
            </a:xfrm>
            <a:prstGeom prst="ellipse">
              <a:avLst/>
            </a:prstGeom>
            <a:solidFill>
              <a:srgbClr val="F2F2F2"/>
            </a:solidFill>
            <a:ln w="22225">
              <a:noFill/>
              <a:round/>
              <a:headEnd/>
              <a:tailEnd/>
            </a:ln>
          </p:spPr>
          <p:txBody>
            <a:bodyPr anchor="ctr" anchorCtr="1"/>
            <a:lstStyle/>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zh-CN" altLang="en-US" sz="1129" b="0" i="0" u="none" strike="noStrike" kern="1200" cap="none" spc="0" normalizeH="0" baseline="0" noProof="0">
                <a:ln>
                  <a:noFill/>
                </a:ln>
                <a:solidFill>
                  <a:srgbClr val="00A800"/>
                </a:solidFill>
                <a:effectLst/>
                <a:uLnTx/>
                <a:uFillTx/>
                <a:latin typeface="Arial"/>
                <a:ea typeface="微软雅黑"/>
                <a:cs typeface="+mn-cs"/>
                <a:sym typeface="造字工房悦黑体验版常规体" pitchFamily="50" charset="-122"/>
              </a:endParaRPr>
            </a:p>
            <a:p>
              <a:pPr marL="0" marR="0" lvl="0" indent="0" algn="ctr" defTabSz="860085"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srgbClr val="00A800"/>
                  </a:solidFill>
                  <a:effectLst/>
                  <a:uLnTx/>
                  <a:uFillTx/>
                  <a:latin typeface="Arial"/>
                  <a:ea typeface="微软雅黑"/>
                  <a:cs typeface="+mn-cs"/>
                  <a:sym typeface="造字工房悦黑体验版常规体" pitchFamily="50" charset="-122"/>
                </a:rPr>
                <a:t>输入您想要的文字内容</a:t>
              </a:r>
            </a:p>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en-US" altLang="zh-CN" sz="1129" b="0" i="0" u="none" strike="noStrike" kern="1200" cap="none" spc="0" normalizeH="0" baseline="0" noProof="0">
                <a:ln>
                  <a:noFill/>
                </a:ln>
                <a:solidFill>
                  <a:srgbClr val="C00000"/>
                </a:solidFill>
                <a:effectLst/>
                <a:uLnTx/>
                <a:uFillTx/>
                <a:latin typeface="Calibri" pitchFamily="34" charset="0"/>
                <a:ea typeface="微软雅黑"/>
                <a:cs typeface="+mn-cs"/>
              </a:endParaRPr>
            </a:p>
          </p:txBody>
        </p:sp>
      </p:grpSp>
      <p:grpSp>
        <p:nvGrpSpPr>
          <p:cNvPr id="96299" name="Group 43"/>
          <p:cNvGrpSpPr>
            <a:grpSpLocks/>
          </p:cNvGrpSpPr>
          <p:nvPr/>
        </p:nvGrpSpPr>
        <p:grpSpPr bwMode="auto">
          <a:xfrm>
            <a:off x="1049679" y="2079014"/>
            <a:ext cx="1918687" cy="1923167"/>
            <a:chOff x="703" y="1371"/>
            <a:chExt cx="1285" cy="1288"/>
          </a:xfrm>
        </p:grpSpPr>
        <p:sp>
          <p:nvSpPr>
            <p:cNvPr id="78859" name="Freeform 8"/>
            <p:cNvSpPr>
              <a:spLocks/>
            </p:cNvSpPr>
            <p:nvPr/>
          </p:nvSpPr>
          <p:spPr bwMode="auto">
            <a:xfrm>
              <a:off x="703" y="1371"/>
              <a:ext cx="1285" cy="1288"/>
            </a:xfrm>
            <a:custGeom>
              <a:avLst/>
              <a:gdLst>
                <a:gd name="T0" fmla="*/ 6065346 w 808"/>
                <a:gd name="T1" fmla="*/ 7136055 h 810"/>
                <a:gd name="T2" fmla="*/ 5714029 w 808"/>
                <a:gd name="T3" fmla="*/ 7332276 h 810"/>
                <a:gd name="T4" fmla="*/ 5528041 w 808"/>
                <a:gd name="T5" fmla="*/ 8148118 h 810"/>
                <a:gd name="T6" fmla="*/ 5259387 w 808"/>
                <a:gd name="T7" fmla="*/ 8230740 h 810"/>
                <a:gd name="T8" fmla="*/ 4649754 w 808"/>
                <a:gd name="T9" fmla="*/ 7652413 h 810"/>
                <a:gd name="T10" fmla="*/ 4391437 w 808"/>
                <a:gd name="T11" fmla="*/ 7683395 h 810"/>
                <a:gd name="T12" fmla="*/ 3905793 w 808"/>
                <a:gd name="T13" fmla="*/ 8364985 h 810"/>
                <a:gd name="T14" fmla="*/ 3626805 w 808"/>
                <a:gd name="T15" fmla="*/ 8334003 h 810"/>
                <a:gd name="T16" fmla="*/ 3275493 w 808"/>
                <a:gd name="T17" fmla="*/ 7569803 h 810"/>
                <a:gd name="T18" fmla="*/ 3017174 w 808"/>
                <a:gd name="T19" fmla="*/ 7497509 h 810"/>
                <a:gd name="T20" fmla="*/ 2324878 w 808"/>
                <a:gd name="T21" fmla="*/ 7941580 h 810"/>
                <a:gd name="T22" fmla="*/ 2056224 w 808"/>
                <a:gd name="T23" fmla="*/ 7796993 h 810"/>
                <a:gd name="T24" fmla="*/ 2035558 w 808"/>
                <a:gd name="T25" fmla="*/ 6970829 h 810"/>
                <a:gd name="T26" fmla="*/ 1828904 w 808"/>
                <a:gd name="T27" fmla="*/ 6795260 h 810"/>
                <a:gd name="T28" fmla="*/ 1022946 w 808"/>
                <a:gd name="T29" fmla="*/ 6939840 h 810"/>
                <a:gd name="T30" fmla="*/ 836953 w 808"/>
                <a:gd name="T31" fmla="*/ 6702321 h 810"/>
                <a:gd name="T32" fmla="*/ 1064277 w 808"/>
                <a:gd name="T33" fmla="*/ 5814181 h 810"/>
                <a:gd name="T34" fmla="*/ 950615 w 808"/>
                <a:gd name="T35" fmla="*/ 5576661 h 810"/>
                <a:gd name="T36" fmla="*/ 165324 w 808"/>
                <a:gd name="T37" fmla="*/ 5380447 h 810"/>
                <a:gd name="T38" fmla="*/ 692295 w 808"/>
                <a:gd name="T39" fmla="*/ 4760814 h 810"/>
                <a:gd name="T40" fmla="*/ 661301 w 808"/>
                <a:gd name="T41" fmla="*/ 4502638 h 810"/>
                <a:gd name="T42" fmla="*/ 640635 w 808"/>
                <a:gd name="T43" fmla="*/ 4234130 h 810"/>
                <a:gd name="T44" fmla="*/ 10334 w 808"/>
                <a:gd name="T45" fmla="*/ 3738428 h 810"/>
                <a:gd name="T46" fmla="*/ 723296 w 808"/>
                <a:gd name="T47" fmla="*/ 3387304 h 810"/>
                <a:gd name="T48" fmla="*/ 805957 w 808"/>
                <a:gd name="T49" fmla="*/ 3129129 h 810"/>
                <a:gd name="T50" fmla="*/ 888621 w 808"/>
                <a:gd name="T51" fmla="*/ 2870949 h 810"/>
                <a:gd name="T52" fmla="*/ 495973 w 808"/>
                <a:gd name="T53" fmla="*/ 2189354 h 810"/>
                <a:gd name="T54" fmla="*/ 1291600 w 808"/>
                <a:gd name="T55" fmla="*/ 2127393 h 810"/>
                <a:gd name="T56" fmla="*/ 1446590 w 808"/>
                <a:gd name="T57" fmla="*/ 1920849 h 810"/>
                <a:gd name="T58" fmla="*/ 1622247 w 808"/>
                <a:gd name="T59" fmla="*/ 1714306 h 810"/>
                <a:gd name="T60" fmla="*/ 1529255 w 808"/>
                <a:gd name="T61" fmla="*/ 939769 h 810"/>
                <a:gd name="T62" fmla="*/ 2283545 w 808"/>
                <a:gd name="T63" fmla="*/ 1177297 h 810"/>
                <a:gd name="T64" fmla="*/ 2634862 w 808"/>
                <a:gd name="T65" fmla="*/ 981078 h 810"/>
                <a:gd name="T66" fmla="*/ 2810521 w 808"/>
                <a:gd name="T67" fmla="*/ 216871 h 810"/>
                <a:gd name="T68" fmla="*/ 3120501 w 808"/>
                <a:gd name="T69" fmla="*/ 123926 h 810"/>
                <a:gd name="T70" fmla="*/ 3699140 w 808"/>
                <a:gd name="T71" fmla="*/ 650612 h 810"/>
                <a:gd name="T72" fmla="*/ 3957454 w 808"/>
                <a:gd name="T73" fmla="*/ 629959 h 810"/>
                <a:gd name="T74" fmla="*/ 4412099 w 808"/>
                <a:gd name="T75" fmla="*/ 0 h 810"/>
                <a:gd name="T76" fmla="*/ 4742747 w 808"/>
                <a:gd name="T77" fmla="*/ 30982 h 810"/>
                <a:gd name="T78" fmla="*/ 5073396 w 808"/>
                <a:gd name="T79" fmla="*/ 733228 h 810"/>
                <a:gd name="T80" fmla="*/ 5321385 w 808"/>
                <a:gd name="T81" fmla="*/ 805517 h 810"/>
                <a:gd name="T82" fmla="*/ 5982680 w 808"/>
                <a:gd name="T83" fmla="*/ 402756 h 810"/>
                <a:gd name="T84" fmla="*/ 6272002 w 808"/>
                <a:gd name="T85" fmla="*/ 557666 h 810"/>
                <a:gd name="T86" fmla="*/ 6313332 w 808"/>
                <a:gd name="T87" fmla="*/ 1342529 h 810"/>
                <a:gd name="T88" fmla="*/ 6509654 w 808"/>
                <a:gd name="T89" fmla="*/ 1507763 h 810"/>
                <a:gd name="T90" fmla="*/ 7284609 w 808"/>
                <a:gd name="T91" fmla="*/ 1383840 h 810"/>
                <a:gd name="T92" fmla="*/ 7491265 w 808"/>
                <a:gd name="T93" fmla="*/ 1631689 h 810"/>
                <a:gd name="T94" fmla="*/ 7284609 w 808"/>
                <a:gd name="T95" fmla="*/ 2488841 h 810"/>
                <a:gd name="T96" fmla="*/ 7398274 w 808"/>
                <a:gd name="T97" fmla="*/ 2726368 h 810"/>
                <a:gd name="T98" fmla="*/ 8173230 w 808"/>
                <a:gd name="T99" fmla="*/ 2943239 h 810"/>
                <a:gd name="T100" fmla="*/ 7646260 w 808"/>
                <a:gd name="T101" fmla="*/ 3542210 h 810"/>
                <a:gd name="T102" fmla="*/ 7687590 w 808"/>
                <a:gd name="T103" fmla="*/ 3800389 h 810"/>
                <a:gd name="T104" fmla="*/ 7697921 w 808"/>
                <a:gd name="T105" fmla="*/ 4079224 h 810"/>
                <a:gd name="T106" fmla="*/ 8338557 w 808"/>
                <a:gd name="T107" fmla="*/ 4564602 h 810"/>
                <a:gd name="T108" fmla="*/ 7615261 w 808"/>
                <a:gd name="T109" fmla="*/ 4926050 h 810"/>
                <a:gd name="T110" fmla="*/ 7542932 w 808"/>
                <a:gd name="T111" fmla="*/ 5184229 h 810"/>
                <a:gd name="T112" fmla="*/ 7460272 w 808"/>
                <a:gd name="T113" fmla="*/ 5432081 h 810"/>
                <a:gd name="T114" fmla="*/ 7873584 w 808"/>
                <a:gd name="T115" fmla="*/ 6144650 h 810"/>
                <a:gd name="T116" fmla="*/ 7057285 w 808"/>
                <a:gd name="T117" fmla="*/ 6185962 h 810"/>
                <a:gd name="T118" fmla="*/ 6902296 w 808"/>
                <a:gd name="T119" fmla="*/ 6402829 h 810"/>
                <a:gd name="T120" fmla="*/ 6726645 w 808"/>
                <a:gd name="T121" fmla="*/ 6599047 h 810"/>
                <a:gd name="T122" fmla="*/ 6840304 w 808"/>
                <a:gd name="T123" fmla="*/ 7414893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bg2"/>
            </a:solidFill>
            <a:ln w="3175" cap="flat" cmpd="sng" algn="ctr">
              <a:noFill/>
              <a:prstDash val="solid"/>
              <a:round/>
              <a:headEnd/>
              <a:tailEnd/>
            </a:ln>
          </p:spPr>
          <p:txBody>
            <a:bodyPr lIns="0" rIns="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78860" name="Oval 9"/>
            <p:cNvSpPr>
              <a:spLocks noChangeArrowheads="1"/>
            </p:cNvSpPr>
            <p:nvPr/>
          </p:nvSpPr>
          <p:spPr bwMode="auto">
            <a:xfrm>
              <a:off x="918" y="1588"/>
              <a:ext cx="853" cy="853"/>
            </a:xfrm>
            <a:prstGeom prst="ellipse">
              <a:avLst/>
            </a:prstGeom>
            <a:solidFill>
              <a:srgbClr val="F2F2F2"/>
            </a:solidFill>
            <a:ln w="22225">
              <a:noFill/>
              <a:round/>
              <a:headEnd/>
              <a:tailEnd/>
            </a:ln>
          </p:spPr>
          <p:txBody>
            <a:bodyPr anchor="ctr"/>
            <a:lstStyle/>
            <a:p>
              <a:pPr marL="0" marR="0" lvl="0" indent="0" algn="ctr" defTabSz="946690"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00A800"/>
                </a:solidFill>
                <a:effectLst/>
                <a:uLnTx/>
                <a:uFillTx/>
                <a:latin typeface="Arial"/>
                <a:ea typeface="微软雅黑"/>
                <a:cs typeface="+mn-cs"/>
                <a:sym typeface="造字工房悦黑体验版常规体" pitchFamily="50" charset="-122"/>
              </a:endParaRPr>
            </a:p>
            <a:p>
              <a:pPr marL="0" marR="0" lvl="0" indent="0" algn="ctr" defTabSz="94669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0A800"/>
                  </a:solidFill>
                  <a:effectLst/>
                  <a:uLnTx/>
                  <a:uFillTx/>
                  <a:latin typeface="Arial"/>
                  <a:ea typeface="微软雅黑"/>
                  <a:cs typeface="+mn-cs"/>
                  <a:sym typeface="造字工房悦黑体验版常规体" pitchFamily="50" charset="-122"/>
                </a:rPr>
                <a:t>输入您想要的文字内容</a:t>
              </a:r>
            </a:p>
            <a:p>
              <a:pPr marL="0" marR="0" lvl="0" indent="0" algn="ctr" defTabSz="946690" rtl="0" eaLnBrk="1" fontAlgn="auto" latinLnBrk="0" hangingPunct="1">
                <a:lnSpc>
                  <a:spcPct val="100000"/>
                </a:lnSpc>
                <a:spcBef>
                  <a:spcPts val="0"/>
                </a:spcBef>
                <a:spcAft>
                  <a:spcPts val="0"/>
                </a:spcAft>
                <a:buClrTx/>
                <a:buSzTx/>
                <a:buFontTx/>
                <a:buNone/>
                <a:tabLst/>
                <a:defRPr/>
              </a:pPr>
              <a:endParaRPr kumimoji="0" lang="en-US" altLang="zh-CN" sz="1317" b="0" i="0" u="none" strike="noStrike" kern="1200" cap="none" spc="0" normalizeH="0" baseline="0" noProof="0">
                <a:ln>
                  <a:noFill/>
                </a:ln>
                <a:solidFill>
                  <a:srgbClr val="00A800"/>
                </a:solidFill>
                <a:effectLst/>
                <a:uLnTx/>
                <a:uFillTx/>
                <a:latin typeface="Calibri" pitchFamily="34" charset="0"/>
                <a:ea typeface="微软雅黑"/>
                <a:cs typeface="+mn-cs"/>
              </a:endParaRPr>
            </a:p>
          </p:txBody>
        </p:sp>
      </p:grpSp>
      <p:sp>
        <p:nvSpPr>
          <p:cNvPr id="15" name="TextBox 53"/>
          <p:cNvSpPr txBox="1">
            <a:spLocks noChangeArrowheads="1"/>
          </p:cNvSpPr>
          <p:nvPr/>
        </p:nvSpPr>
        <p:spPr bwMode="auto">
          <a:xfrm>
            <a:off x="1234829" y="1668400"/>
            <a:ext cx="1596168" cy="325505"/>
          </a:xfrm>
          <a:prstGeom prst="rect">
            <a:avLst/>
          </a:prstGeom>
          <a:noFill/>
          <a:ln w="9525">
            <a:noFill/>
            <a:miter lim="800000"/>
            <a:headEnd/>
            <a:tailEnd/>
          </a:ln>
        </p:spPr>
        <p:txBody>
          <a:bodyPr lIns="94811" tIns="47406" rIns="94811" bIns="47406">
            <a:spAutoFit/>
          </a:bodyPr>
          <a:lstStyle/>
          <a:p>
            <a:pPr marL="0" marR="0" lvl="0" indent="0" algn="ctr" defTabSz="94669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00A800"/>
                </a:solidFill>
                <a:effectLst/>
                <a:uLnTx/>
                <a:uFillTx/>
                <a:latin typeface="微软雅黑" pitchFamily="34" charset="-122"/>
                <a:ea typeface="宋体" charset="-122"/>
                <a:cs typeface="+mn-cs"/>
              </a:rPr>
              <a:t>添加标题内容</a:t>
            </a:r>
            <a:endParaRPr kumimoji="0" lang="zh-CN" altLang="en-US" sz="1505" b="0" i="0" u="none" strike="noStrike" kern="1200" cap="none" spc="0" normalizeH="0" baseline="0" noProof="0">
              <a:ln>
                <a:noFill/>
              </a:ln>
              <a:solidFill>
                <a:srgbClr val="00A800"/>
              </a:solidFill>
              <a:effectLst/>
              <a:uLnTx/>
              <a:uFillTx/>
              <a:latin typeface="Arial"/>
              <a:ea typeface="宋体" charset="-122"/>
              <a:cs typeface="+mn-cs"/>
            </a:endParaRPr>
          </a:p>
        </p:txBody>
      </p:sp>
      <p:sp>
        <p:nvSpPr>
          <p:cNvPr id="16" name="TextBox 53"/>
          <p:cNvSpPr txBox="1">
            <a:spLocks noChangeArrowheads="1"/>
          </p:cNvSpPr>
          <p:nvPr/>
        </p:nvSpPr>
        <p:spPr bwMode="auto">
          <a:xfrm>
            <a:off x="3284912" y="1828166"/>
            <a:ext cx="1599155" cy="558942"/>
          </a:xfrm>
          <a:prstGeom prst="rect">
            <a:avLst/>
          </a:prstGeom>
          <a:noFill/>
          <a:ln w="9525">
            <a:noFill/>
            <a:miter lim="800000"/>
            <a:headEnd/>
            <a:tailEnd/>
          </a:ln>
        </p:spPr>
        <p:txBody>
          <a:bodyPr lIns="94811" tIns="47406" rIns="94811" bIns="47406">
            <a:spAutoFit/>
          </a:bodyPr>
          <a:lstStyle/>
          <a:p>
            <a:pPr marL="0" marR="0" lvl="0" indent="0" algn="ctr" defTabSz="94669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009900"/>
                </a:solidFill>
                <a:effectLst/>
                <a:uLnTx/>
                <a:uFillTx/>
                <a:latin typeface="Arial"/>
                <a:ea typeface="微软雅黑"/>
                <a:cs typeface="+mn-cs"/>
              </a:rPr>
              <a:t>添加标题内容</a:t>
            </a:r>
          </a:p>
          <a:p>
            <a:pPr marL="0" marR="0" lvl="0" indent="0" algn="ctr" defTabSz="946690"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srgbClr val="009900"/>
              </a:solidFill>
              <a:effectLst/>
              <a:uLnTx/>
              <a:uFillTx/>
              <a:latin typeface="Arial"/>
              <a:ea typeface="宋体" charset="-122"/>
              <a:cs typeface="+mn-cs"/>
            </a:endParaRPr>
          </a:p>
        </p:txBody>
      </p:sp>
      <p:sp>
        <p:nvSpPr>
          <p:cNvPr id="17" name="TextBox 53"/>
          <p:cNvSpPr txBox="1">
            <a:spLocks noChangeArrowheads="1"/>
          </p:cNvSpPr>
          <p:nvPr/>
        </p:nvSpPr>
        <p:spPr bwMode="auto">
          <a:xfrm>
            <a:off x="6535482" y="2141727"/>
            <a:ext cx="1397581" cy="325505"/>
          </a:xfrm>
          <a:prstGeom prst="rect">
            <a:avLst/>
          </a:prstGeom>
          <a:noFill/>
          <a:ln w="9525">
            <a:noFill/>
            <a:miter lim="800000"/>
            <a:headEnd/>
            <a:tailEnd/>
          </a:ln>
        </p:spPr>
        <p:txBody>
          <a:bodyPr lIns="94811" tIns="47406" rIns="94811" bIns="47406">
            <a:spAutoFit/>
          </a:bodyPr>
          <a:lstStyle/>
          <a:p>
            <a:pPr marL="0" marR="0" lvl="0" indent="0" algn="ctr" defTabSz="94669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009900"/>
                </a:solidFill>
                <a:effectLst/>
                <a:uLnTx/>
                <a:uFillTx/>
                <a:latin typeface="Arial"/>
                <a:ea typeface="微软雅黑"/>
                <a:cs typeface="+mn-cs"/>
              </a:rPr>
              <a:t>添加标题内容</a:t>
            </a:r>
          </a:p>
        </p:txBody>
      </p:sp>
      <p:grpSp>
        <p:nvGrpSpPr>
          <p:cNvPr id="96302" name="Group 46"/>
          <p:cNvGrpSpPr>
            <a:grpSpLocks/>
          </p:cNvGrpSpPr>
          <p:nvPr/>
        </p:nvGrpSpPr>
        <p:grpSpPr bwMode="auto">
          <a:xfrm>
            <a:off x="6363770" y="2683736"/>
            <a:ext cx="1530471" cy="1534950"/>
            <a:chOff x="4262" y="1776"/>
            <a:chExt cx="1025" cy="1028"/>
          </a:xfrm>
        </p:grpSpPr>
        <p:sp>
          <p:nvSpPr>
            <p:cNvPr id="78857" name="Freeform 8"/>
            <p:cNvSpPr>
              <a:spLocks/>
            </p:cNvSpPr>
            <p:nvPr/>
          </p:nvSpPr>
          <p:spPr bwMode="auto">
            <a:xfrm>
              <a:off x="4262" y="1776"/>
              <a:ext cx="1025" cy="1028"/>
            </a:xfrm>
            <a:custGeom>
              <a:avLst/>
              <a:gdLst>
                <a:gd name="T0" fmla="*/ 3078349 w 808"/>
                <a:gd name="T1" fmla="*/ 3628193 h 810"/>
                <a:gd name="T2" fmla="*/ 2900045 w 808"/>
                <a:gd name="T3" fmla="*/ 3727952 h 810"/>
                <a:gd name="T4" fmla="*/ 2805649 w 808"/>
                <a:gd name="T5" fmla="*/ 4142751 h 810"/>
                <a:gd name="T6" fmla="*/ 2669301 w 808"/>
                <a:gd name="T7" fmla="*/ 4184757 h 810"/>
                <a:gd name="T8" fmla="*/ 2359891 w 808"/>
                <a:gd name="T9" fmla="*/ 3890724 h 810"/>
                <a:gd name="T10" fmla="*/ 2228789 w 808"/>
                <a:gd name="T11" fmla="*/ 3906476 h 810"/>
                <a:gd name="T12" fmla="*/ 1982311 w 808"/>
                <a:gd name="T13" fmla="*/ 4253016 h 810"/>
                <a:gd name="T14" fmla="*/ 1840715 w 808"/>
                <a:gd name="T15" fmla="*/ 4237264 h 810"/>
                <a:gd name="T16" fmla="*/ 1662414 w 808"/>
                <a:gd name="T17" fmla="*/ 3848720 h 810"/>
                <a:gd name="T18" fmla="*/ 1531308 w 808"/>
                <a:gd name="T19" fmla="*/ 3811964 h 810"/>
                <a:gd name="T20" fmla="*/ 1179946 w 808"/>
                <a:gd name="T21" fmla="*/ 4037743 h 810"/>
                <a:gd name="T22" fmla="*/ 1043596 w 808"/>
                <a:gd name="T23" fmla="*/ 3964232 h 810"/>
                <a:gd name="T24" fmla="*/ 1033109 w 808"/>
                <a:gd name="T25" fmla="*/ 3544181 h 810"/>
                <a:gd name="T26" fmla="*/ 928225 w 808"/>
                <a:gd name="T27" fmla="*/ 3454923 h 810"/>
                <a:gd name="T28" fmla="*/ 519176 w 808"/>
                <a:gd name="T29" fmla="*/ 3528429 h 810"/>
                <a:gd name="T30" fmla="*/ 424779 w 808"/>
                <a:gd name="T31" fmla="*/ 3407663 h 810"/>
                <a:gd name="T32" fmla="*/ 540155 w 808"/>
                <a:gd name="T33" fmla="*/ 2956110 h 810"/>
                <a:gd name="T34" fmla="*/ 482467 w 808"/>
                <a:gd name="T35" fmla="*/ 2835346 h 810"/>
                <a:gd name="T36" fmla="*/ 83908 w 808"/>
                <a:gd name="T37" fmla="*/ 2735582 h 810"/>
                <a:gd name="T38" fmla="*/ 351362 w 808"/>
                <a:gd name="T39" fmla="*/ 2420544 h 810"/>
                <a:gd name="T40" fmla="*/ 335629 w 808"/>
                <a:gd name="T41" fmla="*/ 2289280 h 810"/>
                <a:gd name="T42" fmla="*/ 325141 w 808"/>
                <a:gd name="T43" fmla="*/ 2152761 h 810"/>
                <a:gd name="T44" fmla="*/ 5244 w 808"/>
                <a:gd name="T45" fmla="*/ 1900731 h 810"/>
                <a:gd name="T46" fmla="*/ 367096 w 808"/>
                <a:gd name="T47" fmla="*/ 1722210 h 810"/>
                <a:gd name="T48" fmla="*/ 409049 w 808"/>
                <a:gd name="T49" fmla="*/ 1590946 h 810"/>
                <a:gd name="T50" fmla="*/ 451003 w 808"/>
                <a:gd name="T51" fmla="*/ 1459678 h 810"/>
                <a:gd name="T52" fmla="*/ 251722 w 808"/>
                <a:gd name="T53" fmla="*/ 1113135 h 810"/>
                <a:gd name="T54" fmla="*/ 655526 w 808"/>
                <a:gd name="T55" fmla="*/ 1081632 h 810"/>
                <a:gd name="T56" fmla="*/ 734189 w 808"/>
                <a:gd name="T57" fmla="*/ 976619 h 810"/>
                <a:gd name="T58" fmla="*/ 823341 w 808"/>
                <a:gd name="T59" fmla="*/ 871606 h 810"/>
                <a:gd name="T60" fmla="*/ 776142 w 808"/>
                <a:gd name="T61" fmla="*/ 477808 h 810"/>
                <a:gd name="T62" fmla="*/ 1158968 w 808"/>
                <a:gd name="T63" fmla="*/ 598574 h 810"/>
                <a:gd name="T64" fmla="*/ 1337273 w 808"/>
                <a:gd name="T65" fmla="*/ 498810 h 810"/>
                <a:gd name="T66" fmla="*/ 1426425 w 808"/>
                <a:gd name="T67" fmla="*/ 110264 h 810"/>
                <a:gd name="T68" fmla="*/ 1583751 w 808"/>
                <a:gd name="T69" fmla="*/ 63009 h 810"/>
                <a:gd name="T70" fmla="*/ 1877427 w 808"/>
                <a:gd name="T71" fmla="*/ 330790 h 810"/>
                <a:gd name="T72" fmla="*/ 2008529 w 808"/>
                <a:gd name="T73" fmla="*/ 320291 h 810"/>
                <a:gd name="T74" fmla="*/ 2239275 w 808"/>
                <a:gd name="T75" fmla="*/ 0 h 810"/>
                <a:gd name="T76" fmla="*/ 2407089 w 808"/>
                <a:gd name="T77" fmla="*/ 15753 h 810"/>
                <a:gd name="T78" fmla="*/ 2574904 w 808"/>
                <a:gd name="T79" fmla="*/ 372795 h 810"/>
                <a:gd name="T80" fmla="*/ 2700764 w 808"/>
                <a:gd name="T81" fmla="*/ 409551 h 810"/>
                <a:gd name="T82" fmla="*/ 3036395 w 808"/>
                <a:gd name="T83" fmla="*/ 204774 h 810"/>
                <a:gd name="T84" fmla="*/ 3183232 w 808"/>
                <a:gd name="T85" fmla="*/ 283536 h 810"/>
                <a:gd name="T86" fmla="*/ 3204209 w 808"/>
                <a:gd name="T87" fmla="*/ 682582 h 810"/>
                <a:gd name="T88" fmla="*/ 3303847 w 808"/>
                <a:gd name="T89" fmla="*/ 766592 h 810"/>
                <a:gd name="T90" fmla="*/ 3697162 w 808"/>
                <a:gd name="T91" fmla="*/ 703587 h 810"/>
                <a:gd name="T92" fmla="*/ 3802050 w 808"/>
                <a:gd name="T93" fmla="*/ 829602 h 810"/>
                <a:gd name="T94" fmla="*/ 3697162 w 808"/>
                <a:gd name="T95" fmla="*/ 1265404 h 810"/>
                <a:gd name="T96" fmla="*/ 3754849 w 808"/>
                <a:gd name="T97" fmla="*/ 1386168 h 810"/>
                <a:gd name="T98" fmla="*/ 4148165 w 808"/>
                <a:gd name="T99" fmla="*/ 1496433 h 810"/>
                <a:gd name="T100" fmla="*/ 3880711 w 808"/>
                <a:gd name="T101" fmla="*/ 1800969 h 810"/>
                <a:gd name="T102" fmla="*/ 3901688 w 808"/>
                <a:gd name="T103" fmla="*/ 1932235 h 810"/>
                <a:gd name="T104" fmla="*/ 3906932 w 808"/>
                <a:gd name="T105" fmla="*/ 2074003 h 810"/>
                <a:gd name="T106" fmla="*/ 4232070 w 808"/>
                <a:gd name="T107" fmla="*/ 2320784 h 810"/>
                <a:gd name="T108" fmla="*/ 3864978 w 808"/>
                <a:gd name="T109" fmla="*/ 2504556 h 810"/>
                <a:gd name="T110" fmla="*/ 3828269 w 808"/>
                <a:gd name="T111" fmla="*/ 2635821 h 810"/>
                <a:gd name="T112" fmla="*/ 3786315 w 808"/>
                <a:gd name="T113" fmla="*/ 2761835 h 810"/>
                <a:gd name="T114" fmla="*/ 3996084 w 808"/>
                <a:gd name="T115" fmla="*/ 3124130 h 810"/>
                <a:gd name="T116" fmla="*/ 3581792 w 808"/>
                <a:gd name="T117" fmla="*/ 3145132 h 810"/>
                <a:gd name="T118" fmla="*/ 3503128 w 808"/>
                <a:gd name="T119" fmla="*/ 3255397 h 810"/>
                <a:gd name="T120" fmla="*/ 3413978 w 808"/>
                <a:gd name="T121" fmla="*/ 3355156 h 810"/>
                <a:gd name="T122" fmla="*/ 3471663 w 808"/>
                <a:gd name="T123" fmla="*/ 3769960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tx2"/>
            </a:solidFill>
            <a:ln w="3175" cap="flat" cmpd="sng" algn="ctr">
              <a:noFill/>
              <a:prstDash val="solid"/>
              <a:round/>
              <a:headEnd/>
              <a:tailEnd/>
            </a:ln>
          </p:spPr>
          <p:txBody>
            <a:bodyPr lIns="0" rIns="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78858" name="Oval 9"/>
            <p:cNvSpPr>
              <a:spLocks noChangeArrowheads="1"/>
            </p:cNvSpPr>
            <p:nvPr/>
          </p:nvSpPr>
          <p:spPr bwMode="auto">
            <a:xfrm>
              <a:off x="4433" y="1949"/>
              <a:ext cx="681" cy="681"/>
            </a:xfrm>
            <a:prstGeom prst="ellipse">
              <a:avLst/>
            </a:prstGeom>
            <a:solidFill>
              <a:srgbClr val="F2F2F2"/>
            </a:solidFill>
            <a:ln w="22225">
              <a:noFill/>
              <a:round/>
              <a:headEnd/>
              <a:tailEnd/>
            </a:ln>
          </p:spPr>
          <p:txBody>
            <a:bodyPr anchor="ctr"/>
            <a:lstStyle/>
            <a:p>
              <a:pPr marL="0" marR="0" lvl="0" indent="0" algn="ctr" defTabSz="94669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srgbClr val="00A800"/>
                  </a:solidFill>
                  <a:effectLst/>
                  <a:uLnTx/>
                  <a:uFillTx/>
                  <a:latin typeface="Arial"/>
                  <a:ea typeface="微软雅黑"/>
                  <a:cs typeface="+mn-cs"/>
                  <a:sym typeface="造字工房悦黑体验版常规体" pitchFamily="50" charset="-122"/>
                </a:rPr>
                <a:t>输入您想要的文字内容</a:t>
              </a:r>
            </a:p>
          </p:txBody>
        </p:sp>
      </p:grpSp>
      <p:sp>
        <p:nvSpPr>
          <p:cNvPr id="21" name="TextBox 53"/>
          <p:cNvSpPr txBox="1">
            <a:spLocks noChangeArrowheads="1"/>
          </p:cNvSpPr>
          <p:nvPr/>
        </p:nvSpPr>
        <p:spPr bwMode="auto">
          <a:xfrm>
            <a:off x="5045327" y="1420539"/>
            <a:ext cx="1599154" cy="325505"/>
          </a:xfrm>
          <a:prstGeom prst="rect">
            <a:avLst/>
          </a:prstGeom>
          <a:noFill/>
          <a:ln w="9525">
            <a:noFill/>
            <a:miter lim="800000"/>
            <a:headEnd/>
            <a:tailEnd/>
          </a:ln>
        </p:spPr>
        <p:txBody>
          <a:bodyPr lIns="94811" tIns="47406" rIns="94811" bIns="47406">
            <a:spAutoFit/>
          </a:bodyPr>
          <a:lstStyle/>
          <a:p>
            <a:pPr marL="0" marR="0" lvl="0" indent="0" algn="ctr" defTabSz="94669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00A800"/>
                </a:solidFill>
                <a:effectLst/>
                <a:uLnTx/>
                <a:uFillTx/>
                <a:latin typeface="Arial"/>
                <a:ea typeface="微软雅黑"/>
                <a:cs typeface="+mn-cs"/>
              </a:rPr>
              <a:t>添加标题内容</a:t>
            </a:r>
          </a:p>
        </p:txBody>
      </p:sp>
    </p:spTree>
    <p:extLst>
      <p:ext uri="{BB962C8B-B14F-4D97-AF65-F5344CB8AC3E}">
        <p14:creationId xmlns:p14="http://schemas.microsoft.com/office/powerpoint/2010/main" val="102051438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49" presetClass="entr" presetSubtype="0" decel="100000" fill="hold" nodeType="afterEffect">
                                  <p:stCondLst>
                                    <p:cond delay="0"/>
                                  </p:stCondLst>
                                  <p:childTnLst>
                                    <p:set>
                                      <p:cBhvr>
                                        <p:cTn id="27" dur="1" fill="hold">
                                          <p:stCondLst>
                                            <p:cond delay="0"/>
                                          </p:stCondLst>
                                        </p:cTn>
                                        <p:tgtEl>
                                          <p:spTgt spid="96299"/>
                                        </p:tgtEl>
                                        <p:attrNameLst>
                                          <p:attrName>style.visibility</p:attrName>
                                        </p:attrNameLst>
                                      </p:cBhvr>
                                      <p:to>
                                        <p:strVal val="visible"/>
                                      </p:to>
                                    </p:set>
                                    <p:anim calcmode="lin" valueType="num">
                                      <p:cBhvr>
                                        <p:cTn id="28" dur="1000" fill="hold"/>
                                        <p:tgtEl>
                                          <p:spTgt spid="96299"/>
                                        </p:tgtEl>
                                        <p:attrNameLst>
                                          <p:attrName>ppt_w</p:attrName>
                                        </p:attrNameLst>
                                      </p:cBhvr>
                                      <p:tavLst>
                                        <p:tav tm="0">
                                          <p:val>
                                            <p:fltVal val="0"/>
                                          </p:val>
                                        </p:tav>
                                        <p:tav tm="100000">
                                          <p:val>
                                            <p:strVal val="#ppt_w"/>
                                          </p:val>
                                        </p:tav>
                                      </p:tavLst>
                                    </p:anim>
                                    <p:anim calcmode="lin" valueType="num">
                                      <p:cBhvr>
                                        <p:cTn id="29" dur="1000" fill="hold"/>
                                        <p:tgtEl>
                                          <p:spTgt spid="96299"/>
                                        </p:tgtEl>
                                        <p:attrNameLst>
                                          <p:attrName>ppt_h</p:attrName>
                                        </p:attrNameLst>
                                      </p:cBhvr>
                                      <p:tavLst>
                                        <p:tav tm="0">
                                          <p:val>
                                            <p:fltVal val="0"/>
                                          </p:val>
                                        </p:tav>
                                        <p:tav tm="100000">
                                          <p:val>
                                            <p:strVal val="#ppt_h"/>
                                          </p:val>
                                        </p:tav>
                                      </p:tavLst>
                                    </p:anim>
                                    <p:anim calcmode="lin" valueType="num">
                                      <p:cBhvr>
                                        <p:cTn id="30" dur="1000" fill="hold"/>
                                        <p:tgtEl>
                                          <p:spTgt spid="96299"/>
                                        </p:tgtEl>
                                        <p:attrNameLst>
                                          <p:attrName>style.rotation</p:attrName>
                                        </p:attrNameLst>
                                      </p:cBhvr>
                                      <p:tavLst>
                                        <p:tav tm="0">
                                          <p:val>
                                            <p:fltVal val="360"/>
                                          </p:val>
                                        </p:tav>
                                        <p:tav tm="100000">
                                          <p:val>
                                            <p:fltVal val="0"/>
                                          </p:val>
                                        </p:tav>
                                      </p:tavLst>
                                    </p:anim>
                                    <p:animEffect transition="in" filter="fade">
                                      <p:cBhvr>
                                        <p:cTn id="31" dur="1000"/>
                                        <p:tgtEl>
                                          <p:spTgt spid="96299"/>
                                        </p:tgtEl>
                                      </p:cBhvr>
                                    </p:animEffect>
                                  </p:childTnLst>
                                </p:cTn>
                              </p:par>
                              <p:par>
                                <p:cTn id="32" presetID="49" presetClass="entr" presetSubtype="0" decel="100000" fill="hold" nodeType="withEffect">
                                  <p:stCondLst>
                                    <p:cond delay="0"/>
                                  </p:stCondLst>
                                  <p:childTnLst>
                                    <p:set>
                                      <p:cBhvr>
                                        <p:cTn id="33" dur="1" fill="hold">
                                          <p:stCondLst>
                                            <p:cond delay="0"/>
                                          </p:stCondLst>
                                        </p:cTn>
                                        <p:tgtEl>
                                          <p:spTgt spid="96300"/>
                                        </p:tgtEl>
                                        <p:attrNameLst>
                                          <p:attrName>style.visibility</p:attrName>
                                        </p:attrNameLst>
                                      </p:cBhvr>
                                      <p:to>
                                        <p:strVal val="visible"/>
                                      </p:to>
                                    </p:set>
                                    <p:anim calcmode="lin" valueType="num">
                                      <p:cBhvr>
                                        <p:cTn id="34" dur="1000" fill="hold"/>
                                        <p:tgtEl>
                                          <p:spTgt spid="96300"/>
                                        </p:tgtEl>
                                        <p:attrNameLst>
                                          <p:attrName>ppt_w</p:attrName>
                                        </p:attrNameLst>
                                      </p:cBhvr>
                                      <p:tavLst>
                                        <p:tav tm="0">
                                          <p:val>
                                            <p:fltVal val="0"/>
                                          </p:val>
                                        </p:tav>
                                        <p:tav tm="100000">
                                          <p:val>
                                            <p:strVal val="#ppt_w"/>
                                          </p:val>
                                        </p:tav>
                                      </p:tavLst>
                                    </p:anim>
                                    <p:anim calcmode="lin" valueType="num">
                                      <p:cBhvr>
                                        <p:cTn id="35" dur="1000" fill="hold"/>
                                        <p:tgtEl>
                                          <p:spTgt spid="96300"/>
                                        </p:tgtEl>
                                        <p:attrNameLst>
                                          <p:attrName>ppt_h</p:attrName>
                                        </p:attrNameLst>
                                      </p:cBhvr>
                                      <p:tavLst>
                                        <p:tav tm="0">
                                          <p:val>
                                            <p:fltVal val="0"/>
                                          </p:val>
                                        </p:tav>
                                        <p:tav tm="100000">
                                          <p:val>
                                            <p:strVal val="#ppt_h"/>
                                          </p:val>
                                        </p:tav>
                                      </p:tavLst>
                                    </p:anim>
                                    <p:anim calcmode="lin" valueType="num">
                                      <p:cBhvr>
                                        <p:cTn id="36" dur="1000" fill="hold"/>
                                        <p:tgtEl>
                                          <p:spTgt spid="96300"/>
                                        </p:tgtEl>
                                        <p:attrNameLst>
                                          <p:attrName>style.rotation</p:attrName>
                                        </p:attrNameLst>
                                      </p:cBhvr>
                                      <p:tavLst>
                                        <p:tav tm="0">
                                          <p:val>
                                            <p:fltVal val="360"/>
                                          </p:val>
                                        </p:tav>
                                        <p:tav tm="100000">
                                          <p:val>
                                            <p:fltVal val="0"/>
                                          </p:val>
                                        </p:tav>
                                      </p:tavLst>
                                    </p:anim>
                                    <p:animEffect transition="in" filter="fade">
                                      <p:cBhvr>
                                        <p:cTn id="37" dur="1000"/>
                                        <p:tgtEl>
                                          <p:spTgt spid="96300"/>
                                        </p:tgtEl>
                                      </p:cBhvr>
                                    </p:animEffect>
                                  </p:childTnLst>
                                </p:cTn>
                              </p:par>
                              <p:par>
                                <p:cTn id="38" presetID="49" presetClass="entr" presetSubtype="0" decel="100000" fill="hold" nodeType="withEffect">
                                  <p:stCondLst>
                                    <p:cond delay="0"/>
                                  </p:stCondLst>
                                  <p:childTnLst>
                                    <p:set>
                                      <p:cBhvr>
                                        <p:cTn id="39" dur="1" fill="hold">
                                          <p:stCondLst>
                                            <p:cond delay="0"/>
                                          </p:stCondLst>
                                        </p:cTn>
                                        <p:tgtEl>
                                          <p:spTgt spid="96301"/>
                                        </p:tgtEl>
                                        <p:attrNameLst>
                                          <p:attrName>style.visibility</p:attrName>
                                        </p:attrNameLst>
                                      </p:cBhvr>
                                      <p:to>
                                        <p:strVal val="visible"/>
                                      </p:to>
                                    </p:set>
                                    <p:anim calcmode="lin" valueType="num">
                                      <p:cBhvr>
                                        <p:cTn id="40" dur="1000" fill="hold"/>
                                        <p:tgtEl>
                                          <p:spTgt spid="96301"/>
                                        </p:tgtEl>
                                        <p:attrNameLst>
                                          <p:attrName>ppt_w</p:attrName>
                                        </p:attrNameLst>
                                      </p:cBhvr>
                                      <p:tavLst>
                                        <p:tav tm="0">
                                          <p:val>
                                            <p:fltVal val="0"/>
                                          </p:val>
                                        </p:tav>
                                        <p:tav tm="100000">
                                          <p:val>
                                            <p:strVal val="#ppt_w"/>
                                          </p:val>
                                        </p:tav>
                                      </p:tavLst>
                                    </p:anim>
                                    <p:anim calcmode="lin" valueType="num">
                                      <p:cBhvr>
                                        <p:cTn id="41" dur="1000" fill="hold"/>
                                        <p:tgtEl>
                                          <p:spTgt spid="96301"/>
                                        </p:tgtEl>
                                        <p:attrNameLst>
                                          <p:attrName>ppt_h</p:attrName>
                                        </p:attrNameLst>
                                      </p:cBhvr>
                                      <p:tavLst>
                                        <p:tav tm="0">
                                          <p:val>
                                            <p:fltVal val="0"/>
                                          </p:val>
                                        </p:tav>
                                        <p:tav tm="100000">
                                          <p:val>
                                            <p:strVal val="#ppt_h"/>
                                          </p:val>
                                        </p:tav>
                                      </p:tavLst>
                                    </p:anim>
                                    <p:anim calcmode="lin" valueType="num">
                                      <p:cBhvr>
                                        <p:cTn id="42" dur="1000" fill="hold"/>
                                        <p:tgtEl>
                                          <p:spTgt spid="96301"/>
                                        </p:tgtEl>
                                        <p:attrNameLst>
                                          <p:attrName>style.rotation</p:attrName>
                                        </p:attrNameLst>
                                      </p:cBhvr>
                                      <p:tavLst>
                                        <p:tav tm="0">
                                          <p:val>
                                            <p:fltVal val="360"/>
                                          </p:val>
                                        </p:tav>
                                        <p:tav tm="100000">
                                          <p:val>
                                            <p:fltVal val="0"/>
                                          </p:val>
                                        </p:tav>
                                      </p:tavLst>
                                    </p:anim>
                                    <p:animEffect transition="in" filter="fade">
                                      <p:cBhvr>
                                        <p:cTn id="43" dur="1000"/>
                                        <p:tgtEl>
                                          <p:spTgt spid="96301"/>
                                        </p:tgtEl>
                                      </p:cBhvr>
                                    </p:animEffect>
                                  </p:childTnLst>
                                </p:cTn>
                              </p:par>
                              <p:par>
                                <p:cTn id="44" presetID="49" presetClass="entr" presetSubtype="0" decel="100000" fill="hold" nodeType="withEffect">
                                  <p:stCondLst>
                                    <p:cond delay="0"/>
                                  </p:stCondLst>
                                  <p:childTnLst>
                                    <p:set>
                                      <p:cBhvr>
                                        <p:cTn id="45" dur="1" fill="hold">
                                          <p:stCondLst>
                                            <p:cond delay="0"/>
                                          </p:stCondLst>
                                        </p:cTn>
                                        <p:tgtEl>
                                          <p:spTgt spid="96302"/>
                                        </p:tgtEl>
                                        <p:attrNameLst>
                                          <p:attrName>style.visibility</p:attrName>
                                        </p:attrNameLst>
                                      </p:cBhvr>
                                      <p:to>
                                        <p:strVal val="visible"/>
                                      </p:to>
                                    </p:set>
                                    <p:anim calcmode="lin" valueType="num">
                                      <p:cBhvr>
                                        <p:cTn id="46" dur="1000" fill="hold"/>
                                        <p:tgtEl>
                                          <p:spTgt spid="96302"/>
                                        </p:tgtEl>
                                        <p:attrNameLst>
                                          <p:attrName>ppt_w</p:attrName>
                                        </p:attrNameLst>
                                      </p:cBhvr>
                                      <p:tavLst>
                                        <p:tav tm="0">
                                          <p:val>
                                            <p:fltVal val="0"/>
                                          </p:val>
                                        </p:tav>
                                        <p:tav tm="100000">
                                          <p:val>
                                            <p:strVal val="#ppt_w"/>
                                          </p:val>
                                        </p:tav>
                                      </p:tavLst>
                                    </p:anim>
                                    <p:anim calcmode="lin" valueType="num">
                                      <p:cBhvr>
                                        <p:cTn id="47" dur="1000" fill="hold"/>
                                        <p:tgtEl>
                                          <p:spTgt spid="96302"/>
                                        </p:tgtEl>
                                        <p:attrNameLst>
                                          <p:attrName>ppt_h</p:attrName>
                                        </p:attrNameLst>
                                      </p:cBhvr>
                                      <p:tavLst>
                                        <p:tav tm="0">
                                          <p:val>
                                            <p:fltVal val="0"/>
                                          </p:val>
                                        </p:tav>
                                        <p:tav tm="100000">
                                          <p:val>
                                            <p:strVal val="#ppt_h"/>
                                          </p:val>
                                        </p:tav>
                                      </p:tavLst>
                                    </p:anim>
                                    <p:anim calcmode="lin" valueType="num">
                                      <p:cBhvr>
                                        <p:cTn id="48" dur="1000" fill="hold"/>
                                        <p:tgtEl>
                                          <p:spTgt spid="96302"/>
                                        </p:tgtEl>
                                        <p:attrNameLst>
                                          <p:attrName>style.rotation</p:attrName>
                                        </p:attrNameLst>
                                      </p:cBhvr>
                                      <p:tavLst>
                                        <p:tav tm="0">
                                          <p:val>
                                            <p:fltVal val="360"/>
                                          </p:val>
                                        </p:tav>
                                        <p:tav tm="100000">
                                          <p:val>
                                            <p:fltVal val="0"/>
                                          </p:val>
                                        </p:tav>
                                      </p:tavLst>
                                    </p:anim>
                                    <p:animEffect transition="in" filter="fade">
                                      <p:cBhvr>
                                        <p:cTn id="49" dur="1000"/>
                                        <p:tgtEl>
                                          <p:spTgt spid="96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2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1195" name="Group 59"/>
          <p:cNvGrpSpPr>
            <a:grpSpLocks/>
          </p:cNvGrpSpPr>
          <p:nvPr/>
        </p:nvGrpSpPr>
        <p:grpSpPr bwMode="auto">
          <a:xfrm>
            <a:off x="1524498" y="1023363"/>
            <a:ext cx="5215544" cy="3850813"/>
            <a:chOff x="721" y="537"/>
            <a:chExt cx="3871" cy="2418"/>
          </a:xfrm>
        </p:grpSpPr>
        <p:grpSp>
          <p:nvGrpSpPr>
            <p:cNvPr id="82956" name="Group 53"/>
            <p:cNvGrpSpPr>
              <a:grpSpLocks/>
            </p:cNvGrpSpPr>
            <p:nvPr/>
          </p:nvGrpSpPr>
          <p:grpSpPr bwMode="auto">
            <a:xfrm>
              <a:off x="2268" y="1579"/>
              <a:ext cx="1782" cy="844"/>
              <a:chOff x="2268" y="1579"/>
              <a:chExt cx="1782" cy="844"/>
            </a:xfrm>
          </p:grpSpPr>
          <p:sp>
            <p:nvSpPr>
              <p:cNvPr id="82998" name="Freeform 14"/>
              <p:cNvSpPr>
                <a:spLocks/>
              </p:cNvSpPr>
              <p:nvPr/>
            </p:nvSpPr>
            <p:spPr bwMode="auto">
              <a:xfrm>
                <a:off x="2268" y="1858"/>
                <a:ext cx="753" cy="565"/>
              </a:xfrm>
              <a:custGeom>
                <a:avLst/>
                <a:gdLst>
                  <a:gd name="T0" fmla="*/ 0 w 2963"/>
                  <a:gd name="T1" fmla="*/ 0 h 3007"/>
                  <a:gd name="T2" fmla="*/ 0 w 2963"/>
                  <a:gd name="T3" fmla="*/ 0 h 3007"/>
                  <a:gd name="T4" fmla="*/ 0 w 2963"/>
                  <a:gd name="T5" fmla="*/ 0 h 3007"/>
                  <a:gd name="T6" fmla="*/ 0 w 2963"/>
                  <a:gd name="T7" fmla="*/ 0 h 3007"/>
                  <a:gd name="T8" fmla="*/ 0 w 2963"/>
                  <a:gd name="T9" fmla="*/ 0 h 3007"/>
                  <a:gd name="T10" fmla="*/ 0 w 2963"/>
                  <a:gd name="T11" fmla="*/ 0 h 3007"/>
                  <a:gd name="T12" fmla="*/ 0 w 2963"/>
                  <a:gd name="T13" fmla="*/ 0 h 3007"/>
                  <a:gd name="T14" fmla="*/ 0 w 2963"/>
                  <a:gd name="T15" fmla="*/ 0 h 3007"/>
                  <a:gd name="T16" fmla="*/ 0 w 2963"/>
                  <a:gd name="T17" fmla="*/ 0 h 3007"/>
                  <a:gd name="T18" fmla="*/ 0 w 2963"/>
                  <a:gd name="T19" fmla="*/ 0 h 3007"/>
                  <a:gd name="T20" fmla="*/ 0 w 2963"/>
                  <a:gd name="T21" fmla="*/ 0 h 3007"/>
                  <a:gd name="T22" fmla="*/ 0 w 2963"/>
                  <a:gd name="T23" fmla="*/ 0 h 3007"/>
                  <a:gd name="T24" fmla="*/ 0 w 2963"/>
                  <a:gd name="T25" fmla="*/ 0 h 3007"/>
                  <a:gd name="T26" fmla="*/ 0 w 2963"/>
                  <a:gd name="T27" fmla="*/ 0 h 3007"/>
                  <a:gd name="T28" fmla="*/ 0 w 2963"/>
                  <a:gd name="T29" fmla="*/ 0 h 3007"/>
                  <a:gd name="T30" fmla="*/ 0 w 2963"/>
                  <a:gd name="T31" fmla="*/ 0 h 3007"/>
                  <a:gd name="T32" fmla="*/ 0 w 2963"/>
                  <a:gd name="T33" fmla="*/ 0 h 3007"/>
                  <a:gd name="T34" fmla="*/ 0 w 2963"/>
                  <a:gd name="T35" fmla="*/ 0 h 3007"/>
                  <a:gd name="T36" fmla="*/ 0 w 2963"/>
                  <a:gd name="T37" fmla="*/ 0 h 3007"/>
                  <a:gd name="T38" fmla="*/ 0 w 2963"/>
                  <a:gd name="T39" fmla="*/ 0 h 3007"/>
                  <a:gd name="T40" fmla="*/ 0 w 2963"/>
                  <a:gd name="T41" fmla="*/ 0 h 3007"/>
                  <a:gd name="T42" fmla="*/ 0 w 2963"/>
                  <a:gd name="T43" fmla="*/ 0 h 3007"/>
                  <a:gd name="T44" fmla="*/ 0 w 2963"/>
                  <a:gd name="T45" fmla="*/ 0 h 3007"/>
                  <a:gd name="T46" fmla="*/ 0 w 2963"/>
                  <a:gd name="T47" fmla="*/ 0 h 3007"/>
                  <a:gd name="T48" fmla="*/ 0 w 2963"/>
                  <a:gd name="T49" fmla="*/ 0 h 3007"/>
                  <a:gd name="T50" fmla="*/ 0 w 2963"/>
                  <a:gd name="T51" fmla="*/ 0 h 3007"/>
                  <a:gd name="T52" fmla="*/ 0 w 2963"/>
                  <a:gd name="T53" fmla="*/ 0 h 3007"/>
                  <a:gd name="T54" fmla="*/ 0 w 2963"/>
                  <a:gd name="T55" fmla="*/ 0 h 3007"/>
                  <a:gd name="T56" fmla="*/ 0 w 2963"/>
                  <a:gd name="T57" fmla="*/ 0 h 3007"/>
                  <a:gd name="T58" fmla="*/ 0 w 2963"/>
                  <a:gd name="T59" fmla="*/ 0 h 3007"/>
                  <a:gd name="T60" fmla="*/ 0 w 2963"/>
                  <a:gd name="T61" fmla="*/ 0 h 3007"/>
                  <a:gd name="T62" fmla="*/ 0 w 2963"/>
                  <a:gd name="T63" fmla="*/ 0 h 3007"/>
                  <a:gd name="T64" fmla="*/ 0 w 2963"/>
                  <a:gd name="T65" fmla="*/ 0 h 3007"/>
                  <a:gd name="T66" fmla="*/ 0 w 2963"/>
                  <a:gd name="T67" fmla="*/ 0 h 3007"/>
                  <a:gd name="T68" fmla="*/ 0 w 2963"/>
                  <a:gd name="T69" fmla="*/ 0 h 3007"/>
                  <a:gd name="T70" fmla="*/ 0 w 2963"/>
                  <a:gd name="T71" fmla="*/ 0 h 3007"/>
                  <a:gd name="T72" fmla="*/ 0 w 2963"/>
                  <a:gd name="T73" fmla="*/ 0 h 3007"/>
                  <a:gd name="T74" fmla="*/ 0 w 2963"/>
                  <a:gd name="T75" fmla="*/ 0 h 3007"/>
                  <a:gd name="T76" fmla="*/ 0 w 2963"/>
                  <a:gd name="T77" fmla="*/ 0 h 3007"/>
                  <a:gd name="T78" fmla="*/ 0 w 2963"/>
                  <a:gd name="T79" fmla="*/ 0 h 3007"/>
                  <a:gd name="T80" fmla="*/ 0 w 2963"/>
                  <a:gd name="T81" fmla="*/ 0 h 3007"/>
                  <a:gd name="T82" fmla="*/ 0 w 2963"/>
                  <a:gd name="T83" fmla="*/ 0 h 3007"/>
                  <a:gd name="T84" fmla="*/ 0 w 2963"/>
                  <a:gd name="T85" fmla="*/ 0 h 3007"/>
                  <a:gd name="T86" fmla="*/ 0 w 2963"/>
                  <a:gd name="T87" fmla="*/ 0 h 3007"/>
                  <a:gd name="T88" fmla="*/ 0 w 2963"/>
                  <a:gd name="T89" fmla="*/ 0 h 3007"/>
                  <a:gd name="T90" fmla="*/ 0 w 2963"/>
                  <a:gd name="T91" fmla="*/ 0 h 300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963"/>
                  <a:gd name="T139" fmla="*/ 0 h 3007"/>
                  <a:gd name="T140" fmla="*/ 2963 w 2963"/>
                  <a:gd name="T141" fmla="*/ 3007 h 300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solidFill>
                <a:schemeClr val="bg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99" name="Freeform 25"/>
              <p:cNvSpPr>
                <a:spLocks/>
              </p:cNvSpPr>
              <p:nvPr/>
            </p:nvSpPr>
            <p:spPr bwMode="auto">
              <a:xfrm>
                <a:off x="3555" y="1579"/>
                <a:ext cx="495" cy="250"/>
              </a:xfrm>
              <a:custGeom>
                <a:avLst/>
                <a:gdLst>
                  <a:gd name="T0" fmla="*/ 0 w 1952"/>
                  <a:gd name="T1" fmla="*/ 0 h 1326"/>
                  <a:gd name="T2" fmla="*/ 0 w 1952"/>
                  <a:gd name="T3" fmla="*/ 0 h 1326"/>
                  <a:gd name="T4" fmla="*/ 0 w 1952"/>
                  <a:gd name="T5" fmla="*/ 0 h 1326"/>
                  <a:gd name="T6" fmla="*/ 0 w 1952"/>
                  <a:gd name="T7" fmla="*/ 0 h 1326"/>
                  <a:gd name="T8" fmla="*/ 0 w 1952"/>
                  <a:gd name="T9" fmla="*/ 0 h 1326"/>
                  <a:gd name="T10" fmla="*/ 0 w 1952"/>
                  <a:gd name="T11" fmla="*/ 0 h 1326"/>
                  <a:gd name="T12" fmla="*/ 0 w 1952"/>
                  <a:gd name="T13" fmla="*/ 0 h 1326"/>
                  <a:gd name="T14" fmla="*/ 0 w 1952"/>
                  <a:gd name="T15" fmla="*/ 0 h 1326"/>
                  <a:gd name="T16" fmla="*/ 0 w 1952"/>
                  <a:gd name="T17" fmla="*/ 0 h 1326"/>
                  <a:gd name="T18" fmla="*/ 0 w 1952"/>
                  <a:gd name="T19" fmla="*/ 0 h 1326"/>
                  <a:gd name="T20" fmla="*/ 0 w 1952"/>
                  <a:gd name="T21" fmla="*/ 0 h 1326"/>
                  <a:gd name="T22" fmla="*/ 0 w 1952"/>
                  <a:gd name="T23" fmla="*/ 0 h 1326"/>
                  <a:gd name="T24" fmla="*/ 0 w 1952"/>
                  <a:gd name="T25" fmla="*/ 0 h 1326"/>
                  <a:gd name="T26" fmla="*/ 0 w 1952"/>
                  <a:gd name="T27" fmla="*/ 0 h 1326"/>
                  <a:gd name="T28" fmla="*/ 0 w 1952"/>
                  <a:gd name="T29" fmla="*/ 0 h 1326"/>
                  <a:gd name="T30" fmla="*/ 0 w 1952"/>
                  <a:gd name="T31" fmla="*/ 0 h 1326"/>
                  <a:gd name="T32" fmla="*/ 0 w 1952"/>
                  <a:gd name="T33" fmla="*/ 0 h 1326"/>
                  <a:gd name="T34" fmla="*/ 0 w 1952"/>
                  <a:gd name="T35" fmla="*/ 0 h 1326"/>
                  <a:gd name="T36" fmla="*/ 0 w 1952"/>
                  <a:gd name="T37" fmla="*/ 0 h 1326"/>
                  <a:gd name="T38" fmla="*/ 0 w 1952"/>
                  <a:gd name="T39" fmla="*/ 0 h 1326"/>
                  <a:gd name="T40" fmla="*/ 0 w 1952"/>
                  <a:gd name="T41" fmla="*/ 0 h 1326"/>
                  <a:gd name="T42" fmla="*/ 0 w 1952"/>
                  <a:gd name="T43" fmla="*/ 0 h 1326"/>
                  <a:gd name="T44" fmla="*/ 0 w 1952"/>
                  <a:gd name="T45" fmla="*/ 0 h 1326"/>
                  <a:gd name="T46" fmla="*/ 0 w 1952"/>
                  <a:gd name="T47" fmla="*/ 0 h 1326"/>
                  <a:gd name="T48" fmla="*/ 0 w 1952"/>
                  <a:gd name="T49" fmla="*/ 0 h 1326"/>
                  <a:gd name="T50" fmla="*/ 0 w 1952"/>
                  <a:gd name="T51" fmla="*/ 0 h 1326"/>
                  <a:gd name="T52" fmla="*/ 0 w 1952"/>
                  <a:gd name="T53" fmla="*/ 0 h 1326"/>
                  <a:gd name="T54" fmla="*/ 0 w 1952"/>
                  <a:gd name="T55" fmla="*/ 0 h 1326"/>
                  <a:gd name="T56" fmla="*/ 0 w 1952"/>
                  <a:gd name="T57" fmla="*/ 0 h 1326"/>
                  <a:gd name="T58" fmla="*/ 0 w 1952"/>
                  <a:gd name="T59" fmla="*/ 0 h 1326"/>
                  <a:gd name="T60" fmla="*/ 0 w 1952"/>
                  <a:gd name="T61" fmla="*/ 0 h 1326"/>
                  <a:gd name="T62" fmla="*/ 0 w 1952"/>
                  <a:gd name="T63" fmla="*/ 0 h 1326"/>
                  <a:gd name="T64" fmla="*/ 0 w 1952"/>
                  <a:gd name="T65" fmla="*/ 0 h 1326"/>
                  <a:gd name="T66" fmla="*/ 0 w 1952"/>
                  <a:gd name="T67" fmla="*/ 0 h 1326"/>
                  <a:gd name="T68" fmla="*/ 0 w 1952"/>
                  <a:gd name="T69" fmla="*/ 0 h 1326"/>
                  <a:gd name="T70" fmla="*/ 0 w 1952"/>
                  <a:gd name="T71" fmla="*/ 0 h 1326"/>
                  <a:gd name="T72" fmla="*/ 0 w 1952"/>
                  <a:gd name="T73" fmla="*/ 0 h 1326"/>
                  <a:gd name="T74" fmla="*/ 0 w 1952"/>
                  <a:gd name="T75" fmla="*/ 0 h 1326"/>
                  <a:gd name="T76" fmla="*/ 0 w 1952"/>
                  <a:gd name="T77" fmla="*/ 0 h 1326"/>
                  <a:gd name="T78" fmla="*/ 0 w 1952"/>
                  <a:gd name="T79" fmla="*/ 0 h 1326"/>
                  <a:gd name="T80" fmla="*/ 0 w 1952"/>
                  <a:gd name="T81" fmla="*/ 0 h 1326"/>
                  <a:gd name="T82" fmla="*/ 0 w 1952"/>
                  <a:gd name="T83" fmla="*/ 0 h 1326"/>
                  <a:gd name="T84" fmla="*/ 0 w 1952"/>
                  <a:gd name="T85" fmla="*/ 0 h 1326"/>
                  <a:gd name="T86" fmla="*/ 0 w 1952"/>
                  <a:gd name="T87" fmla="*/ 0 h 1326"/>
                  <a:gd name="T88" fmla="*/ 0 w 1952"/>
                  <a:gd name="T89" fmla="*/ 0 h 1326"/>
                  <a:gd name="T90" fmla="*/ 0 w 1952"/>
                  <a:gd name="T91" fmla="*/ 0 h 1326"/>
                  <a:gd name="T92" fmla="*/ 0 w 1952"/>
                  <a:gd name="T93" fmla="*/ 0 h 132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952"/>
                  <a:gd name="T142" fmla="*/ 0 h 1326"/>
                  <a:gd name="T143" fmla="*/ 1952 w 1952"/>
                  <a:gd name="T144" fmla="*/ 1326 h 132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solidFill>
                <a:schemeClr val="bg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grpSp>
          <p:nvGrpSpPr>
            <p:cNvPr id="82957" name="Group 58"/>
            <p:cNvGrpSpPr>
              <a:grpSpLocks/>
            </p:cNvGrpSpPr>
            <p:nvPr/>
          </p:nvGrpSpPr>
          <p:grpSpPr bwMode="auto">
            <a:xfrm>
              <a:off x="721" y="537"/>
              <a:ext cx="3871" cy="2418"/>
              <a:chOff x="721" y="537"/>
              <a:chExt cx="3871" cy="2418"/>
            </a:xfrm>
          </p:grpSpPr>
          <p:sp>
            <p:nvSpPr>
              <p:cNvPr id="82958" name="Freeform 32"/>
              <p:cNvSpPr>
                <a:spLocks/>
              </p:cNvSpPr>
              <p:nvPr/>
            </p:nvSpPr>
            <p:spPr bwMode="auto">
              <a:xfrm>
                <a:off x="3854" y="1002"/>
                <a:ext cx="661" cy="326"/>
              </a:xfrm>
              <a:custGeom>
                <a:avLst/>
                <a:gdLst>
                  <a:gd name="T0" fmla="*/ 0 w 2595"/>
                  <a:gd name="T1" fmla="*/ 0 h 1727"/>
                  <a:gd name="T2" fmla="*/ 0 w 2595"/>
                  <a:gd name="T3" fmla="*/ 0 h 1727"/>
                  <a:gd name="T4" fmla="*/ 0 w 2595"/>
                  <a:gd name="T5" fmla="*/ 0 h 1727"/>
                  <a:gd name="T6" fmla="*/ 0 w 2595"/>
                  <a:gd name="T7" fmla="*/ 0 h 1727"/>
                  <a:gd name="T8" fmla="*/ 0 w 2595"/>
                  <a:gd name="T9" fmla="*/ 0 h 1727"/>
                  <a:gd name="T10" fmla="*/ 0 w 2595"/>
                  <a:gd name="T11" fmla="*/ 0 h 1727"/>
                  <a:gd name="T12" fmla="*/ 0 w 2595"/>
                  <a:gd name="T13" fmla="*/ 0 h 1727"/>
                  <a:gd name="T14" fmla="*/ 0 w 2595"/>
                  <a:gd name="T15" fmla="*/ 0 h 1727"/>
                  <a:gd name="T16" fmla="*/ 0 w 2595"/>
                  <a:gd name="T17" fmla="*/ 0 h 1727"/>
                  <a:gd name="T18" fmla="*/ 0 w 2595"/>
                  <a:gd name="T19" fmla="*/ 0 h 1727"/>
                  <a:gd name="T20" fmla="*/ 0 w 2595"/>
                  <a:gd name="T21" fmla="*/ 0 h 1727"/>
                  <a:gd name="T22" fmla="*/ 0 w 2595"/>
                  <a:gd name="T23" fmla="*/ 0 h 1727"/>
                  <a:gd name="T24" fmla="*/ 0 w 2595"/>
                  <a:gd name="T25" fmla="*/ 0 h 1727"/>
                  <a:gd name="T26" fmla="*/ 0 w 2595"/>
                  <a:gd name="T27" fmla="*/ 0 h 1727"/>
                  <a:gd name="T28" fmla="*/ 0 w 2595"/>
                  <a:gd name="T29" fmla="*/ 0 h 1727"/>
                  <a:gd name="T30" fmla="*/ 0 w 2595"/>
                  <a:gd name="T31" fmla="*/ 0 h 1727"/>
                  <a:gd name="T32" fmla="*/ 0 w 2595"/>
                  <a:gd name="T33" fmla="*/ 0 h 1727"/>
                  <a:gd name="T34" fmla="*/ 0 w 2595"/>
                  <a:gd name="T35" fmla="*/ 0 h 1727"/>
                  <a:gd name="T36" fmla="*/ 0 w 2595"/>
                  <a:gd name="T37" fmla="*/ 0 h 1727"/>
                  <a:gd name="T38" fmla="*/ 0 w 2595"/>
                  <a:gd name="T39" fmla="*/ 0 h 1727"/>
                  <a:gd name="T40" fmla="*/ 0 w 2595"/>
                  <a:gd name="T41" fmla="*/ 0 h 1727"/>
                  <a:gd name="T42" fmla="*/ 0 w 2595"/>
                  <a:gd name="T43" fmla="*/ 0 h 1727"/>
                  <a:gd name="T44" fmla="*/ 0 w 2595"/>
                  <a:gd name="T45" fmla="*/ 0 h 1727"/>
                  <a:gd name="T46" fmla="*/ 0 w 2595"/>
                  <a:gd name="T47" fmla="*/ 0 h 1727"/>
                  <a:gd name="T48" fmla="*/ 0 w 2595"/>
                  <a:gd name="T49" fmla="*/ 0 h 1727"/>
                  <a:gd name="T50" fmla="*/ 0 w 2595"/>
                  <a:gd name="T51" fmla="*/ 0 h 1727"/>
                  <a:gd name="T52" fmla="*/ 0 w 2595"/>
                  <a:gd name="T53" fmla="*/ 0 h 1727"/>
                  <a:gd name="T54" fmla="*/ 0 w 2595"/>
                  <a:gd name="T55" fmla="*/ 0 h 1727"/>
                  <a:gd name="T56" fmla="*/ 0 w 2595"/>
                  <a:gd name="T57" fmla="*/ 0 h 1727"/>
                  <a:gd name="T58" fmla="*/ 0 w 2595"/>
                  <a:gd name="T59" fmla="*/ 0 h 1727"/>
                  <a:gd name="T60" fmla="*/ 0 w 2595"/>
                  <a:gd name="T61" fmla="*/ 0 h 1727"/>
                  <a:gd name="T62" fmla="*/ 0 w 2595"/>
                  <a:gd name="T63" fmla="*/ 0 h 1727"/>
                  <a:gd name="T64" fmla="*/ 0 w 2595"/>
                  <a:gd name="T65" fmla="*/ 0 h 1727"/>
                  <a:gd name="T66" fmla="*/ 0 w 2595"/>
                  <a:gd name="T67" fmla="*/ 0 h 1727"/>
                  <a:gd name="T68" fmla="*/ 0 w 2595"/>
                  <a:gd name="T69" fmla="*/ 0 h 172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595"/>
                  <a:gd name="T106" fmla="*/ 0 h 1727"/>
                  <a:gd name="T107" fmla="*/ 2595 w 2595"/>
                  <a:gd name="T108" fmla="*/ 1727 h 172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nvGrpSpPr>
              <p:cNvPr id="82959" name="Group 57"/>
              <p:cNvGrpSpPr>
                <a:grpSpLocks/>
              </p:cNvGrpSpPr>
              <p:nvPr/>
            </p:nvGrpSpPr>
            <p:grpSpPr bwMode="auto">
              <a:xfrm>
                <a:off x="721" y="537"/>
                <a:ext cx="3871" cy="2418"/>
                <a:chOff x="721" y="537"/>
                <a:chExt cx="3871" cy="2418"/>
              </a:xfrm>
            </p:grpSpPr>
            <p:grpSp>
              <p:nvGrpSpPr>
                <p:cNvPr id="82960" name="Group 56"/>
                <p:cNvGrpSpPr>
                  <a:grpSpLocks/>
                </p:cNvGrpSpPr>
                <p:nvPr/>
              </p:nvGrpSpPr>
              <p:grpSpPr bwMode="auto">
                <a:xfrm>
                  <a:off x="2865" y="1507"/>
                  <a:ext cx="1302" cy="1448"/>
                  <a:chOff x="2865" y="1507"/>
                  <a:chExt cx="1302" cy="1448"/>
                </a:xfrm>
              </p:grpSpPr>
              <p:grpSp>
                <p:nvGrpSpPr>
                  <p:cNvPr id="82987" name="Group 50"/>
                  <p:cNvGrpSpPr>
                    <a:grpSpLocks/>
                  </p:cNvGrpSpPr>
                  <p:nvPr/>
                </p:nvGrpSpPr>
                <p:grpSpPr bwMode="auto">
                  <a:xfrm>
                    <a:off x="3106" y="2477"/>
                    <a:ext cx="1061" cy="478"/>
                    <a:chOff x="3106" y="2477"/>
                    <a:chExt cx="1061" cy="478"/>
                  </a:xfrm>
                </p:grpSpPr>
                <p:sp>
                  <p:nvSpPr>
                    <p:cNvPr id="82996" name="Freeform 6"/>
                    <p:cNvSpPr>
                      <a:spLocks/>
                    </p:cNvSpPr>
                    <p:nvPr/>
                  </p:nvSpPr>
                  <p:spPr bwMode="auto">
                    <a:xfrm>
                      <a:off x="4039" y="2477"/>
                      <a:ext cx="128" cy="226"/>
                    </a:xfrm>
                    <a:custGeom>
                      <a:avLst/>
                      <a:gdLst>
                        <a:gd name="T0" fmla="*/ 0 w 501"/>
                        <a:gd name="T1" fmla="*/ 0 h 1207"/>
                        <a:gd name="T2" fmla="*/ 0 w 501"/>
                        <a:gd name="T3" fmla="*/ 0 h 1207"/>
                        <a:gd name="T4" fmla="*/ 0 w 501"/>
                        <a:gd name="T5" fmla="*/ 0 h 1207"/>
                        <a:gd name="T6" fmla="*/ 0 w 501"/>
                        <a:gd name="T7" fmla="*/ 0 h 1207"/>
                        <a:gd name="T8" fmla="*/ 0 w 501"/>
                        <a:gd name="T9" fmla="*/ 0 h 1207"/>
                        <a:gd name="T10" fmla="*/ 0 w 501"/>
                        <a:gd name="T11" fmla="*/ 0 h 1207"/>
                        <a:gd name="T12" fmla="*/ 0 w 501"/>
                        <a:gd name="T13" fmla="*/ 0 h 1207"/>
                        <a:gd name="T14" fmla="*/ 0 w 501"/>
                        <a:gd name="T15" fmla="*/ 0 h 1207"/>
                        <a:gd name="T16" fmla="*/ 0 w 501"/>
                        <a:gd name="T17" fmla="*/ 0 h 1207"/>
                        <a:gd name="T18" fmla="*/ 0 w 501"/>
                        <a:gd name="T19" fmla="*/ 0 h 1207"/>
                        <a:gd name="T20" fmla="*/ 0 w 501"/>
                        <a:gd name="T21" fmla="*/ 0 h 1207"/>
                        <a:gd name="T22" fmla="*/ 0 w 501"/>
                        <a:gd name="T23" fmla="*/ 0 h 1207"/>
                        <a:gd name="T24" fmla="*/ 0 w 501"/>
                        <a:gd name="T25" fmla="*/ 0 h 1207"/>
                        <a:gd name="T26" fmla="*/ 0 w 501"/>
                        <a:gd name="T27" fmla="*/ 0 h 1207"/>
                        <a:gd name="T28" fmla="*/ 0 w 501"/>
                        <a:gd name="T29" fmla="*/ 0 h 1207"/>
                        <a:gd name="T30" fmla="*/ 0 w 501"/>
                        <a:gd name="T31" fmla="*/ 0 h 1207"/>
                        <a:gd name="T32" fmla="*/ 0 w 501"/>
                        <a:gd name="T33" fmla="*/ 0 h 120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01"/>
                        <a:gd name="T52" fmla="*/ 0 h 1207"/>
                        <a:gd name="T53" fmla="*/ 501 w 501"/>
                        <a:gd name="T54" fmla="*/ 1207 h 120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97" name="Freeform 7"/>
                    <p:cNvSpPr>
                      <a:spLocks/>
                    </p:cNvSpPr>
                    <p:nvPr/>
                  </p:nvSpPr>
                  <p:spPr bwMode="auto">
                    <a:xfrm>
                      <a:off x="3106" y="2839"/>
                      <a:ext cx="198" cy="116"/>
                    </a:xfrm>
                    <a:custGeom>
                      <a:avLst/>
                      <a:gdLst>
                        <a:gd name="T0" fmla="*/ 0 w 776"/>
                        <a:gd name="T1" fmla="*/ 0 h 619"/>
                        <a:gd name="T2" fmla="*/ 0 w 776"/>
                        <a:gd name="T3" fmla="*/ 0 h 619"/>
                        <a:gd name="T4" fmla="*/ 0 w 776"/>
                        <a:gd name="T5" fmla="*/ 0 h 619"/>
                        <a:gd name="T6" fmla="*/ 0 w 776"/>
                        <a:gd name="T7" fmla="*/ 0 h 619"/>
                        <a:gd name="T8" fmla="*/ 0 w 776"/>
                        <a:gd name="T9" fmla="*/ 0 h 619"/>
                        <a:gd name="T10" fmla="*/ 0 w 776"/>
                        <a:gd name="T11" fmla="*/ 0 h 619"/>
                        <a:gd name="T12" fmla="*/ 0 w 776"/>
                        <a:gd name="T13" fmla="*/ 0 h 619"/>
                        <a:gd name="T14" fmla="*/ 0 w 776"/>
                        <a:gd name="T15" fmla="*/ 0 h 619"/>
                        <a:gd name="T16" fmla="*/ 0 w 776"/>
                        <a:gd name="T17" fmla="*/ 0 h 619"/>
                        <a:gd name="T18" fmla="*/ 0 w 776"/>
                        <a:gd name="T19" fmla="*/ 0 h 619"/>
                        <a:gd name="T20" fmla="*/ 0 w 776"/>
                        <a:gd name="T21" fmla="*/ 0 h 619"/>
                        <a:gd name="T22" fmla="*/ 0 w 776"/>
                        <a:gd name="T23" fmla="*/ 0 h 619"/>
                        <a:gd name="T24" fmla="*/ 0 w 776"/>
                        <a:gd name="T25" fmla="*/ 0 h 619"/>
                        <a:gd name="T26" fmla="*/ 0 w 776"/>
                        <a:gd name="T27" fmla="*/ 0 h 619"/>
                        <a:gd name="T28" fmla="*/ 0 w 776"/>
                        <a:gd name="T29" fmla="*/ 0 h 6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76"/>
                        <a:gd name="T46" fmla="*/ 0 h 619"/>
                        <a:gd name="T47" fmla="*/ 776 w 776"/>
                        <a:gd name="T48" fmla="*/ 619 h 6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grpSp>
                <p:nvGrpSpPr>
                  <p:cNvPr id="82988" name="Group 49"/>
                  <p:cNvGrpSpPr>
                    <a:grpSpLocks/>
                  </p:cNvGrpSpPr>
                  <p:nvPr/>
                </p:nvGrpSpPr>
                <p:grpSpPr bwMode="auto">
                  <a:xfrm>
                    <a:off x="2865" y="1507"/>
                    <a:ext cx="1222" cy="1013"/>
                    <a:chOff x="2865" y="1507"/>
                    <a:chExt cx="1222" cy="1013"/>
                  </a:xfrm>
                </p:grpSpPr>
                <p:sp>
                  <p:nvSpPr>
                    <p:cNvPr id="82989" name="Freeform 17"/>
                    <p:cNvSpPr>
                      <a:spLocks/>
                    </p:cNvSpPr>
                    <p:nvPr/>
                  </p:nvSpPr>
                  <p:spPr bwMode="auto">
                    <a:xfrm>
                      <a:off x="2865" y="1996"/>
                      <a:ext cx="358" cy="287"/>
                    </a:xfrm>
                    <a:custGeom>
                      <a:avLst/>
                      <a:gdLst>
                        <a:gd name="T0" fmla="*/ 0 w 1411"/>
                        <a:gd name="T1" fmla="*/ 0 h 1526"/>
                        <a:gd name="T2" fmla="*/ 0 w 1411"/>
                        <a:gd name="T3" fmla="*/ 0 h 1526"/>
                        <a:gd name="T4" fmla="*/ 0 w 1411"/>
                        <a:gd name="T5" fmla="*/ 0 h 1526"/>
                        <a:gd name="T6" fmla="*/ 0 w 1411"/>
                        <a:gd name="T7" fmla="*/ 0 h 1526"/>
                        <a:gd name="T8" fmla="*/ 0 w 1411"/>
                        <a:gd name="T9" fmla="*/ 0 h 1526"/>
                        <a:gd name="T10" fmla="*/ 0 w 1411"/>
                        <a:gd name="T11" fmla="*/ 0 h 1526"/>
                        <a:gd name="T12" fmla="*/ 0 w 1411"/>
                        <a:gd name="T13" fmla="*/ 0 h 1526"/>
                        <a:gd name="T14" fmla="*/ 0 w 1411"/>
                        <a:gd name="T15" fmla="*/ 0 h 1526"/>
                        <a:gd name="T16" fmla="*/ 0 w 1411"/>
                        <a:gd name="T17" fmla="*/ 0 h 1526"/>
                        <a:gd name="T18" fmla="*/ 0 w 1411"/>
                        <a:gd name="T19" fmla="*/ 0 h 1526"/>
                        <a:gd name="T20" fmla="*/ 0 w 1411"/>
                        <a:gd name="T21" fmla="*/ 0 h 1526"/>
                        <a:gd name="T22" fmla="*/ 0 w 1411"/>
                        <a:gd name="T23" fmla="*/ 0 h 1526"/>
                        <a:gd name="T24" fmla="*/ 0 w 1411"/>
                        <a:gd name="T25" fmla="*/ 0 h 1526"/>
                        <a:gd name="T26" fmla="*/ 0 w 1411"/>
                        <a:gd name="T27" fmla="*/ 0 h 1526"/>
                        <a:gd name="T28" fmla="*/ 0 w 1411"/>
                        <a:gd name="T29" fmla="*/ 0 h 1526"/>
                        <a:gd name="T30" fmla="*/ 0 w 1411"/>
                        <a:gd name="T31" fmla="*/ 0 h 1526"/>
                        <a:gd name="T32" fmla="*/ 0 w 1411"/>
                        <a:gd name="T33" fmla="*/ 0 h 1526"/>
                        <a:gd name="T34" fmla="*/ 0 w 1411"/>
                        <a:gd name="T35" fmla="*/ 0 h 1526"/>
                        <a:gd name="T36" fmla="*/ 0 w 1411"/>
                        <a:gd name="T37" fmla="*/ 0 h 1526"/>
                        <a:gd name="T38" fmla="*/ 0 w 1411"/>
                        <a:gd name="T39" fmla="*/ 0 h 1526"/>
                        <a:gd name="T40" fmla="*/ 0 w 1411"/>
                        <a:gd name="T41" fmla="*/ 0 h 1526"/>
                        <a:gd name="T42" fmla="*/ 0 w 1411"/>
                        <a:gd name="T43" fmla="*/ 0 h 1526"/>
                        <a:gd name="T44" fmla="*/ 0 w 1411"/>
                        <a:gd name="T45" fmla="*/ 0 h 1526"/>
                        <a:gd name="T46" fmla="*/ 0 w 1411"/>
                        <a:gd name="T47" fmla="*/ 0 h 1526"/>
                        <a:gd name="T48" fmla="*/ 0 w 1411"/>
                        <a:gd name="T49" fmla="*/ 0 h 1526"/>
                        <a:gd name="T50" fmla="*/ 0 w 1411"/>
                        <a:gd name="T51" fmla="*/ 0 h 1526"/>
                        <a:gd name="T52" fmla="*/ 0 w 1411"/>
                        <a:gd name="T53" fmla="*/ 0 h 1526"/>
                        <a:gd name="T54" fmla="*/ 0 w 1411"/>
                        <a:gd name="T55" fmla="*/ 0 h 1526"/>
                        <a:gd name="T56" fmla="*/ 0 w 1411"/>
                        <a:gd name="T57" fmla="*/ 0 h 1526"/>
                        <a:gd name="T58" fmla="*/ 0 w 1411"/>
                        <a:gd name="T59" fmla="*/ 0 h 1526"/>
                        <a:gd name="T60" fmla="*/ 0 w 1411"/>
                        <a:gd name="T61" fmla="*/ 0 h 1526"/>
                        <a:gd name="T62" fmla="*/ 0 w 1411"/>
                        <a:gd name="T63" fmla="*/ 0 h 152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411"/>
                        <a:gd name="T97" fmla="*/ 0 h 1526"/>
                        <a:gd name="T98" fmla="*/ 1411 w 1411"/>
                        <a:gd name="T99" fmla="*/ 1526 h 152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nvGrpSpPr>
                    <p:cNvPr id="82990" name="Group 48"/>
                    <p:cNvGrpSpPr>
                      <a:grpSpLocks/>
                    </p:cNvGrpSpPr>
                    <p:nvPr/>
                  </p:nvGrpSpPr>
                  <p:grpSpPr bwMode="auto">
                    <a:xfrm>
                      <a:off x="3091" y="1777"/>
                      <a:ext cx="996" cy="743"/>
                      <a:chOff x="3091" y="1777"/>
                      <a:chExt cx="996" cy="743"/>
                    </a:xfrm>
                  </p:grpSpPr>
                  <p:sp>
                    <p:nvSpPr>
                      <p:cNvPr id="82992" name="Freeform 12"/>
                      <p:cNvSpPr>
                        <a:spLocks/>
                      </p:cNvSpPr>
                      <p:nvPr/>
                    </p:nvSpPr>
                    <p:spPr bwMode="auto">
                      <a:xfrm>
                        <a:off x="3123" y="2139"/>
                        <a:ext cx="415" cy="381"/>
                      </a:xfrm>
                      <a:custGeom>
                        <a:avLst/>
                        <a:gdLst>
                          <a:gd name="T0" fmla="*/ 0 w 1633"/>
                          <a:gd name="T1" fmla="*/ 0 h 2024"/>
                          <a:gd name="T2" fmla="*/ 0 w 1633"/>
                          <a:gd name="T3" fmla="*/ 0 h 2024"/>
                          <a:gd name="T4" fmla="*/ 0 w 1633"/>
                          <a:gd name="T5" fmla="*/ 0 h 2024"/>
                          <a:gd name="T6" fmla="*/ 0 w 1633"/>
                          <a:gd name="T7" fmla="*/ 0 h 2024"/>
                          <a:gd name="T8" fmla="*/ 0 w 1633"/>
                          <a:gd name="T9" fmla="*/ 0 h 2024"/>
                          <a:gd name="T10" fmla="*/ 0 w 1633"/>
                          <a:gd name="T11" fmla="*/ 0 h 2024"/>
                          <a:gd name="T12" fmla="*/ 0 w 1633"/>
                          <a:gd name="T13" fmla="*/ 0 h 2024"/>
                          <a:gd name="T14" fmla="*/ 0 w 1633"/>
                          <a:gd name="T15" fmla="*/ 0 h 2024"/>
                          <a:gd name="T16" fmla="*/ 0 w 1633"/>
                          <a:gd name="T17" fmla="*/ 0 h 2024"/>
                          <a:gd name="T18" fmla="*/ 0 w 1633"/>
                          <a:gd name="T19" fmla="*/ 0 h 2024"/>
                          <a:gd name="T20" fmla="*/ 0 w 1633"/>
                          <a:gd name="T21" fmla="*/ 0 h 2024"/>
                          <a:gd name="T22" fmla="*/ 0 w 1633"/>
                          <a:gd name="T23" fmla="*/ 0 h 2024"/>
                          <a:gd name="T24" fmla="*/ 0 w 1633"/>
                          <a:gd name="T25" fmla="*/ 0 h 2024"/>
                          <a:gd name="T26" fmla="*/ 0 w 1633"/>
                          <a:gd name="T27" fmla="*/ 0 h 2024"/>
                          <a:gd name="T28" fmla="*/ 0 w 1633"/>
                          <a:gd name="T29" fmla="*/ 0 h 2024"/>
                          <a:gd name="T30" fmla="*/ 0 w 1633"/>
                          <a:gd name="T31" fmla="*/ 0 h 2024"/>
                          <a:gd name="T32" fmla="*/ 0 w 1633"/>
                          <a:gd name="T33" fmla="*/ 0 h 2024"/>
                          <a:gd name="T34" fmla="*/ 0 w 1633"/>
                          <a:gd name="T35" fmla="*/ 0 h 2024"/>
                          <a:gd name="T36" fmla="*/ 0 w 1633"/>
                          <a:gd name="T37" fmla="*/ 0 h 2024"/>
                          <a:gd name="T38" fmla="*/ 0 w 1633"/>
                          <a:gd name="T39" fmla="*/ 0 h 2024"/>
                          <a:gd name="T40" fmla="*/ 0 w 1633"/>
                          <a:gd name="T41" fmla="*/ 0 h 2024"/>
                          <a:gd name="T42" fmla="*/ 0 w 1633"/>
                          <a:gd name="T43" fmla="*/ 0 h 2024"/>
                          <a:gd name="T44" fmla="*/ 0 w 1633"/>
                          <a:gd name="T45" fmla="*/ 0 h 2024"/>
                          <a:gd name="T46" fmla="*/ 0 w 1633"/>
                          <a:gd name="T47" fmla="*/ 0 h 2024"/>
                          <a:gd name="T48" fmla="*/ 0 w 1633"/>
                          <a:gd name="T49" fmla="*/ 0 h 2024"/>
                          <a:gd name="T50" fmla="*/ 0 w 1633"/>
                          <a:gd name="T51" fmla="*/ 0 h 2024"/>
                          <a:gd name="T52" fmla="*/ 0 w 1633"/>
                          <a:gd name="T53" fmla="*/ 0 h 2024"/>
                          <a:gd name="T54" fmla="*/ 0 w 1633"/>
                          <a:gd name="T55" fmla="*/ 0 h 2024"/>
                          <a:gd name="T56" fmla="*/ 0 w 1633"/>
                          <a:gd name="T57" fmla="*/ 0 h 2024"/>
                          <a:gd name="T58" fmla="*/ 0 w 1633"/>
                          <a:gd name="T59" fmla="*/ 0 h 2024"/>
                          <a:gd name="T60" fmla="*/ 0 w 1633"/>
                          <a:gd name="T61" fmla="*/ 0 h 2024"/>
                          <a:gd name="T62" fmla="*/ 0 w 1633"/>
                          <a:gd name="T63" fmla="*/ 0 h 2024"/>
                          <a:gd name="T64" fmla="*/ 0 w 1633"/>
                          <a:gd name="T65" fmla="*/ 0 h 2024"/>
                          <a:gd name="T66" fmla="*/ 0 w 1633"/>
                          <a:gd name="T67" fmla="*/ 0 h 2024"/>
                          <a:gd name="T68" fmla="*/ 0 w 1633"/>
                          <a:gd name="T69" fmla="*/ 0 h 2024"/>
                          <a:gd name="T70" fmla="*/ 0 w 1633"/>
                          <a:gd name="T71" fmla="*/ 0 h 2024"/>
                          <a:gd name="T72" fmla="*/ 0 w 1633"/>
                          <a:gd name="T73" fmla="*/ 0 h 2024"/>
                          <a:gd name="T74" fmla="*/ 0 w 1633"/>
                          <a:gd name="T75" fmla="*/ 0 h 2024"/>
                          <a:gd name="T76" fmla="*/ 0 w 1633"/>
                          <a:gd name="T77" fmla="*/ 0 h 2024"/>
                          <a:gd name="T78" fmla="*/ 0 w 1633"/>
                          <a:gd name="T79" fmla="*/ 0 h 2024"/>
                          <a:gd name="T80" fmla="*/ 0 w 1633"/>
                          <a:gd name="T81" fmla="*/ 0 h 2024"/>
                          <a:gd name="T82" fmla="*/ 0 w 1633"/>
                          <a:gd name="T83" fmla="*/ 0 h 2024"/>
                          <a:gd name="T84" fmla="*/ 0 w 1633"/>
                          <a:gd name="T85" fmla="*/ 0 h 2024"/>
                          <a:gd name="T86" fmla="*/ 0 w 1633"/>
                          <a:gd name="T87" fmla="*/ 0 h 2024"/>
                          <a:gd name="T88" fmla="*/ 0 w 1633"/>
                          <a:gd name="T89" fmla="*/ 0 h 2024"/>
                          <a:gd name="T90" fmla="*/ 0 w 1633"/>
                          <a:gd name="T91" fmla="*/ 0 h 202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633"/>
                          <a:gd name="T139" fmla="*/ 0 h 2024"/>
                          <a:gd name="T140" fmla="*/ 1633 w 1633"/>
                          <a:gd name="T141" fmla="*/ 2024 h 202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93" name="Freeform 18"/>
                      <p:cNvSpPr>
                        <a:spLocks/>
                      </p:cNvSpPr>
                      <p:nvPr/>
                    </p:nvSpPr>
                    <p:spPr bwMode="auto">
                      <a:xfrm>
                        <a:off x="3091" y="1938"/>
                        <a:ext cx="583" cy="273"/>
                      </a:xfrm>
                      <a:custGeom>
                        <a:avLst/>
                        <a:gdLst>
                          <a:gd name="T0" fmla="*/ 0 w 2294"/>
                          <a:gd name="T1" fmla="*/ 0 h 1452"/>
                          <a:gd name="T2" fmla="*/ 0 w 2294"/>
                          <a:gd name="T3" fmla="*/ 0 h 1452"/>
                          <a:gd name="T4" fmla="*/ 0 w 2294"/>
                          <a:gd name="T5" fmla="*/ 0 h 1452"/>
                          <a:gd name="T6" fmla="*/ 0 w 2294"/>
                          <a:gd name="T7" fmla="*/ 0 h 1452"/>
                          <a:gd name="T8" fmla="*/ 0 w 2294"/>
                          <a:gd name="T9" fmla="*/ 0 h 1452"/>
                          <a:gd name="T10" fmla="*/ 0 w 2294"/>
                          <a:gd name="T11" fmla="*/ 0 h 1452"/>
                          <a:gd name="T12" fmla="*/ 0 w 2294"/>
                          <a:gd name="T13" fmla="*/ 0 h 1452"/>
                          <a:gd name="T14" fmla="*/ 0 w 2294"/>
                          <a:gd name="T15" fmla="*/ 0 h 1452"/>
                          <a:gd name="T16" fmla="*/ 0 w 2294"/>
                          <a:gd name="T17" fmla="*/ 0 h 1452"/>
                          <a:gd name="T18" fmla="*/ 0 w 2294"/>
                          <a:gd name="T19" fmla="*/ 0 h 1452"/>
                          <a:gd name="T20" fmla="*/ 0 w 2294"/>
                          <a:gd name="T21" fmla="*/ 0 h 1452"/>
                          <a:gd name="T22" fmla="*/ 0 w 2294"/>
                          <a:gd name="T23" fmla="*/ 0 h 1452"/>
                          <a:gd name="T24" fmla="*/ 0 w 2294"/>
                          <a:gd name="T25" fmla="*/ 0 h 1452"/>
                          <a:gd name="T26" fmla="*/ 0 w 2294"/>
                          <a:gd name="T27" fmla="*/ 0 h 1452"/>
                          <a:gd name="T28" fmla="*/ 0 w 2294"/>
                          <a:gd name="T29" fmla="*/ 0 h 1452"/>
                          <a:gd name="T30" fmla="*/ 0 w 2294"/>
                          <a:gd name="T31" fmla="*/ 0 h 1452"/>
                          <a:gd name="T32" fmla="*/ 0 w 2294"/>
                          <a:gd name="T33" fmla="*/ 0 h 1452"/>
                          <a:gd name="T34" fmla="*/ 0 w 2294"/>
                          <a:gd name="T35" fmla="*/ 0 h 1452"/>
                          <a:gd name="T36" fmla="*/ 0 w 2294"/>
                          <a:gd name="T37" fmla="*/ 0 h 1452"/>
                          <a:gd name="T38" fmla="*/ 0 w 2294"/>
                          <a:gd name="T39" fmla="*/ 0 h 1452"/>
                          <a:gd name="T40" fmla="*/ 0 w 2294"/>
                          <a:gd name="T41" fmla="*/ 0 h 1452"/>
                          <a:gd name="T42" fmla="*/ 0 w 2294"/>
                          <a:gd name="T43" fmla="*/ 0 h 1452"/>
                          <a:gd name="T44" fmla="*/ 0 w 2294"/>
                          <a:gd name="T45" fmla="*/ 0 h 1452"/>
                          <a:gd name="T46" fmla="*/ 0 w 2294"/>
                          <a:gd name="T47" fmla="*/ 0 h 1452"/>
                          <a:gd name="T48" fmla="*/ 0 w 2294"/>
                          <a:gd name="T49" fmla="*/ 0 h 1452"/>
                          <a:gd name="T50" fmla="*/ 0 w 2294"/>
                          <a:gd name="T51" fmla="*/ 0 h 1452"/>
                          <a:gd name="T52" fmla="*/ 0 w 2294"/>
                          <a:gd name="T53" fmla="*/ 0 h 1452"/>
                          <a:gd name="T54" fmla="*/ 0 w 2294"/>
                          <a:gd name="T55" fmla="*/ 0 h 1452"/>
                          <a:gd name="T56" fmla="*/ 0 w 2294"/>
                          <a:gd name="T57" fmla="*/ 0 h 1452"/>
                          <a:gd name="T58" fmla="*/ 0 w 2294"/>
                          <a:gd name="T59" fmla="*/ 0 h 1452"/>
                          <a:gd name="T60" fmla="*/ 0 w 2294"/>
                          <a:gd name="T61" fmla="*/ 0 h 1452"/>
                          <a:gd name="T62" fmla="*/ 0 w 2294"/>
                          <a:gd name="T63" fmla="*/ 0 h 1452"/>
                          <a:gd name="T64" fmla="*/ 0 w 2294"/>
                          <a:gd name="T65" fmla="*/ 0 h 1452"/>
                          <a:gd name="T66" fmla="*/ 0 w 2294"/>
                          <a:gd name="T67" fmla="*/ 0 h 1452"/>
                          <a:gd name="T68" fmla="*/ 0 w 2294"/>
                          <a:gd name="T69" fmla="*/ 0 h 1452"/>
                          <a:gd name="T70" fmla="*/ 0 w 2294"/>
                          <a:gd name="T71" fmla="*/ 0 h 1452"/>
                          <a:gd name="T72" fmla="*/ 0 w 2294"/>
                          <a:gd name="T73" fmla="*/ 0 h 1452"/>
                          <a:gd name="T74" fmla="*/ 0 w 2294"/>
                          <a:gd name="T75" fmla="*/ 0 h 1452"/>
                          <a:gd name="T76" fmla="*/ 0 w 2294"/>
                          <a:gd name="T77" fmla="*/ 0 h 1452"/>
                          <a:gd name="T78" fmla="*/ 0 w 2294"/>
                          <a:gd name="T79" fmla="*/ 0 h 1452"/>
                          <a:gd name="T80" fmla="*/ 0 w 2294"/>
                          <a:gd name="T81" fmla="*/ 0 h 1452"/>
                          <a:gd name="T82" fmla="*/ 0 w 2294"/>
                          <a:gd name="T83" fmla="*/ 0 h 1452"/>
                          <a:gd name="T84" fmla="*/ 0 w 2294"/>
                          <a:gd name="T85" fmla="*/ 0 h 1452"/>
                          <a:gd name="T86" fmla="*/ 0 w 2294"/>
                          <a:gd name="T87" fmla="*/ 0 h 1452"/>
                          <a:gd name="T88" fmla="*/ 0 w 2294"/>
                          <a:gd name="T89" fmla="*/ 0 h 145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294"/>
                          <a:gd name="T136" fmla="*/ 0 h 1452"/>
                          <a:gd name="T137" fmla="*/ 2294 w 2294"/>
                          <a:gd name="T138" fmla="*/ 1452 h 145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94" name="Freeform 19"/>
                      <p:cNvSpPr>
                        <a:spLocks/>
                      </p:cNvSpPr>
                      <p:nvPr/>
                    </p:nvSpPr>
                    <p:spPr bwMode="auto">
                      <a:xfrm>
                        <a:off x="3574" y="1821"/>
                        <a:ext cx="358" cy="339"/>
                      </a:xfrm>
                      <a:custGeom>
                        <a:avLst/>
                        <a:gdLst>
                          <a:gd name="T0" fmla="*/ 0 w 1411"/>
                          <a:gd name="T1" fmla="*/ 0 h 1801"/>
                          <a:gd name="T2" fmla="*/ 0 w 1411"/>
                          <a:gd name="T3" fmla="*/ 0 h 1801"/>
                          <a:gd name="T4" fmla="*/ 0 w 1411"/>
                          <a:gd name="T5" fmla="*/ 0 h 1801"/>
                          <a:gd name="T6" fmla="*/ 0 w 1411"/>
                          <a:gd name="T7" fmla="*/ 0 h 1801"/>
                          <a:gd name="T8" fmla="*/ 0 w 1411"/>
                          <a:gd name="T9" fmla="*/ 0 h 1801"/>
                          <a:gd name="T10" fmla="*/ 0 w 1411"/>
                          <a:gd name="T11" fmla="*/ 0 h 1801"/>
                          <a:gd name="T12" fmla="*/ 0 w 1411"/>
                          <a:gd name="T13" fmla="*/ 0 h 1801"/>
                          <a:gd name="T14" fmla="*/ 0 w 1411"/>
                          <a:gd name="T15" fmla="*/ 0 h 1801"/>
                          <a:gd name="T16" fmla="*/ 0 w 1411"/>
                          <a:gd name="T17" fmla="*/ 0 h 1801"/>
                          <a:gd name="T18" fmla="*/ 0 w 1411"/>
                          <a:gd name="T19" fmla="*/ 0 h 1801"/>
                          <a:gd name="T20" fmla="*/ 0 w 1411"/>
                          <a:gd name="T21" fmla="*/ 0 h 1801"/>
                          <a:gd name="T22" fmla="*/ 0 w 1411"/>
                          <a:gd name="T23" fmla="*/ 0 h 1801"/>
                          <a:gd name="T24" fmla="*/ 0 w 1411"/>
                          <a:gd name="T25" fmla="*/ 0 h 1801"/>
                          <a:gd name="T26" fmla="*/ 0 w 1411"/>
                          <a:gd name="T27" fmla="*/ 0 h 1801"/>
                          <a:gd name="T28" fmla="*/ 0 w 1411"/>
                          <a:gd name="T29" fmla="*/ 0 h 1801"/>
                          <a:gd name="T30" fmla="*/ 0 w 1411"/>
                          <a:gd name="T31" fmla="*/ 0 h 1801"/>
                          <a:gd name="T32" fmla="*/ 0 w 1411"/>
                          <a:gd name="T33" fmla="*/ 0 h 1801"/>
                          <a:gd name="T34" fmla="*/ 0 w 1411"/>
                          <a:gd name="T35" fmla="*/ 0 h 1801"/>
                          <a:gd name="T36" fmla="*/ 0 w 1411"/>
                          <a:gd name="T37" fmla="*/ 0 h 1801"/>
                          <a:gd name="T38" fmla="*/ 0 w 1411"/>
                          <a:gd name="T39" fmla="*/ 0 h 1801"/>
                          <a:gd name="T40" fmla="*/ 0 w 1411"/>
                          <a:gd name="T41" fmla="*/ 0 h 1801"/>
                          <a:gd name="T42" fmla="*/ 0 w 1411"/>
                          <a:gd name="T43" fmla="*/ 0 h 1801"/>
                          <a:gd name="T44" fmla="*/ 0 w 1411"/>
                          <a:gd name="T45" fmla="*/ 0 h 1801"/>
                          <a:gd name="T46" fmla="*/ 0 w 1411"/>
                          <a:gd name="T47" fmla="*/ 0 h 1801"/>
                          <a:gd name="T48" fmla="*/ 0 w 1411"/>
                          <a:gd name="T49" fmla="*/ 0 h 1801"/>
                          <a:gd name="T50" fmla="*/ 0 w 1411"/>
                          <a:gd name="T51" fmla="*/ 0 h 1801"/>
                          <a:gd name="T52" fmla="*/ 0 w 1411"/>
                          <a:gd name="T53" fmla="*/ 0 h 1801"/>
                          <a:gd name="T54" fmla="*/ 0 w 1411"/>
                          <a:gd name="T55" fmla="*/ 0 h 1801"/>
                          <a:gd name="T56" fmla="*/ 0 w 1411"/>
                          <a:gd name="T57" fmla="*/ 0 h 1801"/>
                          <a:gd name="T58" fmla="*/ 0 w 1411"/>
                          <a:gd name="T59" fmla="*/ 0 h 1801"/>
                          <a:gd name="T60" fmla="*/ 0 w 1411"/>
                          <a:gd name="T61" fmla="*/ 0 h 1801"/>
                          <a:gd name="T62" fmla="*/ 0 w 1411"/>
                          <a:gd name="T63" fmla="*/ 0 h 1801"/>
                          <a:gd name="T64" fmla="*/ 0 w 1411"/>
                          <a:gd name="T65" fmla="*/ 0 h 1801"/>
                          <a:gd name="T66" fmla="*/ 0 w 1411"/>
                          <a:gd name="T67" fmla="*/ 0 h 1801"/>
                          <a:gd name="T68" fmla="*/ 0 w 1411"/>
                          <a:gd name="T69" fmla="*/ 0 h 1801"/>
                          <a:gd name="T70" fmla="*/ 0 w 1411"/>
                          <a:gd name="T71" fmla="*/ 0 h 1801"/>
                          <a:gd name="T72" fmla="*/ 0 w 1411"/>
                          <a:gd name="T73" fmla="*/ 0 h 1801"/>
                          <a:gd name="T74" fmla="*/ 0 w 1411"/>
                          <a:gd name="T75" fmla="*/ 0 h 1801"/>
                          <a:gd name="T76" fmla="*/ 0 w 1411"/>
                          <a:gd name="T77" fmla="*/ 0 h 1801"/>
                          <a:gd name="T78" fmla="*/ 0 w 1411"/>
                          <a:gd name="T79" fmla="*/ 0 h 1801"/>
                          <a:gd name="T80" fmla="*/ 0 w 1411"/>
                          <a:gd name="T81" fmla="*/ 0 h 1801"/>
                          <a:gd name="T82" fmla="*/ 0 w 1411"/>
                          <a:gd name="T83" fmla="*/ 0 h 1801"/>
                          <a:gd name="T84" fmla="*/ 0 w 1411"/>
                          <a:gd name="T85" fmla="*/ 0 h 1801"/>
                          <a:gd name="T86" fmla="*/ 0 w 1411"/>
                          <a:gd name="T87" fmla="*/ 0 h 1801"/>
                          <a:gd name="T88" fmla="*/ 0 w 1411"/>
                          <a:gd name="T89" fmla="*/ 0 h 1801"/>
                          <a:gd name="T90" fmla="*/ 0 w 1411"/>
                          <a:gd name="T91" fmla="*/ 0 h 1801"/>
                          <a:gd name="T92" fmla="*/ 0 w 1411"/>
                          <a:gd name="T93" fmla="*/ 0 h 1801"/>
                          <a:gd name="T94" fmla="*/ 0 w 1411"/>
                          <a:gd name="T95" fmla="*/ 0 h 1801"/>
                          <a:gd name="T96" fmla="*/ 0 w 1411"/>
                          <a:gd name="T97" fmla="*/ 0 h 1801"/>
                          <a:gd name="T98" fmla="*/ 0 w 1411"/>
                          <a:gd name="T99" fmla="*/ 0 h 1801"/>
                          <a:gd name="T100" fmla="*/ 0 w 1411"/>
                          <a:gd name="T101" fmla="*/ 0 h 1801"/>
                          <a:gd name="T102" fmla="*/ 0 w 1411"/>
                          <a:gd name="T103" fmla="*/ 0 h 1801"/>
                          <a:gd name="T104" fmla="*/ 0 w 1411"/>
                          <a:gd name="T105" fmla="*/ 0 h 1801"/>
                          <a:gd name="T106" fmla="*/ 0 w 1411"/>
                          <a:gd name="T107" fmla="*/ 0 h 1801"/>
                          <a:gd name="T108" fmla="*/ 0 w 1411"/>
                          <a:gd name="T109" fmla="*/ 0 h 1801"/>
                          <a:gd name="T110" fmla="*/ 0 w 1411"/>
                          <a:gd name="T111" fmla="*/ 0 h 1801"/>
                          <a:gd name="T112" fmla="*/ 0 w 1411"/>
                          <a:gd name="T113" fmla="*/ 0 h 1801"/>
                          <a:gd name="T114" fmla="*/ 0 w 1411"/>
                          <a:gd name="T115" fmla="*/ 0 h 1801"/>
                          <a:gd name="T116" fmla="*/ 0 w 1411"/>
                          <a:gd name="T117" fmla="*/ 0 h 1801"/>
                          <a:gd name="T118" fmla="*/ 0 w 1411"/>
                          <a:gd name="T119" fmla="*/ 0 h 1801"/>
                          <a:gd name="T120" fmla="*/ 0 w 1411"/>
                          <a:gd name="T121" fmla="*/ 0 h 1801"/>
                          <a:gd name="T122" fmla="*/ 0 w 1411"/>
                          <a:gd name="T123" fmla="*/ 0 h 180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411"/>
                          <a:gd name="T187" fmla="*/ 0 h 1801"/>
                          <a:gd name="T188" fmla="*/ 1411 w 1411"/>
                          <a:gd name="T189" fmla="*/ 1801 h 180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95" name="Freeform 20"/>
                      <p:cNvSpPr>
                        <a:spLocks/>
                      </p:cNvSpPr>
                      <p:nvPr/>
                    </p:nvSpPr>
                    <p:spPr bwMode="auto">
                      <a:xfrm>
                        <a:off x="3664" y="1777"/>
                        <a:ext cx="423" cy="319"/>
                      </a:xfrm>
                      <a:custGeom>
                        <a:avLst/>
                        <a:gdLst>
                          <a:gd name="T0" fmla="*/ 0 w 1669"/>
                          <a:gd name="T1" fmla="*/ 0 h 1690"/>
                          <a:gd name="T2" fmla="*/ 0 w 1669"/>
                          <a:gd name="T3" fmla="*/ 0 h 1690"/>
                          <a:gd name="T4" fmla="*/ 0 w 1669"/>
                          <a:gd name="T5" fmla="*/ 0 h 1690"/>
                          <a:gd name="T6" fmla="*/ 0 w 1669"/>
                          <a:gd name="T7" fmla="*/ 0 h 1690"/>
                          <a:gd name="T8" fmla="*/ 0 w 1669"/>
                          <a:gd name="T9" fmla="*/ 0 h 1690"/>
                          <a:gd name="T10" fmla="*/ 0 w 1669"/>
                          <a:gd name="T11" fmla="*/ 0 h 1690"/>
                          <a:gd name="T12" fmla="*/ 0 w 1669"/>
                          <a:gd name="T13" fmla="*/ 0 h 1690"/>
                          <a:gd name="T14" fmla="*/ 0 w 1669"/>
                          <a:gd name="T15" fmla="*/ 0 h 1690"/>
                          <a:gd name="T16" fmla="*/ 0 w 1669"/>
                          <a:gd name="T17" fmla="*/ 0 h 1690"/>
                          <a:gd name="T18" fmla="*/ 0 w 1669"/>
                          <a:gd name="T19" fmla="*/ 0 h 1690"/>
                          <a:gd name="T20" fmla="*/ 0 w 1669"/>
                          <a:gd name="T21" fmla="*/ 0 h 1690"/>
                          <a:gd name="T22" fmla="*/ 0 w 1669"/>
                          <a:gd name="T23" fmla="*/ 0 h 1690"/>
                          <a:gd name="T24" fmla="*/ 0 w 1669"/>
                          <a:gd name="T25" fmla="*/ 0 h 1690"/>
                          <a:gd name="T26" fmla="*/ 0 w 1669"/>
                          <a:gd name="T27" fmla="*/ 0 h 1690"/>
                          <a:gd name="T28" fmla="*/ 0 w 1669"/>
                          <a:gd name="T29" fmla="*/ 0 h 1690"/>
                          <a:gd name="T30" fmla="*/ 0 w 1669"/>
                          <a:gd name="T31" fmla="*/ 0 h 1690"/>
                          <a:gd name="T32" fmla="*/ 0 w 1669"/>
                          <a:gd name="T33" fmla="*/ 0 h 1690"/>
                          <a:gd name="T34" fmla="*/ 0 w 1669"/>
                          <a:gd name="T35" fmla="*/ 0 h 1690"/>
                          <a:gd name="T36" fmla="*/ 0 w 1669"/>
                          <a:gd name="T37" fmla="*/ 0 h 1690"/>
                          <a:gd name="T38" fmla="*/ 0 w 1669"/>
                          <a:gd name="T39" fmla="*/ 0 h 1690"/>
                          <a:gd name="T40" fmla="*/ 0 w 1669"/>
                          <a:gd name="T41" fmla="*/ 0 h 1690"/>
                          <a:gd name="T42" fmla="*/ 0 w 1669"/>
                          <a:gd name="T43" fmla="*/ 0 h 1690"/>
                          <a:gd name="T44" fmla="*/ 0 w 1669"/>
                          <a:gd name="T45" fmla="*/ 0 h 1690"/>
                          <a:gd name="T46" fmla="*/ 0 w 1669"/>
                          <a:gd name="T47" fmla="*/ 0 h 1690"/>
                          <a:gd name="T48" fmla="*/ 0 w 1669"/>
                          <a:gd name="T49" fmla="*/ 0 h 1690"/>
                          <a:gd name="T50" fmla="*/ 0 w 1669"/>
                          <a:gd name="T51" fmla="*/ 0 h 1690"/>
                          <a:gd name="T52" fmla="*/ 0 w 1669"/>
                          <a:gd name="T53" fmla="*/ 0 h 1690"/>
                          <a:gd name="T54" fmla="*/ 0 w 1669"/>
                          <a:gd name="T55" fmla="*/ 0 h 1690"/>
                          <a:gd name="T56" fmla="*/ 0 w 1669"/>
                          <a:gd name="T57" fmla="*/ 0 h 1690"/>
                          <a:gd name="T58" fmla="*/ 0 w 1669"/>
                          <a:gd name="T59" fmla="*/ 0 h 1690"/>
                          <a:gd name="T60" fmla="*/ 0 w 1669"/>
                          <a:gd name="T61" fmla="*/ 0 h 1690"/>
                          <a:gd name="T62" fmla="*/ 0 w 1669"/>
                          <a:gd name="T63" fmla="*/ 0 h 1690"/>
                          <a:gd name="T64" fmla="*/ 0 w 1669"/>
                          <a:gd name="T65" fmla="*/ 0 h 1690"/>
                          <a:gd name="T66" fmla="*/ 0 w 1669"/>
                          <a:gd name="T67" fmla="*/ 0 h 1690"/>
                          <a:gd name="T68" fmla="*/ 0 w 1669"/>
                          <a:gd name="T69" fmla="*/ 0 h 1690"/>
                          <a:gd name="T70" fmla="*/ 0 w 1669"/>
                          <a:gd name="T71" fmla="*/ 0 h 1690"/>
                          <a:gd name="T72" fmla="*/ 0 w 1669"/>
                          <a:gd name="T73" fmla="*/ 0 h 1690"/>
                          <a:gd name="T74" fmla="*/ 0 w 1669"/>
                          <a:gd name="T75" fmla="*/ 0 h 1690"/>
                          <a:gd name="T76" fmla="*/ 0 w 1669"/>
                          <a:gd name="T77" fmla="*/ 0 h 1690"/>
                          <a:gd name="T78" fmla="*/ 0 w 1669"/>
                          <a:gd name="T79" fmla="*/ 0 h 1690"/>
                          <a:gd name="T80" fmla="*/ 0 w 1669"/>
                          <a:gd name="T81" fmla="*/ 0 h 1690"/>
                          <a:gd name="T82" fmla="*/ 0 w 1669"/>
                          <a:gd name="T83" fmla="*/ 0 h 1690"/>
                          <a:gd name="T84" fmla="*/ 0 w 1669"/>
                          <a:gd name="T85" fmla="*/ 0 h 1690"/>
                          <a:gd name="T86" fmla="*/ 0 w 1669"/>
                          <a:gd name="T87" fmla="*/ 0 h 1690"/>
                          <a:gd name="T88" fmla="*/ 0 w 1669"/>
                          <a:gd name="T89" fmla="*/ 0 h 1690"/>
                          <a:gd name="T90" fmla="*/ 0 w 1669"/>
                          <a:gd name="T91" fmla="*/ 0 h 1690"/>
                          <a:gd name="T92" fmla="*/ 0 w 1669"/>
                          <a:gd name="T93" fmla="*/ 0 h 1690"/>
                          <a:gd name="T94" fmla="*/ 0 w 1669"/>
                          <a:gd name="T95" fmla="*/ 0 h 1690"/>
                          <a:gd name="T96" fmla="*/ 0 w 1669"/>
                          <a:gd name="T97" fmla="*/ 0 h 1690"/>
                          <a:gd name="T98" fmla="*/ 0 w 1669"/>
                          <a:gd name="T99" fmla="*/ 0 h 1690"/>
                          <a:gd name="T100" fmla="*/ 0 w 1669"/>
                          <a:gd name="T101" fmla="*/ 0 h 169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669"/>
                          <a:gd name="T154" fmla="*/ 0 h 1690"/>
                          <a:gd name="T155" fmla="*/ 1669 w 1669"/>
                          <a:gd name="T156" fmla="*/ 1690 h 169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sp>
                  <p:nvSpPr>
                    <p:cNvPr id="82991" name="Freeform 22"/>
                    <p:cNvSpPr>
                      <a:spLocks/>
                    </p:cNvSpPr>
                    <p:nvPr/>
                  </p:nvSpPr>
                  <p:spPr bwMode="auto">
                    <a:xfrm>
                      <a:off x="2890" y="1507"/>
                      <a:ext cx="382" cy="520"/>
                    </a:xfrm>
                    <a:custGeom>
                      <a:avLst/>
                      <a:gdLst>
                        <a:gd name="T0" fmla="*/ 0 w 1498"/>
                        <a:gd name="T1" fmla="*/ 0 h 2761"/>
                        <a:gd name="T2" fmla="*/ 0 w 1498"/>
                        <a:gd name="T3" fmla="*/ 0 h 2761"/>
                        <a:gd name="T4" fmla="*/ 0 w 1498"/>
                        <a:gd name="T5" fmla="*/ 0 h 2761"/>
                        <a:gd name="T6" fmla="*/ 0 w 1498"/>
                        <a:gd name="T7" fmla="*/ 0 h 2761"/>
                        <a:gd name="T8" fmla="*/ 0 w 1498"/>
                        <a:gd name="T9" fmla="*/ 0 h 2761"/>
                        <a:gd name="T10" fmla="*/ 0 w 1498"/>
                        <a:gd name="T11" fmla="*/ 0 h 2761"/>
                        <a:gd name="T12" fmla="*/ 0 w 1498"/>
                        <a:gd name="T13" fmla="*/ 0 h 2761"/>
                        <a:gd name="T14" fmla="*/ 0 w 1498"/>
                        <a:gd name="T15" fmla="*/ 0 h 2761"/>
                        <a:gd name="T16" fmla="*/ 0 w 1498"/>
                        <a:gd name="T17" fmla="*/ 0 h 2761"/>
                        <a:gd name="T18" fmla="*/ 0 w 1498"/>
                        <a:gd name="T19" fmla="*/ 0 h 2761"/>
                        <a:gd name="T20" fmla="*/ 0 w 1498"/>
                        <a:gd name="T21" fmla="*/ 0 h 2761"/>
                        <a:gd name="T22" fmla="*/ 0 w 1498"/>
                        <a:gd name="T23" fmla="*/ 0 h 2761"/>
                        <a:gd name="T24" fmla="*/ 0 w 1498"/>
                        <a:gd name="T25" fmla="*/ 0 h 2761"/>
                        <a:gd name="T26" fmla="*/ 0 w 1498"/>
                        <a:gd name="T27" fmla="*/ 0 h 2761"/>
                        <a:gd name="T28" fmla="*/ 0 w 1498"/>
                        <a:gd name="T29" fmla="*/ 0 h 2761"/>
                        <a:gd name="T30" fmla="*/ 0 w 1498"/>
                        <a:gd name="T31" fmla="*/ 0 h 2761"/>
                        <a:gd name="T32" fmla="*/ 0 w 1498"/>
                        <a:gd name="T33" fmla="*/ 0 h 2761"/>
                        <a:gd name="T34" fmla="*/ 0 w 1498"/>
                        <a:gd name="T35" fmla="*/ 0 h 2761"/>
                        <a:gd name="T36" fmla="*/ 0 w 1498"/>
                        <a:gd name="T37" fmla="*/ 0 h 2761"/>
                        <a:gd name="T38" fmla="*/ 0 w 1498"/>
                        <a:gd name="T39" fmla="*/ 0 h 2761"/>
                        <a:gd name="T40" fmla="*/ 0 w 1498"/>
                        <a:gd name="T41" fmla="*/ 0 h 2761"/>
                        <a:gd name="T42" fmla="*/ 0 w 1498"/>
                        <a:gd name="T43" fmla="*/ 0 h 2761"/>
                        <a:gd name="T44" fmla="*/ 0 w 1498"/>
                        <a:gd name="T45" fmla="*/ 0 h 2761"/>
                        <a:gd name="T46" fmla="*/ 0 w 1498"/>
                        <a:gd name="T47" fmla="*/ 0 h 2761"/>
                        <a:gd name="T48" fmla="*/ 0 w 1498"/>
                        <a:gd name="T49" fmla="*/ 0 h 2761"/>
                        <a:gd name="T50" fmla="*/ 0 w 1498"/>
                        <a:gd name="T51" fmla="*/ 0 h 2761"/>
                        <a:gd name="T52" fmla="*/ 0 w 1498"/>
                        <a:gd name="T53" fmla="*/ 0 h 2761"/>
                        <a:gd name="T54" fmla="*/ 0 w 1498"/>
                        <a:gd name="T55" fmla="*/ 0 h 2761"/>
                        <a:gd name="T56" fmla="*/ 0 w 1498"/>
                        <a:gd name="T57" fmla="*/ 0 h 2761"/>
                        <a:gd name="T58" fmla="*/ 0 w 1498"/>
                        <a:gd name="T59" fmla="*/ 0 h 2761"/>
                        <a:gd name="T60" fmla="*/ 0 w 1498"/>
                        <a:gd name="T61" fmla="*/ 0 h 2761"/>
                        <a:gd name="T62" fmla="*/ 0 w 1498"/>
                        <a:gd name="T63" fmla="*/ 0 h 2761"/>
                        <a:gd name="T64" fmla="*/ 0 w 1498"/>
                        <a:gd name="T65" fmla="*/ 0 h 2761"/>
                        <a:gd name="T66" fmla="*/ 0 w 1498"/>
                        <a:gd name="T67" fmla="*/ 0 h 2761"/>
                        <a:gd name="T68" fmla="*/ 0 w 1498"/>
                        <a:gd name="T69" fmla="*/ 0 h 2761"/>
                        <a:gd name="T70" fmla="*/ 0 w 1498"/>
                        <a:gd name="T71" fmla="*/ 0 h 2761"/>
                        <a:gd name="T72" fmla="*/ 0 w 1498"/>
                        <a:gd name="T73" fmla="*/ 0 h 2761"/>
                        <a:gd name="T74" fmla="*/ 0 w 1498"/>
                        <a:gd name="T75" fmla="*/ 0 h 2761"/>
                        <a:gd name="T76" fmla="*/ 0 w 1498"/>
                        <a:gd name="T77" fmla="*/ 0 h 2761"/>
                        <a:gd name="T78" fmla="*/ 0 w 1498"/>
                        <a:gd name="T79" fmla="*/ 0 h 2761"/>
                        <a:gd name="T80" fmla="*/ 0 w 1498"/>
                        <a:gd name="T81" fmla="*/ 0 h 2761"/>
                        <a:gd name="T82" fmla="*/ 0 w 1498"/>
                        <a:gd name="T83" fmla="*/ 0 h 2761"/>
                        <a:gd name="T84" fmla="*/ 0 w 1498"/>
                        <a:gd name="T85" fmla="*/ 0 h 2761"/>
                        <a:gd name="T86" fmla="*/ 0 w 1498"/>
                        <a:gd name="T87" fmla="*/ 0 h 2761"/>
                        <a:gd name="T88" fmla="*/ 0 w 1498"/>
                        <a:gd name="T89" fmla="*/ 0 h 2761"/>
                        <a:gd name="T90" fmla="*/ 0 w 1498"/>
                        <a:gd name="T91" fmla="*/ 0 h 2761"/>
                        <a:gd name="T92" fmla="*/ 0 w 1498"/>
                        <a:gd name="T93" fmla="*/ 0 h 2761"/>
                        <a:gd name="T94" fmla="*/ 0 w 1498"/>
                        <a:gd name="T95" fmla="*/ 0 h 2761"/>
                        <a:gd name="T96" fmla="*/ 0 w 1498"/>
                        <a:gd name="T97" fmla="*/ 0 h 2761"/>
                        <a:gd name="T98" fmla="*/ 0 w 1498"/>
                        <a:gd name="T99" fmla="*/ 0 h 2761"/>
                        <a:gd name="T100" fmla="*/ 0 w 1498"/>
                        <a:gd name="T101" fmla="*/ 0 h 2761"/>
                        <a:gd name="T102" fmla="*/ 0 w 1498"/>
                        <a:gd name="T103" fmla="*/ 0 h 2761"/>
                        <a:gd name="T104" fmla="*/ 0 w 1498"/>
                        <a:gd name="T105" fmla="*/ 0 h 2761"/>
                        <a:gd name="T106" fmla="*/ 0 w 1498"/>
                        <a:gd name="T107" fmla="*/ 0 h 2761"/>
                        <a:gd name="T108" fmla="*/ 0 w 1498"/>
                        <a:gd name="T109" fmla="*/ 0 h 2761"/>
                        <a:gd name="T110" fmla="*/ 0 w 1498"/>
                        <a:gd name="T111" fmla="*/ 0 h 2761"/>
                        <a:gd name="T112" fmla="*/ 0 w 1498"/>
                        <a:gd name="T113" fmla="*/ 0 h 2761"/>
                        <a:gd name="T114" fmla="*/ 0 w 1498"/>
                        <a:gd name="T115" fmla="*/ 0 h 2761"/>
                        <a:gd name="T116" fmla="*/ 0 w 1498"/>
                        <a:gd name="T117" fmla="*/ 0 h 276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498"/>
                        <a:gd name="T178" fmla="*/ 0 h 2761"/>
                        <a:gd name="T179" fmla="*/ 1498 w 1498"/>
                        <a:gd name="T180" fmla="*/ 2761 h 2761"/>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grpSp>
            <p:grpSp>
              <p:nvGrpSpPr>
                <p:cNvPr id="82961" name="Group 55"/>
                <p:cNvGrpSpPr>
                  <a:grpSpLocks/>
                </p:cNvGrpSpPr>
                <p:nvPr/>
              </p:nvGrpSpPr>
              <p:grpSpPr bwMode="auto">
                <a:xfrm>
                  <a:off x="721" y="537"/>
                  <a:ext cx="3871" cy="2277"/>
                  <a:chOff x="721" y="537"/>
                  <a:chExt cx="3871" cy="2277"/>
                </a:xfrm>
              </p:grpSpPr>
              <p:grpSp>
                <p:nvGrpSpPr>
                  <p:cNvPr id="82962" name="Group 54"/>
                  <p:cNvGrpSpPr>
                    <a:grpSpLocks/>
                  </p:cNvGrpSpPr>
                  <p:nvPr/>
                </p:nvGrpSpPr>
                <p:grpSpPr bwMode="auto">
                  <a:xfrm>
                    <a:off x="721" y="537"/>
                    <a:ext cx="3871" cy="1770"/>
                    <a:chOff x="721" y="537"/>
                    <a:chExt cx="3871" cy="1770"/>
                  </a:xfrm>
                </p:grpSpPr>
                <p:grpSp>
                  <p:nvGrpSpPr>
                    <p:cNvPr id="82971" name="Group 52"/>
                    <p:cNvGrpSpPr>
                      <a:grpSpLocks/>
                    </p:cNvGrpSpPr>
                    <p:nvPr/>
                  </p:nvGrpSpPr>
                  <p:grpSpPr bwMode="auto">
                    <a:xfrm>
                      <a:off x="2341" y="537"/>
                      <a:ext cx="2251" cy="1500"/>
                      <a:chOff x="2341" y="537"/>
                      <a:chExt cx="2251" cy="1500"/>
                    </a:xfrm>
                  </p:grpSpPr>
                  <p:sp>
                    <p:nvSpPr>
                      <p:cNvPr id="82977" name="Freeform 27"/>
                      <p:cNvSpPr>
                        <a:spLocks/>
                      </p:cNvSpPr>
                      <p:nvPr/>
                    </p:nvSpPr>
                    <p:spPr bwMode="auto">
                      <a:xfrm>
                        <a:off x="3424" y="1270"/>
                        <a:ext cx="413" cy="459"/>
                      </a:xfrm>
                      <a:custGeom>
                        <a:avLst/>
                        <a:gdLst>
                          <a:gd name="T0" fmla="*/ 0 w 1625"/>
                          <a:gd name="T1" fmla="*/ 0 h 2434"/>
                          <a:gd name="T2" fmla="*/ 0 w 1625"/>
                          <a:gd name="T3" fmla="*/ 0 h 2434"/>
                          <a:gd name="T4" fmla="*/ 0 w 1625"/>
                          <a:gd name="T5" fmla="*/ 0 h 2434"/>
                          <a:gd name="T6" fmla="*/ 0 w 1625"/>
                          <a:gd name="T7" fmla="*/ 0 h 2434"/>
                          <a:gd name="T8" fmla="*/ 0 w 1625"/>
                          <a:gd name="T9" fmla="*/ 0 h 2434"/>
                          <a:gd name="T10" fmla="*/ 0 w 1625"/>
                          <a:gd name="T11" fmla="*/ 0 h 2434"/>
                          <a:gd name="T12" fmla="*/ 0 w 1625"/>
                          <a:gd name="T13" fmla="*/ 0 h 2434"/>
                          <a:gd name="T14" fmla="*/ 0 w 1625"/>
                          <a:gd name="T15" fmla="*/ 0 h 2434"/>
                          <a:gd name="T16" fmla="*/ 0 w 1625"/>
                          <a:gd name="T17" fmla="*/ 0 h 2434"/>
                          <a:gd name="T18" fmla="*/ 0 w 1625"/>
                          <a:gd name="T19" fmla="*/ 0 h 2434"/>
                          <a:gd name="T20" fmla="*/ 0 w 1625"/>
                          <a:gd name="T21" fmla="*/ 0 h 2434"/>
                          <a:gd name="T22" fmla="*/ 0 w 1625"/>
                          <a:gd name="T23" fmla="*/ 0 h 2434"/>
                          <a:gd name="T24" fmla="*/ 0 w 1625"/>
                          <a:gd name="T25" fmla="*/ 0 h 2434"/>
                          <a:gd name="T26" fmla="*/ 0 w 1625"/>
                          <a:gd name="T27" fmla="*/ 0 h 2434"/>
                          <a:gd name="T28" fmla="*/ 0 w 1625"/>
                          <a:gd name="T29" fmla="*/ 0 h 2434"/>
                          <a:gd name="T30" fmla="*/ 0 w 1625"/>
                          <a:gd name="T31" fmla="*/ 0 h 2434"/>
                          <a:gd name="T32" fmla="*/ 0 w 1625"/>
                          <a:gd name="T33" fmla="*/ 0 h 2434"/>
                          <a:gd name="T34" fmla="*/ 0 w 1625"/>
                          <a:gd name="T35" fmla="*/ 0 h 2434"/>
                          <a:gd name="T36" fmla="*/ 0 w 1625"/>
                          <a:gd name="T37" fmla="*/ 0 h 2434"/>
                          <a:gd name="T38" fmla="*/ 0 w 1625"/>
                          <a:gd name="T39" fmla="*/ 0 h 2434"/>
                          <a:gd name="T40" fmla="*/ 0 w 1625"/>
                          <a:gd name="T41" fmla="*/ 0 h 2434"/>
                          <a:gd name="T42" fmla="*/ 0 w 1625"/>
                          <a:gd name="T43" fmla="*/ 0 h 2434"/>
                          <a:gd name="T44" fmla="*/ 0 w 1625"/>
                          <a:gd name="T45" fmla="*/ 0 h 2434"/>
                          <a:gd name="T46" fmla="*/ 0 w 1625"/>
                          <a:gd name="T47" fmla="*/ 0 h 2434"/>
                          <a:gd name="T48" fmla="*/ 0 w 1625"/>
                          <a:gd name="T49" fmla="*/ 0 h 2434"/>
                          <a:gd name="T50" fmla="*/ 0 w 1625"/>
                          <a:gd name="T51" fmla="*/ 0 h 2434"/>
                          <a:gd name="T52" fmla="*/ 0 w 1625"/>
                          <a:gd name="T53" fmla="*/ 0 h 2434"/>
                          <a:gd name="T54" fmla="*/ 0 w 1625"/>
                          <a:gd name="T55" fmla="*/ 0 h 2434"/>
                          <a:gd name="T56" fmla="*/ 0 w 1625"/>
                          <a:gd name="T57" fmla="*/ 0 h 2434"/>
                          <a:gd name="T58" fmla="*/ 0 w 1625"/>
                          <a:gd name="T59" fmla="*/ 0 h 2434"/>
                          <a:gd name="T60" fmla="*/ 0 w 1625"/>
                          <a:gd name="T61" fmla="*/ 0 h 2434"/>
                          <a:gd name="T62" fmla="*/ 0 w 1625"/>
                          <a:gd name="T63" fmla="*/ 0 h 243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625"/>
                          <a:gd name="T97" fmla="*/ 0 h 2434"/>
                          <a:gd name="T98" fmla="*/ 1625 w 1625"/>
                          <a:gd name="T99" fmla="*/ 2434 h 243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nvGrpSpPr>
                      <p:cNvPr id="82978" name="Group 51"/>
                      <p:cNvGrpSpPr>
                        <a:grpSpLocks/>
                      </p:cNvGrpSpPr>
                      <p:nvPr/>
                    </p:nvGrpSpPr>
                    <p:grpSpPr bwMode="auto">
                      <a:xfrm>
                        <a:off x="2341" y="537"/>
                        <a:ext cx="2251" cy="1500"/>
                        <a:chOff x="2341" y="537"/>
                        <a:chExt cx="2251" cy="1500"/>
                      </a:xfrm>
                    </p:grpSpPr>
                    <p:sp>
                      <p:nvSpPr>
                        <p:cNvPr id="82979" name="Freeform 21"/>
                        <p:cNvSpPr>
                          <a:spLocks/>
                        </p:cNvSpPr>
                        <p:nvPr/>
                      </p:nvSpPr>
                      <p:spPr bwMode="auto">
                        <a:xfrm>
                          <a:off x="3235" y="1717"/>
                          <a:ext cx="432" cy="320"/>
                        </a:xfrm>
                        <a:custGeom>
                          <a:avLst/>
                          <a:gdLst>
                            <a:gd name="T0" fmla="*/ 0 w 1700"/>
                            <a:gd name="T1" fmla="*/ 0 h 1701"/>
                            <a:gd name="T2" fmla="*/ 0 w 1700"/>
                            <a:gd name="T3" fmla="*/ 0 h 1701"/>
                            <a:gd name="T4" fmla="*/ 0 w 1700"/>
                            <a:gd name="T5" fmla="*/ 0 h 1701"/>
                            <a:gd name="T6" fmla="*/ 0 w 1700"/>
                            <a:gd name="T7" fmla="*/ 0 h 1701"/>
                            <a:gd name="T8" fmla="*/ 0 w 1700"/>
                            <a:gd name="T9" fmla="*/ 0 h 1701"/>
                            <a:gd name="T10" fmla="*/ 0 w 1700"/>
                            <a:gd name="T11" fmla="*/ 0 h 1701"/>
                            <a:gd name="T12" fmla="*/ 0 w 1700"/>
                            <a:gd name="T13" fmla="*/ 0 h 1701"/>
                            <a:gd name="T14" fmla="*/ 0 w 1700"/>
                            <a:gd name="T15" fmla="*/ 0 h 1701"/>
                            <a:gd name="T16" fmla="*/ 0 w 1700"/>
                            <a:gd name="T17" fmla="*/ 0 h 1701"/>
                            <a:gd name="T18" fmla="*/ 0 w 1700"/>
                            <a:gd name="T19" fmla="*/ 0 h 1701"/>
                            <a:gd name="T20" fmla="*/ 0 w 1700"/>
                            <a:gd name="T21" fmla="*/ 0 h 1701"/>
                            <a:gd name="T22" fmla="*/ 0 w 1700"/>
                            <a:gd name="T23" fmla="*/ 0 h 1701"/>
                            <a:gd name="T24" fmla="*/ 0 w 1700"/>
                            <a:gd name="T25" fmla="*/ 0 h 1701"/>
                            <a:gd name="T26" fmla="*/ 0 w 1700"/>
                            <a:gd name="T27" fmla="*/ 0 h 1701"/>
                            <a:gd name="T28" fmla="*/ 0 w 1700"/>
                            <a:gd name="T29" fmla="*/ 0 h 1701"/>
                            <a:gd name="T30" fmla="*/ 0 w 1700"/>
                            <a:gd name="T31" fmla="*/ 0 h 1701"/>
                            <a:gd name="T32" fmla="*/ 0 w 1700"/>
                            <a:gd name="T33" fmla="*/ 0 h 1701"/>
                            <a:gd name="T34" fmla="*/ 0 w 1700"/>
                            <a:gd name="T35" fmla="*/ 0 h 1701"/>
                            <a:gd name="T36" fmla="*/ 0 w 1700"/>
                            <a:gd name="T37" fmla="*/ 0 h 1701"/>
                            <a:gd name="T38" fmla="*/ 0 w 1700"/>
                            <a:gd name="T39" fmla="*/ 0 h 1701"/>
                            <a:gd name="T40" fmla="*/ 0 w 1700"/>
                            <a:gd name="T41" fmla="*/ 0 h 1701"/>
                            <a:gd name="T42" fmla="*/ 0 w 1700"/>
                            <a:gd name="T43" fmla="*/ 0 h 1701"/>
                            <a:gd name="T44" fmla="*/ 0 w 1700"/>
                            <a:gd name="T45" fmla="*/ 0 h 1701"/>
                            <a:gd name="T46" fmla="*/ 0 w 1700"/>
                            <a:gd name="T47" fmla="*/ 0 h 1701"/>
                            <a:gd name="T48" fmla="*/ 0 w 1700"/>
                            <a:gd name="T49" fmla="*/ 0 h 1701"/>
                            <a:gd name="T50" fmla="*/ 0 w 1700"/>
                            <a:gd name="T51" fmla="*/ 0 h 1701"/>
                            <a:gd name="T52" fmla="*/ 0 w 1700"/>
                            <a:gd name="T53" fmla="*/ 0 h 1701"/>
                            <a:gd name="T54" fmla="*/ 0 w 1700"/>
                            <a:gd name="T55" fmla="*/ 0 h 1701"/>
                            <a:gd name="T56" fmla="*/ 0 w 1700"/>
                            <a:gd name="T57" fmla="*/ 0 h 1701"/>
                            <a:gd name="T58" fmla="*/ 0 w 1700"/>
                            <a:gd name="T59" fmla="*/ 0 h 1701"/>
                            <a:gd name="T60" fmla="*/ 0 w 1700"/>
                            <a:gd name="T61" fmla="*/ 0 h 1701"/>
                            <a:gd name="T62" fmla="*/ 0 w 1700"/>
                            <a:gd name="T63" fmla="*/ 0 h 1701"/>
                            <a:gd name="T64" fmla="*/ 0 w 1700"/>
                            <a:gd name="T65" fmla="*/ 0 h 1701"/>
                            <a:gd name="T66" fmla="*/ 0 w 1700"/>
                            <a:gd name="T67" fmla="*/ 0 h 1701"/>
                            <a:gd name="T68" fmla="*/ 0 w 1700"/>
                            <a:gd name="T69" fmla="*/ 0 h 1701"/>
                            <a:gd name="T70" fmla="*/ 0 w 1700"/>
                            <a:gd name="T71" fmla="*/ 0 h 1701"/>
                            <a:gd name="T72" fmla="*/ 0 w 1700"/>
                            <a:gd name="T73" fmla="*/ 0 h 1701"/>
                            <a:gd name="T74" fmla="*/ 0 w 1700"/>
                            <a:gd name="T75" fmla="*/ 0 h 1701"/>
                            <a:gd name="T76" fmla="*/ 0 w 1700"/>
                            <a:gd name="T77" fmla="*/ 0 h 1701"/>
                            <a:gd name="T78" fmla="*/ 0 w 1700"/>
                            <a:gd name="T79" fmla="*/ 0 h 1701"/>
                            <a:gd name="T80" fmla="*/ 0 w 1700"/>
                            <a:gd name="T81" fmla="*/ 0 h 1701"/>
                            <a:gd name="T82" fmla="*/ 0 w 1700"/>
                            <a:gd name="T83" fmla="*/ 0 h 1701"/>
                            <a:gd name="T84" fmla="*/ 0 w 1700"/>
                            <a:gd name="T85" fmla="*/ 0 h 1701"/>
                            <a:gd name="T86" fmla="*/ 0 w 1700"/>
                            <a:gd name="T87" fmla="*/ 0 h 170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700"/>
                            <a:gd name="T133" fmla="*/ 0 h 1701"/>
                            <a:gd name="T134" fmla="*/ 1700 w 1700"/>
                            <a:gd name="T135" fmla="*/ 1701 h 1701"/>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80" name="Freeform 24"/>
                        <p:cNvSpPr>
                          <a:spLocks/>
                        </p:cNvSpPr>
                        <p:nvPr/>
                      </p:nvSpPr>
                      <p:spPr bwMode="auto">
                        <a:xfrm>
                          <a:off x="3211" y="1431"/>
                          <a:ext cx="265" cy="398"/>
                        </a:xfrm>
                        <a:custGeom>
                          <a:avLst/>
                          <a:gdLst>
                            <a:gd name="T0" fmla="*/ 0 w 1042"/>
                            <a:gd name="T1" fmla="*/ 0 h 2109"/>
                            <a:gd name="T2" fmla="*/ 0 w 1042"/>
                            <a:gd name="T3" fmla="*/ 0 h 2109"/>
                            <a:gd name="T4" fmla="*/ 0 w 1042"/>
                            <a:gd name="T5" fmla="*/ 0 h 2109"/>
                            <a:gd name="T6" fmla="*/ 0 w 1042"/>
                            <a:gd name="T7" fmla="*/ 0 h 2109"/>
                            <a:gd name="T8" fmla="*/ 0 w 1042"/>
                            <a:gd name="T9" fmla="*/ 0 h 2109"/>
                            <a:gd name="T10" fmla="*/ 0 w 1042"/>
                            <a:gd name="T11" fmla="*/ 0 h 2109"/>
                            <a:gd name="T12" fmla="*/ 0 w 1042"/>
                            <a:gd name="T13" fmla="*/ 0 h 2109"/>
                            <a:gd name="T14" fmla="*/ 0 w 1042"/>
                            <a:gd name="T15" fmla="*/ 0 h 2109"/>
                            <a:gd name="T16" fmla="*/ 0 w 1042"/>
                            <a:gd name="T17" fmla="*/ 0 h 2109"/>
                            <a:gd name="T18" fmla="*/ 0 w 1042"/>
                            <a:gd name="T19" fmla="*/ 0 h 2109"/>
                            <a:gd name="T20" fmla="*/ 0 w 1042"/>
                            <a:gd name="T21" fmla="*/ 0 h 2109"/>
                            <a:gd name="T22" fmla="*/ 0 w 1042"/>
                            <a:gd name="T23" fmla="*/ 0 h 2109"/>
                            <a:gd name="T24" fmla="*/ 0 w 1042"/>
                            <a:gd name="T25" fmla="*/ 0 h 2109"/>
                            <a:gd name="T26" fmla="*/ 0 w 1042"/>
                            <a:gd name="T27" fmla="*/ 0 h 2109"/>
                            <a:gd name="T28" fmla="*/ 0 w 1042"/>
                            <a:gd name="T29" fmla="*/ 0 h 2109"/>
                            <a:gd name="T30" fmla="*/ 0 w 1042"/>
                            <a:gd name="T31" fmla="*/ 0 h 2109"/>
                            <a:gd name="T32" fmla="*/ 0 w 1042"/>
                            <a:gd name="T33" fmla="*/ 0 h 2109"/>
                            <a:gd name="T34" fmla="*/ 0 w 1042"/>
                            <a:gd name="T35" fmla="*/ 0 h 2109"/>
                            <a:gd name="T36" fmla="*/ 0 w 1042"/>
                            <a:gd name="T37" fmla="*/ 0 h 2109"/>
                            <a:gd name="T38" fmla="*/ 0 w 1042"/>
                            <a:gd name="T39" fmla="*/ 0 h 2109"/>
                            <a:gd name="T40" fmla="*/ 0 w 1042"/>
                            <a:gd name="T41" fmla="*/ 0 h 2109"/>
                            <a:gd name="T42" fmla="*/ 0 w 1042"/>
                            <a:gd name="T43" fmla="*/ 0 h 2109"/>
                            <a:gd name="T44" fmla="*/ 0 w 1042"/>
                            <a:gd name="T45" fmla="*/ 0 h 2109"/>
                            <a:gd name="T46" fmla="*/ 0 w 1042"/>
                            <a:gd name="T47" fmla="*/ 0 h 2109"/>
                            <a:gd name="T48" fmla="*/ 0 w 1042"/>
                            <a:gd name="T49" fmla="*/ 0 h 2109"/>
                            <a:gd name="T50" fmla="*/ 0 w 1042"/>
                            <a:gd name="T51" fmla="*/ 0 h 2109"/>
                            <a:gd name="T52" fmla="*/ 0 w 1042"/>
                            <a:gd name="T53" fmla="*/ 0 h 2109"/>
                            <a:gd name="T54" fmla="*/ 0 w 1042"/>
                            <a:gd name="T55" fmla="*/ 0 h 2109"/>
                            <a:gd name="T56" fmla="*/ 0 w 1042"/>
                            <a:gd name="T57" fmla="*/ 0 h 2109"/>
                            <a:gd name="T58" fmla="*/ 0 w 1042"/>
                            <a:gd name="T59" fmla="*/ 0 h 2109"/>
                            <a:gd name="T60" fmla="*/ 0 w 1042"/>
                            <a:gd name="T61" fmla="*/ 0 h 2109"/>
                            <a:gd name="T62" fmla="*/ 0 w 1042"/>
                            <a:gd name="T63" fmla="*/ 0 h 2109"/>
                            <a:gd name="T64" fmla="*/ 0 w 1042"/>
                            <a:gd name="T65" fmla="*/ 0 h 2109"/>
                            <a:gd name="T66" fmla="*/ 0 w 1042"/>
                            <a:gd name="T67" fmla="*/ 0 h 2109"/>
                            <a:gd name="T68" fmla="*/ 0 w 1042"/>
                            <a:gd name="T69" fmla="*/ 0 h 210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042"/>
                            <a:gd name="T106" fmla="*/ 0 h 2109"/>
                            <a:gd name="T107" fmla="*/ 1042 w 1042"/>
                            <a:gd name="T108" fmla="*/ 2109 h 210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81" name="Freeform 26"/>
                        <p:cNvSpPr>
                          <a:spLocks/>
                        </p:cNvSpPr>
                        <p:nvPr/>
                      </p:nvSpPr>
                      <p:spPr bwMode="auto">
                        <a:xfrm>
                          <a:off x="2788" y="1521"/>
                          <a:ext cx="213" cy="263"/>
                        </a:xfrm>
                        <a:custGeom>
                          <a:avLst/>
                          <a:gdLst>
                            <a:gd name="T0" fmla="*/ 0 w 840"/>
                            <a:gd name="T1" fmla="*/ 0 h 1400"/>
                            <a:gd name="T2" fmla="*/ 0 w 840"/>
                            <a:gd name="T3" fmla="*/ 0 h 1400"/>
                            <a:gd name="T4" fmla="*/ 0 w 840"/>
                            <a:gd name="T5" fmla="*/ 0 h 1400"/>
                            <a:gd name="T6" fmla="*/ 0 w 840"/>
                            <a:gd name="T7" fmla="*/ 0 h 1400"/>
                            <a:gd name="T8" fmla="*/ 0 w 840"/>
                            <a:gd name="T9" fmla="*/ 0 h 1400"/>
                            <a:gd name="T10" fmla="*/ 0 w 840"/>
                            <a:gd name="T11" fmla="*/ 0 h 1400"/>
                            <a:gd name="T12" fmla="*/ 0 w 840"/>
                            <a:gd name="T13" fmla="*/ 0 h 1400"/>
                            <a:gd name="T14" fmla="*/ 0 w 840"/>
                            <a:gd name="T15" fmla="*/ 0 h 1400"/>
                            <a:gd name="T16" fmla="*/ 0 w 840"/>
                            <a:gd name="T17" fmla="*/ 0 h 1400"/>
                            <a:gd name="T18" fmla="*/ 0 w 840"/>
                            <a:gd name="T19" fmla="*/ 0 h 1400"/>
                            <a:gd name="T20" fmla="*/ 0 w 840"/>
                            <a:gd name="T21" fmla="*/ 0 h 1400"/>
                            <a:gd name="T22" fmla="*/ 0 w 840"/>
                            <a:gd name="T23" fmla="*/ 0 h 1400"/>
                            <a:gd name="T24" fmla="*/ 0 w 840"/>
                            <a:gd name="T25" fmla="*/ 0 h 1400"/>
                            <a:gd name="T26" fmla="*/ 0 w 840"/>
                            <a:gd name="T27" fmla="*/ 0 h 1400"/>
                            <a:gd name="T28" fmla="*/ 0 w 840"/>
                            <a:gd name="T29" fmla="*/ 0 h 1400"/>
                            <a:gd name="T30" fmla="*/ 0 w 840"/>
                            <a:gd name="T31" fmla="*/ 0 h 1400"/>
                            <a:gd name="T32" fmla="*/ 0 w 840"/>
                            <a:gd name="T33" fmla="*/ 0 h 1400"/>
                            <a:gd name="T34" fmla="*/ 0 w 840"/>
                            <a:gd name="T35" fmla="*/ 0 h 1400"/>
                            <a:gd name="T36" fmla="*/ 0 w 840"/>
                            <a:gd name="T37" fmla="*/ 0 h 1400"/>
                            <a:gd name="T38" fmla="*/ 0 w 840"/>
                            <a:gd name="T39" fmla="*/ 0 h 1400"/>
                            <a:gd name="T40" fmla="*/ 0 w 840"/>
                            <a:gd name="T41" fmla="*/ 0 h 1400"/>
                            <a:gd name="T42" fmla="*/ 0 w 840"/>
                            <a:gd name="T43" fmla="*/ 0 h 1400"/>
                            <a:gd name="T44" fmla="*/ 0 w 840"/>
                            <a:gd name="T45" fmla="*/ 0 h 1400"/>
                            <a:gd name="T46" fmla="*/ 0 w 840"/>
                            <a:gd name="T47" fmla="*/ 0 h 1400"/>
                            <a:gd name="T48" fmla="*/ 0 w 840"/>
                            <a:gd name="T49" fmla="*/ 0 h 1400"/>
                            <a:gd name="T50" fmla="*/ 0 w 840"/>
                            <a:gd name="T51" fmla="*/ 0 h 14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40"/>
                            <a:gd name="T79" fmla="*/ 0 h 1400"/>
                            <a:gd name="T80" fmla="*/ 840 w 840"/>
                            <a:gd name="T81" fmla="*/ 1400 h 140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82" name="Freeform 30"/>
                        <p:cNvSpPr>
                          <a:spLocks/>
                        </p:cNvSpPr>
                        <p:nvPr/>
                      </p:nvSpPr>
                      <p:spPr bwMode="auto">
                        <a:xfrm>
                          <a:off x="3537" y="1391"/>
                          <a:ext cx="180" cy="156"/>
                        </a:xfrm>
                        <a:custGeom>
                          <a:avLst/>
                          <a:gdLst>
                            <a:gd name="T0" fmla="*/ 0 w 714"/>
                            <a:gd name="T1" fmla="*/ 0 h 831"/>
                            <a:gd name="T2" fmla="*/ 0 w 714"/>
                            <a:gd name="T3" fmla="*/ 0 h 831"/>
                            <a:gd name="T4" fmla="*/ 0 w 714"/>
                            <a:gd name="T5" fmla="*/ 0 h 831"/>
                            <a:gd name="T6" fmla="*/ 0 w 714"/>
                            <a:gd name="T7" fmla="*/ 0 h 831"/>
                            <a:gd name="T8" fmla="*/ 0 w 714"/>
                            <a:gd name="T9" fmla="*/ 0 h 831"/>
                            <a:gd name="T10" fmla="*/ 0 w 714"/>
                            <a:gd name="T11" fmla="*/ 0 h 831"/>
                            <a:gd name="T12" fmla="*/ 0 w 714"/>
                            <a:gd name="T13" fmla="*/ 0 h 831"/>
                            <a:gd name="T14" fmla="*/ 0 w 714"/>
                            <a:gd name="T15" fmla="*/ 0 h 831"/>
                            <a:gd name="T16" fmla="*/ 0 w 714"/>
                            <a:gd name="T17" fmla="*/ 0 h 831"/>
                            <a:gd name="T18" fmla="*/ 0 w 714"/>
                            <a:gd name="T19" fmla="*/ 0 h 831"/>
                            <a:gd name="T20" fmla="*/ 0 w 714"/>
                            <a:gd name="T21" fmla="*/ 0 h 831"/>
                            <a:gd name="T22" fmla="*/ 0 w 714"/>
                            <a:gd name="T23" fmla="*/ 0 h 831"/>
                            <a:gd name="T24" fmla="*/ 0 w 714"/>
                            <a:gd name="T25" fmla="*/ 0 h 831"/>
                            <a:gd name="T26" fmla="*/ 0 w 714"/>
                            <a:gd name="T27" fmla="*/ 0 h 831"/>
                            <a:gd name="T28" fmla="*/ 0 w 714"/>
                            <a:gd name="T29" fmla="*/ 0 h 831"/>
                            <a:gd name="T30" fmla="*/ 0 w 714"/>
                            <a:gd name="T31" fmla="*/ 0 h 831"/>
                            <a:gd name="T32" fmla="*/ 0 w 714"/>
                            <a:gd name="T33" fmla="*/ 0 h 831"/>
                            <a:gd name="T34" fmla="*/ 0 w 714"/>
                            <a:gd name="T35" fmla="*/ 0 h 831"/>
                            <a:gd name="T36" fmla="*/ 0 w 714"/>
                            <a:gd name="T37" fmla="*/ 0 h 831"/>
                            <a:gd name="T38" fmla="*/ 0 w 714"/>
                            <a:gd name="T39" fmla="*/ 0 h 831"/>
                            <a:gd name="T40" fmla="*/ 0 w 714"/>
                            <a:gd name="T41" fmla="*/ 0 h 83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14"/>
                            <a:gd name="T64" fmla="*/ 0 h 831"/>
                            <a:gd name="T65" fmla="*/ 714 w 714"/>
                            <a:gd name="T66" fmla="*/ 831 h 83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nvGrpSpPr>
                        <p:cNvPr id="82983" name="Group 45"/>
                        <p:cNvGrpSpPr>
                          <a:grpSpLocks/>
                        </p:cNvGrpSpPr>
                        <p:nvPr/>
                      </p:nvGrpSpPr>
                      <p:grpSpPr bwMode="auto">
                        <a:xfrm>
                          <a:off x="2341" y="537"/>
                          <a:ext cx="2251" cy="1107"/>
                          <a:chOff x="2341" y="537"/>
                          <a:chExt cx="2251" cy="1107"/>
                        </a:xfrm>
                      </p:grpSpPr>
                      <p:sp>
                        <p:nvSpPr>
                          <p:cNvPr id="82984" name="Freeform 29"/>
                          <p:cNvSpPr>
                            <a:spLocks/>
                          </p:cNvSpPr>
                          <p:nvPr/>
                        </p:nvSpPr>
                        <p:spPr bwMode="auto">
                          <a:xfrm>
                            <a:off x="2341" y="566"/>
                            <a:ext cx="1688" cy="1078"/>
                          </a:xfrm>
                          <a:custGeom>
                            <a:avLst/>
                            <a:gdLst>
                              <a:gd name="T0" fmla="*/ 0 w 6642"/>
                              <a:gd name="T1" fmla="*/ 0 h 5728"/>
                              <a:gd name="T2" fmla="*/ 0 w 6642"/>
                              <a:gd name="T3" fmla="*/ 0 h 5728"/>
                              <a:gd name="T4" fmla="*/ 0 w 6642"/>
                              <a:gd name="T5" fmla="*/ 0 h 5728"/>
                              <a:gd name="T6" fmla="*/ 0 w 6642"/>
                              <a:gd name="T7" fmla="*/ 0 h 5728"/>
                              <a:gd name="T8" fmla="*/ 0 w 6642"/>
                              <a:gd name="T9" fmla="*/ 0 h 5728"/>
                              <a:gd name="T10" fmla="*/ 0 w 6642"/>
                              <a:gd name="T11" fmla="*/ 0 h 5728"/>
                              <a:gd name="T12" fmla="*/ 0 w 6642"/>
                              <a:gd name="T13" fmla="*/ 0 h 5728"/>
                              <a:gd name="T14" fmla="*/ 0 w 6642"/>
                              <a:gd name="T15" fmla="*/ 0 h 5728"/>
                              <a:gd name="T16" fmla="*/ 0 w 6642"/>
                              <a:gd name="T17" fmla="*/ 0 h 5728"/>
                              <a:gd name="T18" fmla="*/ 0 w 6642"/>
                              <a:gd name="T19" fmla="*/ 0 h 5728"/>
                              <a:gd name="T20" fmla="*/ 0 w 6642"/>
                              <a:gd name="T21" fmla="*/ 0 h 5728"/>
                              <a:gd name="T22" fmla="*/ 0 w 6642"/>
                              <a:gd name="T23" fmla="*/ 0 h 5728"/>
                              <a:gd name="T24" fmla="*/ 0 w 6642"/>
                              <a:gd name="T25" fmla="*/ 0 h 5728"/>
                              <a:gd name="T26" fmla="*/ 0 w 6642"/>
                              <a:gd name="T27" fmla="*/ 0 h 5728"/>
                              <a:gd name="T28" fmla="*/ 0 w 6642"/>
                              <a:gd name="T29" fmla="*/ 0 h 5728"/>
                              <a:gd name="T30" fmla="*/ 0 w 6642"/>
                              <a:gd name="T31" fmla="*/ 0 h 5728"/>
                              <a:gd name="T32" fmla="*/ 0 w 6642"/>
                              <a:gd name="T33" fmla="*/ 0 h 5728"/>
                              <a:gd name="T34" fmla="*/ 0 w 6642"/>
                              <a:gd name="T35" fmla="*/ 0 h 5728"/>
                              <a:gd name="T36" fmla="*/ 0 w 6642"/>
                              <a:gd name="T37" fmla="*/ 0 h 5728"/>
                              <a:gd name="T38" fmla="*/ 0 w 6642"/>
                              <a:gd name="T39" fmla="*/ 0 h 5728"/>
                              <a:gd name="T40" fmla="*/ 0 w 6642"/>
                              <a:gd name="T41" fmla="*/ 0 h 5728"/>
                              <a:gd name="T42" fmla="*/ 0 w 6642"/>
                              <a:gd name="T43" fmla="*/ 0 h 5728"/>
                              <a:gd name="T44" fmla="*/ 0 w 6642"/>
                              <a:gd name="T45" fmla="*/ 0 h 5728"/>
                              <a:gd name="T46" fmla="*/ 0 w 6642"/>
                              <a:gd name="T47" fmla="*/ 0 h 5728"/>
                              <a:gd name="T48" fmla="*/ 0 w 6642"/>
                              <a:gd name="T49" fmla="*/ 0 h 5728"/>
                              <a:gd name="T50" fmla="*/ 0 w 6642"/>
                              <a:gd name="T51" fmla="*/ 0 h 5728"/>
                              <a:gd name="T52" fmla="*/ 0 w 6642"/>
                              <a:gd name="T53" fmla="*/ 0 h 5728"/>
                              <a:gd name="T54" fmla="*/ 0 w 6642"/>
                              <a:gd name="T55" fmla="*/ 0 h 5728"/>
                              <a:gd name="T56" fmla="*/ 0 w 6642"/>
                              <a:gd name="T57" fmla="*/ 0 h 5728"/>
                              <a:gd name="T58" fmla="*/ 0 w 6642"/>
                              <a:gd name="T59" fmla="*/ 0 h 5728"/>
                              <a:gd name="T60" fmla="*/ 0 w 6642"/>
                              <a:gd name="T61" fmla="*/ 0 h 5728"/>
                              <a:gd name="T62" fmla="*/ 0 w 6642"/>
                              <a:gd name="T63" fmla="*/ 0 h 5728"/>
                              <a:gd name="T64" fmla="*/ 0 w 6642"/>
                              <a:gd name="T65" fmla="*/ 0 h 5728"/>
                              <a:gd name="T66" fmla="*/ 0 w 6642"/>
                              <a:gd name="T67" fmla="*/ 0 h 5728"/>
                              <a:gd name="T68" fmla="*/ 0 w 6642"/>
                              <a:gd name="T69" fmla="*/ 0 h 5728"/>
                              <a:gd name="T70" fmla="*/ 0 w 6642"/>
                              <a:gd name="T71" fmla="*/ 0 h 5728"/>
                              <a:gd name="T72" fmla="*/ 0 w 6642"/>
                              <a:gd name="T73" fmla="*/ 0 h 5728"/>
                              <a:gd name="T74" fmla="*/ 0 w 6642"/>
                              <a:gd name="T75" fmla="*/ 0 h 5728"/>
                              <a:gd name="T76" fmla="*/ 0 w 6642"/>
                              <a:gd name="T77" fmla="*/ 0 h 5728"/>
                              <a:gd name="T78" fmla="*/ 0 w 6642"/>
                              <a:gd name="T79" fmla="*/ 0 h 5728"/>
                              <a:gd name="T80" fmla="*/ 0 w 6642"/>
                              <a:gd name="T81" fmla="*/ 0 h 5728"/>
                              <a:gd name="T82" fmla="*/ 0 w 6642"/>
                              <a:gd name="T83" fmla="*/ 0 h 5728"/>
                              <a:gd name="T84" fmla="*/ 0 w 6642"/>
                              <a:gd name="T85" fmla="*/ 0 h 5728"/>
                              <a:gd name="T86" fmla="*/ 0 w 6642"/>
                              <a:gd name="T87" fmla="*/ 0 h 5728"/>
                              <a:gd name="T88" fmla="*/ 0 w 6642"/>
                              <a:gd name="T89" fmla="*/ 0 h 5728"/>
                              <a:gd name="T90" fmla="*/ 0 w 6642"/>
                              <a:gd name="T91" fmla="*/ 0 h 5728"/>
                              <a:gd name="T92" fmla="*/ 0 w 6642"/>
                              <a:gd name="T93" fmla="*/ 0 h 5728"/>
                              <a:gd name="T94" fmla="*/ 0 w 6642"/>
                              <a:gd name="T95" fmla="*/ 0 h 5728"/>
                              <a:gd name="T96" fmla="*/ 0 w 6642"/>
                              <a:gd name="T97" fmla="*/ 0 h 5728"/>
                              <a:gd name="T98" fmla="*/ 0 w 6642"/>
                              <a:gd name="T99" fmla="*/ 0 h 572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642"/>
                              <a:gd name="T151" fmla="*/ 0 h 5728"/>
                              <a:gd name="T152" fmla="*/ 6642 w 6642"/>
                              <a:gd name="T153" fmla="*/ 5728 h 572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85" name="Freeform 31"/>
                          <p:cNvSpPr>
                            <a:spLocks/>
                          </p:cNvSpPr>
                          <p:nvPr/>
                        </p:nvSpPr>
                        <p:spPr bwMode="auto">
                          <a:xfrm>
                            <a:off x="3763" y="1193"/>
                            <a:ext cx="457" cy="322"/>
                          </a:xfrm>
                          <a:custGeom>
                            <a:avLst/>
                            <a:gdLst>
                              <a:gd name="T0" fmla="*/ 0 w 1797"/>
                              <a:gd name="T1" fmla="*/ 0 h 1713"/>
                              <a:gd name="T2" fmla="*/ 0 w 1797"/>
                              <a:gd name="T3" fmla="*/ 0 h 1713"/>
                              <a:gd name="T4" fmla="*/ 0 w 1797"/>
                              <a:gd name="T5" fmla="*/ 0 h 1713"/>
                              <a:gd name="T6" fmla="*/ 0 w 1797"/>
                              <a:gd name="T7" fmla="*/ 0 h 1713"/>
                              <a:gd name="T8" fmla="*/ 0 w 1797"/>
                              <a:gd name="T9" fmla="*/ 0 h 1713"/>
                              <a:gd name="T10" fmla="*/ 0 w 1797"/>
                              <a:gd name="T11" fmla="*/ 0 h 1713"/>
                              <a:gd name="T12" fmla="*/ 0 w 1797"/>
                              <a:gd name="T13" fmla="*/ 0 h 1713"/>
                              <a:gd name="T14" fmla="*/ 0 w 1797"/>
                              <a:gd name="T15" fmla="*/ 0 h 1713"/>
                              <a:gd name="T16" fmla="*/ 0 w 1797"/>
                              <a:gd name="T17" fmla="*/ 0 h 1713"/>
                              <a:gd name="T18" fmla="*/ 0 w 1797"/>
                              <a:gd name="T19" fmla="*/ 0 h 1713"/>
                              <a:gd name="T20" fmla="*/ 0 w 1797"/>
                              <a:gd name="T21" fmla="*/ 0 h 1713"/>
                              <a:gd name="T22" fmla="*/ 0 w 1797"/>
                              <a:gd name="T23" fmla="*/ 0 h 1713"/>
                              <a:gd name="T24" fmla="*/ 0 w 1797"/>
                              <a:gd name="T25" fmla="*/ 0 h 1713"/>
                              <a:gd name="T26" fmla="*/ 0 w 1797"/>
                              <a:gd name="T27" fmla="*/ 0 h 1713"/>
                              <a:gd name="T28" fmla="*/ 0 w 1797"/>
                              <a:gd name="T29" fmla="*/ 0 h 1713"/>
                              <a:gd name="T30" fmla="*/ 0 w 1797"/>
                              <a:gd name="T31" fmla="*/ 0 h 1713"/>
                              <a:gd name="T32" fmla="*/ 0 w 1797"/>
                              <a:gd name="T33" fmla="*/ 0 h 1713"/>
                              <a:gd name="T34" fmla="*/ 0 w 1797"/>
                              <a:gd name="T35" fmla="*/ 0 h 1713"/>
                              <a:gd name="T36" fmla="*/ 0 w 1797"/>
                              <a:gd name="T37" fmla="*/ 0 h 1713"/>
                              <a:gd name="T38" fmla="*/ 0 w 1797"/>
                              <a:gd name="T39" fmla="*/ 0 h 1713"/>
                              <a:gd name="T40" fmla="*/ 0 w 1797"/>
                              <a:gd name="T41" fmla="*/ 0 h 1713"/>
                              <a:gd name="T42" fmla="*/ 0 w 1797"/>
                              <a:gd name="T43" fmla="*/ 0 h 1713"/>
                              <a:gd name="T44" fmla="*/ 0 w 1797"/>
                              <a:gd name="T45" fmla="*/ 0 h 1713"/>
                              <a:gd name="T46" fmla="*/ 0 w 1797"/>
                              <a:gd name="T47" fmla="*/ 0 h 1713"/>
                              <a:gd name="T48" fmla="*/ 0 w 1797"/>
                              <a:gd name="T49" fmla="*/ 0 h 1713"/>
                              <a:gd name="T50" fmla="*/ 0 w 1797"/>
                              <a:gd name="T51" fmla="*/ 0 h 1713"/>
                              <a:gd name="T52" fmla="*/ 0 w 1797"/>
                              <a:gd name="T53" fmla="*/ 0 h 1713"/>
                              <a:gd name="T54" fmla="*/ 0 w 1797"/>
                              <a:gd name="T55" fmla="*/ 0 h 1713"/>
                              <a:gd name="T56" fmla="*/ 0 w 1797"/>
                              <a:gd name="T57" fmla="*/ 0 h 1713"/>
                              <a:gd name="T58" fmla="*/ 0 w 1797"/>
                              <a:gd name="T59" fmla="*/ 0 h 1713"/>
                              <a:gd name="T60" fmla="*/ 0 w 1797"/>
                              <a:gd name="T61" fmla="*/ 0 h 1713"/>
                              <a:gd name="T62" fmla="*/ 0 w 1797"/>
                              <a:gd name="T63" fmla="*/ 0 h 1713"/>
                              <a:gd name="T64" fmla="*/ 0 w 1797"/>
                              <a:gd name="T65" fmla="*/ 0 h 1713"/>
                              <a:gd name="T66" fmla="*/ 0 w 1797"/>
                              <a:gd name="T67" fmla="*/ 0 h 1713"/>
                              <a:gd name="T68" fmla="*/ 0 w 1797"/>
                              <a:gd name="T69" fmla="*/ 0 h 1713"/>
                              <a:gd name="T70" fmla="*/ 0 w 1797"/>
                              <a:gd name="T71" fmla="*/ 0 h 1713"/>
                              <a:gd name="T72" fmla="*/ 0 w 1797"/>
                              <a:gd name="T73" fmla="*/ 0 h 1713"/>
                              <a:gd name="T74" fmla="*/ 0 w 1797"/>
                              <a:gd name="T75" fmla="*/ 0 h 1713"/>
                              <a:gd name="T76" fmla="*/ 0 w 1797"/>
                              <a:gd name="T77" fmla="*/ 0 h 1713"/>
                              <a:gd name="T78" fmla="*/ 0 w 1797"/>
                              <a:gd name="T79" fmla="*/ 0 h 1713"/>
                              <a:gd name="T80" fmla="*/ 0 w 1797"/>
                              <a:gd name="T81" fmla="*/ 0 h 1713"/>
                              <a:gd name="T82" fmla="*/ 0 w 1797"/>
                              <a:gd name="T83" fmla="*/ 0 h 1713"/>
                              <a:gd name="T84" fmla="*/ 0 w 1797"/>
                              <a:gd name="T85" fmla="*/ 0 h 1713"/>
                              <a:gd name="T86" fmla="*/ 0 w 1797"/>
                              <a:gd name="T87" fmla="*/ 0 h 1713"/>
                              <a:gd name="T88" fmla="*/ 0 w 1797"/>
                              <a:gd name="T89" fmla="*/ 0 h 1713"/>
                              <a:gd name="T90" fmla="*/ 0 w 1797"/>
                              <a:gd name="T91" fmla="*/ 0 h 1713"/>
                              <a:gd name="T92" fmla="*/ 0 w 1797"/>
                              <a:gd name="T93" fmla="*/ 0 h 1713"/>
                              <a:gd name="T94" fmla="*/ 0 w 1797"/>
                              <a:gd name="T95" fmla="*/ 0 h 1713"/>
                              <a:gd name="T96" fmla="*/ 0 w 1797"/>
                              <a:gd name="T97" fmla="*/ 0 h 1713"/>
                              <a:gd name="T98" fmla="*/ 0 w 1797"/>
                              <a:gd name="T99" fmla="*/ 0 h 1713"/>
                              <a:gd name="T100" fmla="*/ 0 w 1797"/>
                              <a:gd name="T101" fmla="*/ 0 h 1713"/>
                              <a:gd name="T102" fmla="*/ 0 w 1797"/>
                              <a:gd name="T103" fmla="*/ 0 h 171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797"/>
                              <a:gd name="T157" fmla="*/ 0 h 1713"/>
                              <a:gd name="T158" fmla="*/ 1797 w 1797"/>
                              <a:gd name="T159" fmla="*/ 1713 h 171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86" name="Freeform 33"/>
                          <p:cNvSpPr>
                            <a:spLocks/>
                          </p:cNvSpPr>
                          <p:nvPr/>
                        </p:nvSpPr>
                        <p:spPr bwMode="auto">
                          <a:xfrm>
                            <a:off x="3731" y="537"/>
                            <a:ext cx="861" cy="597"/>
                          </a:xfrm>
                          <a:custGeom>
                            <a:avLst/>
                            <a:gdLst>
                              <a:gd name="T0" fmla="*/ 0 w 3386"/>
                              <a:gd name="T1" fmla="*/ 0 h 3170"/>
                              <a:gd name="T2" fmla="*/ 0 w 3386"/>
                              <a:gd name="T3" fmla="*/ 0 h 3170"/>
                              <a:gd name="T4" fmla="*/ 0 w 3386"/>
                              <a:gd name="T5" fmla="*/ 0 h 3170"/>
                              <a:gd name="T6" fmla="*/ 0 w 3386"/>
                              <a:gd name="T7" fmla="*/ 0 h 3170"/>
                              <a:gd name="T8" fmla="*/ 0 w 3386"/>
                              <a:gd name="T9" fmla="*/ 0 h 3170"/>
                              <a:gd name="T10" fmla="*/ 0 w 3386"/>
                              <a:gd name="T11" fmla="*/ 0 h 3170"/>
                              <a:gd name="T12" fmla="*/ 0 w 3386"/>
                              <a:gd name="T13" fmla="*/ 0 h 3170"/>
                              <a:gd name="T14" fmla="*/ 0 w 3386"/>
                              <a:gd name="T15" fmla="*/ 0 h 3170"/>
                              <a:gd name="T16" fmla="*/ 0 w 3386"/>
                              <a:gd name="T17" fmla="*/ 0 h 3170"/>
                              <a:gd name="T18" fmla="*/ 0 w 3386"/>
                              <a:gd name="T19" fmla="*/ 0 h 3170"/>
                              <a:gd name="T20" fmla="*/ 0 w 3386"/>
                              <a:gd name="T21" fmla="*/ 0 h 3170"/>
                              <a:gd name="T22" fmla="*/ 0 w 3386"/>
                              <a:gd name="T23" fmla="*/ 0 h 3170"/>
                              <a:gd name="T24" fmla="*/ 0 w 3386"/>
                              <a:gd name="T25" fmla="*/ 0 h 3170"/>
                              <a:gd name="T26" fmla="*/ 0 w 3386"/>
                              <a:gd name="T27" fmla="*/ 0 h 3170"/>
                              <a:gd name="T28" fmla="*/ 0 w 3386"/>
                              <a:gd name="T29" fmla="*/ 0 h 3170"/>
                              <a:gd name="T30" fmla="*/ 0 w 3386"/>
                              <a:gd name="T31" fmla="*/ 0 h 3170"/>
                              <a:gd name="T32" fmla="*/ 0 w 3386"/>
                              <a:gd name="T33" fmla="*/ 0 h 3170"/>
                              <a:gd name="T34" fmla="*/ 0 w 3386"/>
                              <a:gd name="T35" fmla="*/ 0 h 3170"/>
                              <a:gd name="T36" fmla="*/ 0 w 3386"/>
                              <a:gd name="T37" fmla="*/ 0 h 3170"/>
                              <a:gd name="T38" fmla="*/ 0 w 3386"/>
                              <a:gd name="T39" fmla="*/ 0 h 3170"/>
                              <a:gd name="T40" fmla="*/ 0 w 3386"/>
                              <a:gd name="T41" fmla="*/ 0 h 3170"/>
                              <a:gd name="T42" fmla="*/ 0 w 3386"/>
                              <a:gd name="T43" fmla="*/ 0 h 3170"/>
                              <a:gd name="T44" fmla="*/ 0 w 3386"/>
                              <a:gd name="T45" fmla="*/ 0 h 3170"/>
                              <a:gd name="T46" fmla="*/ 0 w 3386"/>
                              <a:gd name="T47" fmla="*/ 0 h 3170"/>
                              <a:gd name="T48" fmla="*/ 0 w 3386"/>
                              <a:gd name="T49" fmla="*/ 0 h 3170"/>
                              <a:gd name="T50" fmla="*/ 0 w 3386"/>
                              <a:gd name="T51" fmla="*/ 0 h 3170"/>
                              <a:gd name="T52" fmla="*/ 0 w 3386"/>
                              <a:gd name="T53" fmla="*/ 0 h 3170"/>
                              <a:gd name="T54" fmla="*/ 0 w 3386"/>
                              <a:gd name="T55" fmla="*/ 0 h 3170"/>
                              <a:gd name="T56" fmla="*/ 0 w 3386"/>
                              <a:gd name="T57" fmla="*/ 0 h 3170"/>
                              <a:gd name="T58" fmla="*/ 0 w 3386"/>
                              <a:gd name="T59" fmla="*/ 0 h 3170"/>
                              <a:gd name="T60" fmla="*/ 0 w 3386"/>
                              <a:gd name="T61" fmla="*/ 0 h 3170"/>
                              <a:gd name="T62" fmla="*/ 0 w 3386"/>
                              <a:gd name="T63" fmla="*/ 0 h 3170"/>
                              <a:gd name="T64" fmla="*/ 0 w 3386"/>
                              <a:gd name="T65" fmla="*/ 0 h 3170"/>
                              <a:gd name="T66" fmla="*/ 0 w 3386"/>
                              <a:gd name="T67" fmla="*/ 0 h 3170"/>
                              <a:gd name="T68" fmla="*/ 0 w 3386"/>
                              <a:gd name="T69" fmla="*/ 0 h 3170"/>
                              <a:gd name="T70" fmla="*/ 0 w 3386"/>
                              <a:gd name="T71" fmla="*/ 0 h 3170"/>
                              <a:gd name="T72" fmla="*/ 0 w 3386"/>
                              <a:gd name="T73" fmla="*/ 0 h 3170"/>
                              <a:gd name="T74" fmla="*/ 0 w 3386"/>
                              <a:gd name="T75" fmla="*/ 0 h 3170"/>
                              <a:gd name="T76" fmla="*/ 0 w 3386"/>
                              <a:gd name="T77" fmla="*/ 0 h 3170"/>
                              <a:gd name="T78" fmla="*/ 0 w 3386"/>
                              <a:gd name="T79" fmla="*/ 0 h 3170"/>
                              <a:gd name="T80" fmla="*/ 0 w 3386"/>
                              <a:gd name="T81" fmla="*/ 0 h 3170"/>
                              <a:gd name="T82" fmla="*/ 0 w 3386"/>
                              <a:gd name="T83" fmla="*/ 0 h 3170"/>
                              <a:gd name="T84" fmla="*/ 0 w 3386"/>
                              <a:gd name="T85" fmla="*/ 0 h 3170"/>
                              <a:gd name="T86" fmla="*/ 0 w 3386"/>
                              <a:gd name="T87" fmla="*/ 0 h 3170"/>
                              <a:gd name="T88" fmla="*/ 0 w 3386"/>
                              <a:gd name="T89" fmla="*/ 0 h 3170"/>
                              <a:gd name="T90" fmla="*/ 0 w 3386"/>
                              <a:gd name="T91" fmla="*/ 0 h 3170"/>
                              <a:gd name="T92" fmla="*/ 0 w 3386"/>
                              <a:gd name="T93" fmla="*/ 0 h 3170"/>
                              <a:gd name="T94" fmla="*/ 0 w 3386"/>
                              <a:gd name="T95" fmla="*/ 0 h 3170"/>
                              <a:gd name="T96" fmla="*/ 0 w 3386"/>
                              <a:gd name="T97" fmla="*/ 0 h 317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386"/>
                              <a:gd name="T148" fmla="*/ 0 h 3170"/>
                              <a:gd name="T149" fmla="*/ 3386 w 3386"/>
                              <a:gd name="T150" fmla="*/ 3170 h 317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grpSp>
                </p:grpSp>
                <p:grpSp>
                  <p:nvGrpSpPr>
                    <p:cNvPr id="82972" name="Group 46"/>
                    <p:cNvGrpSpPr>
                      <a:grpSpLocks/>
                    </p:cNvGrpSpPr>
                    <p:nvPr/>
                  </p:nvGrpSpPr>
                  <p:grpSpPr bwMode="auto">
                    <a:xfrm>
                      <a:off x="721" y="778"/>
                      <a:ext cx="2365" cy="1529"/>
                      <a:chOff x="721" y="778"/>
                      <a:chExt cx="2365" cy="1529"/>
                    </a:xfrm>
                  </p:grpSpPr>
                  <p:sp>
                    <p:nvSpPr>
                      <p:cNvPr id="82973" name="Freeform 15"/>
                      <p:cNvSpPr>
                        <a:spLocks/>
                      </p:cNvSpPr>
                      <p:nvPr/>
                    </p:nvSpPr>
                    <p:spPr bwMode="auto">
                      <a:xfrm>
                        <a:off x="863" y="1591"/>
                        <a:ext cx="1514" cy="716"/>
                      </a:xfrm>
                      <a:custGeom>
                        <a:avLst/>
                        <a:gdLst>
                          <a:gd name="T0" fmla="*/ 0 w 5957"/>
                          <a:gd name="T1" fmla="*/ 0 h 3807"/>
                          <a:gd name="T2" fmla="*/ 0 w 5957"/>
                          <a:gd name="T3" fmla="*/ 0 h 3807"/>
                          <a:gd name="T4" fmla="*/ 0 w 5957"/>
                          <a:gd name="T5" fmla="*/ 0 h 3807"/>
                          <a:gd name="T6" fmla="*/ 0 w 5957"/>
                          <a:gd name="T7" fmla="*/ 0 h 3807"/>
                          <a:gd name="T8" fmla="*/ 0 w 5957"/>
                          <a:gd name="T9" fmla="*/ 0 h 3807"/>
                          <a:gd name="T10" fmla="*/ 0 w 5957"/>
                          <a:gd name="T11" fmla="*/ 0 h 3807"/>
                          <a:gd name="T12" fmla="*/ 0 w 5957"/>
                          <a:gd name="T13" fmla="*/ 0 h 3807"/>
                          <a:gd name="T14" fmla="*/ 0 w 5957"/>
                          <a:gd name="T15" fmla="*/ 0 h 3807"/>
                          <a:gd name="T16" fmla="*/ 0 w 5957"/>
                          <a:gd name="T17" fmla="*/ 0 h 3807"/>
                          <a:gd name="T18" fmla="*/ 0 w 5957"/>
                          <a:gd name="T19" fmla="*/ 0 h 3807"/>
                          <a:gd name="T20" fmla="*/ 0 w 5957"/>
                          <a:gd name="T21" fmla="*/ 0 h 3807"/>
                          <a:gd name="T22" fmla="*/ 0 w 5957"/>
                          <a:gd name="T23" fmla="*/ 0 h 3807"/>
                          <a:gd name="T24" fmla="*/ 0 w 5957"/>
                          <a:gd name="T25" fmla="*/ 0 h 3807"/>
                          <a:gd name="T26" fmla="*/ 0 w 5957"/>
                          <a:gd name="T27" fmla="*/ 0 h 3807"/>
                          <a:gd name="T28" fmla="*/ 0 w 5957"/>
                          <a:gd name="T29" fmla="*/ 0 h 3807"/>
                          <a:gd name="T30" fmla="*/ 0 w 5957"/>
                          <a:gd name="T31" fmla="*/ 0 h 3807"/>
                          <a:gd name="T32" fmla="*/ 0 w 5957"/>
                          <a:gd name="T33" fmla="*/ 0 h 3807"/>
                          <a:gd name="T34" fmla="*/ 0 w 5957"/>
                          <a:gd name="T35" fmla="*/ 0 h 3807"/>
                          <a:gd name="T36" fmla="*/ 0 w 5957"/>
                          <a:gd name="T37" fmla="*/ 0 h 3807"/>
                          <a:gd name="T38" fmla="*/ 0 w 5957"/>
                          <a:gd name="T39" fmla="*/ 0 h 3807"/>
                          <a:gd name="T40" fmla="*/ 0 w 5957"/>
                          <a:gd name="T41" fmla="*/ 0 h 3807"/>
                          <a:gd name="T42" fmla="*/ 0 w 5957"/>
                          <a:gd name="T43" fmla="*/ 0 h 3807"/>
                          <a:gd name="T44" fmla="*/ 0 w 5957"/>
                          <a:gd name="T45" fmla="*/ 0 h 3807"/>
                          <a:gd name="T46" fmla="*/ 0 w 5957"/>
                          <a:gd name="T47" fmla="*/ 0 h 3807"/>
                          <a:gd name="T48" fmla="*/ 0 w 5957"/>
                          <a:gd name="T49" fmla="*/ 0 h 3807"/>
                          <a:gd name="T50" fmla="*/ 0 w 5957"/>
                          <a:gd name="T51" fmla="*/ 0 h 3807"/>
                          <a:gd name="T52" fmla="*/ 0 w 5957"/>
                          <a:gd name="T53" fmla="*/ 0 h 3807"/>
                          <a:gd name="T54" fmla="*/ 0 w 5957"/>
                          <a:gd name="T55" fmla="*/ 0 h 3807"/>
                          <a:gd name="T56" fmla="*/ 0 w 5957"/>
                          <a:gd name="T57" fmla="*/ 0 h 3807"/>
                          <a:gd name="T58" fmla="*/ 0 w 5957"/>
                          <a:gd name="T59" fmla="*/ 0 h 3807"/>
                          <a:gd name="T60" fmla="*/ 0 w 5957"/>
                          <a:gd name="T61" fmla="*/ 0 h 3807"/>
                          <a:gd name="T62" fmla="*/ 0 w 5957"/>
                          <a:gd name="T63" fmla="*/ 0 h 3807"/>
                          <a:gd name="T64" fmla="*/ 0 w 5957"/>
                          <a:gd name="T65" fmla="*/ 0 h 3807"/>
                          <a:gd name="T66" fmla="*/ 0 w 5957"/>
                          <a:gd name="T67" fmla="*/ 0 h 3807"/>
                          <a:gd name="T68" fmla="*/ 0 w 5957"/>
                          <a:gd name="T69" fmla="*/ 0 h 3807"/>
                          <a:gd name="T70" fmla="*/ 0 w 5957"/>
                          <a:gd name="T71" fmla="*/ 0 h 3807"/>
                          <a:gd name="T72" fmla="*/ 0 w 5957"/>
                          <a:gd name="T73" fmla="*/ 0 h 3807"/>
                          <a:gd name="T74" fmla="*/ 0 w 5957"/>
                          <a:gd name="T75" fmla="*/ 0 h 3807"/>
                          <a:gd name="T76" fmla="*/ 0 w 5957"/>
                          <a:gd name="T77" fmla="*/ 0 h 3807"/>
                          <a:gd name="T78" fmla="*/ 0 w 5957"/>
                          <a:gd name="T79" fmla="*/ 0 h 3807"/>
                          <a:gd name="T80" fmla="*/ 0 w 5957"/>
                          <a:gd name="T81" fmla="*/ 0 h 3807"/>
                          <a:gd name="T82" fmla="*/ 0 w 5957"/>
                          <a:gd name="T83" fmla="*/ 0 h 3807"/>
                          <a:gd name="T84" fmla="*/ 0 w 5957"/>
                          <a:gd name="T85" fmla="*/ 0 h 3807"/>
                          <a:gd name="T86" fmla="*/ 0 w 5957"/>
                          <a:gd name="T87" fmla="*/ 0 h 3807"/>
                          <a:gd name="T88" fmla="*/ 0 w 5957"/>
                          <a:gd name="T89" fmla="*/ 0 h 3807"/>
                          <a:gd name="T90" fmla="*/ 0 w 5957"/>
                          <a:gd name="T91" fmla="*/ 0 h 3807"/>
                          <a:gd name="T92" fmla="*/ 0 w 5957"/>
                          <a:gd name="T93" fmla="*/ 0 h 3807"/>
                          <a:gd name="T94" fmla="*/ 0 w 5957"/>
                          <a:gd name="T95" fmla="*/ 0 h 3807"/>
                          <a:gd name="T96" fmla="*/ 0 w 5957"/>
                          <a:gd name="T97" fmla="*/ 0 h 3807"/>
                          <a:gd name="T98" fmla="*/ 0 w 5957"/>
                          <a:gd name="T99" fmla="*/ 0 h 3807"/>
                          <a:gd name="T100" fmla="*/ 0 w 5957"/>
                          <a:gd name="T101" fmla="*/ 0 h 3807"/>
                          <a:gd name="T102" fmla="*/ 0 w 5957"/>
                          <a:gd name="T103" fmla="*/ 0 h 3807"/>
                          <a:gd name="T104" fmla="*/ 0 w 5957"/>
                          <a:gd name="T105" fmla="*/ 0 h 3807"/>
                          <a:gd name="T106" fmla="*/ 0 w 5957"/>
                          <a:gd name="T107" fmla="*/ 0 h 3807"/>
                          <a:gd name="T108" fmla="*/ 0 w 5957"/>
                          <a:gd name="T109" fmla="*/ 0 h 3807"/>
                          <a:gd name="T110" fmla="*/ 0 w 5957"/>
                          <a:gd name="T111" fmla="*/ 0 h 3807"/>
                          <a:gd name="T112" fmla="*/ 0 w 5957"/>
                          <a:gd name="T113" fmla="*/ 0 h 3807"/>
                          <a:gd name="T114" fmla="*/ 0 w 5957"/>
                          <a:gd name="T115" fmla="*/ 0 h 3807"/>
                          <a:gd name="T116" fmla="*/ 0 w 5957"/>
                          <a:gd name="T117" fmla="*/ 0 h 380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957"/>
                          <a:gd name="T178" fmla="*/ 0 h 3807"/>
                          <a:gd name="T179" fmla="*/ 5957 w 5957"/>
                          <a:gd name="T180" fmla="*/ 3807 h 380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74" name="Freeform 23"/>
                      <p:cNvSpPr>
                        <a:spLocks/>
                      </p:cNvSpPr>
                      <p:nvPr/>
                    </p:nvSpPr>
                    <p:spPr bwMode="auto">
                      <a:xfrm>
                        <a:off x="1724" y="1475"/>
                        <a:ext cx="963" cy="532"/>
                      </a:xfrm>
                      <a:custGeom>
                        <a:avLst/>
                        <a:gdLst>
                          <a:gd name="T0" fmla="*/ 0 w 3788"/>
                          <a:gd name="T1" fmla="*/ 0 h 2823"/>
                          <a:gd name="T2" fmla="*/ 0 w 3788"/>
                          <a:gd name="T3" fmla="*/ 0 h 2823"/>
                          <a:gd name="T4" fmla="*/ 0 w 3788"/>
                          <a:gd name="T5" fmla="*/ 0 h 2823"/>
                          <a:gd name="T6" fmla="*/ 0 w 3788"/>
                          <a:gd name="T7" fmla="*/ 0 h 2823"/>
                          <a:gd name="T8" fmla="*/ 0 w 3788"/>
                          <a:gd name="T9" fmla="*/ 0 h 2823"/>
                          <a:gd name="T10" fmla="*/ 0 w 3788"/>
                          <a:gd name="T11" fmla="*/ 0 h 2823"/>
                          <a:gd name="T12" fmla="*/ 0 w 3788"/>
                          <a:gd name="T13" fmla="*/ 0 h 2823"/>
                          <a:gd name="T14" fmla="*/ 0 w 3788"/>
                          <a:gd name="T15" fmla="*/ 0 h 2823"/>
                          <a:gd name="T16" fmla="*/ 0 w 3788"/>
                          <a:gd name="T17" fmla="*/ 0 h 2823"/>
                          <a:gd name="T18" fmla="*/ 0 w 3788"/>
                          <a:gd name="T19" fmla="*/ 0 h 2823"/>
                          <a:gd name="T20" fmla="*/ 0 w 3788"/>
                          <a:gd name="T21" fmla="*/ 0 h 2823"/>
                          <a:gd name="T22" fmla="*/ 0 w 3788"/>
                          <a:gd name="T23" fmla="*/ 0 h 2823"/>
                          <a:gd name="T24" fmla="*/ 0 w 3788"/>
                          <a:gd name="T25" fmla="*/ 0 h 2823"/>
                          <a:gd name="T26" fmla="*/ 0 w 3788"/>
                          <a:gd name="T27" fmla="*/ 0 h 2823"/>
                          <a:gd name="T28" fmla="*/ 0 w 3788"/>
                          <a:gd name="T29" fmla="*/ 0 h 2823"/>
                          <a:gd name="T30" fmla="*/ 0 w 3788"/>
                          <a:gd name="T31" fmla="*/ 0 h 2823"/>
                          <a:gd name="T32" fmla="*/ 0 w 3788"/>
                          <a:gd name="T33" fmla="*/ 0 h 2823"/>
                          <a:gd name="T34" fmla="*/ 0 w 3788"/>
                          <a:gd name="T35" fmla="*/ 0 h 2823"/>
                          <a:gd name="T36" fmla="*/ 0 w 3788"/>
                          <a:gd name="T37" fmla="*/ 0 h 2823"/>
                          <a:gd name="T38" fmla="*/ 0 w 3788"/>
                          <a:gd name="T39" fmla="*/ 0 h 2823"/>
                          <a:gd name="T40" fmla="*/ 0 w 3788"/>
                          <a:gd name="T41" fmla="*/ 0 h 2823"/>
                          <a:gd name="T42" fmla="*/ 0 w 3788"/>
                          <a:gd name="T43" fmla="*/ 0 h 2823"/>
                          <a:gd name="T44" fmla="*/ 0 w 3788"/>
                          <a:gd name="T45" fmla="*/ 0 h 2823"/>
                          <a:gd name="T46" fmla="*/ 0 w 3788"/>
                          <a:gd name="T47" fmla="*/ 0 h 2823"/>
                          <a:gd name="T48" fmla="*/ 0 w 3788"/>
                          <a:gd name="T49" fmla="*/ 0 h 2823"/>
                          <a:gd name="T50" fmla="*/ 0 w 3788"/>
                          <a:gd name="T51" fmla="*/ 0 h 2823"/>
                          <a:gd name="T52" fmla="*/ 0 w 3788"/>
                          <a:gd name="T53" fmla="*/ 0 h 2823"/>
                          <a:gd name="T54" fmla="*/ 0 w 3788"/>
                          <a:gd name="T55" fmla="*/ 0 h 2823"/>
                          <a:gd name="T56" fmla="*/ 0 w 3788"/>
                          <a:gd name="T57" fmla="*/ 0 h 2823"/>
                          <a:gd name="T58" fmla="*/ 0 w 3788"/>
                          <a:gd name="T59" fmla="*/ 0 h 2823"/>
                          <a:gd name="T60" fmla="*/ 0 w 3788"/>
                          <a:gd name="T61" fmla="*/ 0 h 2823"/>
                          <a:gd name="T62" fmla="*/ 0 w 3788"/>
                          <a:gd name="T63" fmla="*/ 0 h 2823"/>
                          <a:gd name="T64" fmla="*/ 0 w 3788"/>
                          <a:gd name="T65" fmla="*/ 0 h 2823"/>
                          <a:gd name="T66" fmla="*/ 0 w 3788"/>
                          <a:gd name="T67" fmla="*/ 0 h 2823"/>
                          <a:gd name="T68" fmla="*/ 0 w 3788"/>
                          <a:gd name="T69" fmla="*/ 0 h 2823"/>
                          <a:gd name="T70" fmla="*/ 0 w 3788"/>
                          <a:gd name="T71" fmla="*/ 0 h 2823"/>
                          <a:gd name="T72" fmla="*/ 0 w 3788"/>
                          <a:gd name="T73" fmla="*/ 0 h 2823"/>
                          <a:gd name="T74" fmla="*/ 0 w 3788"/>
                          <a:gd name="T75" fmla="*/ 0 h 2823"/>
                          <a:gd name="T76" fmla="*/ 0 w 3788"/>
                          <a:gd name="T77" fmla="*/ 0 h 2823"/>
                          <a:gd name="T78" fmla="*/ 0 w 3788"/>
                          <a:gd name="T79" fmla="*/ 0 h 2823"/>
                          <a:gd name="T80" fmla="*/ 0 w 3788"/>
                          <a:gd name="T81" fmla="*/ 0 h 2823"/>
                          <a:gd name="T82" fmla="*/ 0 w 3788"/>
                          <a:gd name="T83" fmla="*/ 0 h 2823"/>
                          <a:gd name="T84" fmla="*/ 0 w 3788"/>
                          <a:gd name="T85" fmla="*/ 0 h 2823"/>
                          <a:gd name="T86" fmla="*/ 0 w 3788"/>
                          <a:gd name="T87" fmla="*/ 0 h 282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788"/>
                          <a:gd name="T133" fmla="*/ 0 h 2823"/>
                          <a:gd name="T134" fmla="*/ 3788 w 3788"/>
                          <a:gd name="T135" fmla="*/ 2823 h 282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75" name="Freeform 28"/>
                      <p:cNvSpPr>
                        <a:spLocks/>
                      </p:cNvSpPr>
                      <p:nvPr/>
                    </p:nvSpPr>
                    <p:spPr bwMode="auto">
                      <a:xfrm>
                        <a:off x="721" y="778"/>
                        <a:ext cx="1532" cy="890"/>
                      </a:xfrm>
                      <a:custGeom>
                        <a:avLst/>
                        <a:gdLst>
                          <a:gd name="T0" fmla="*/ 0 w 6029"/>
                          <a:gd name="T1" fmla="*/ 0 h 4727"/>
                          <a:gd name="T2" fmla="*/ 0 w 6029"/>
                          <a:gd name="T3" fmla="*/ 0 h 4727"/>
                          <a:gd name="T4" fmla="*/ 0 w 6029"/>
                          <a:gd name="T5" fmla="*/ 0 h 4727"/>
                          <a:gd name="T6" fmla="*/ 0 w 6029"/>
                          <a:gd name="T7" fmla="*/ 0 h 4727"/>
                          <a:gd name="T8" fmla="*/ 0 w 6029"/>
                          <a:gd name="T9" fmla="*/ 0 h 4727"/>
                          <a:gd name="T10" fmla="*/ 0 w 6029"/>
                          <a:gd name="T11" fmla="*/ 0 h 4727"/>
                          <a:gd name="T12" fmla="*/ 0 w 6029"/>
                          <a:gd name="T13" fmla="*/ 0 h 4727"/>
                          <a:gd name="T14" fmla="*/ 0 w 6029"/>
                          <a:gd name="T15" fmla="*/ 0 h 4727"/>
                          <a:gd name="T16" fmla="*/ 0 w 6029"/>
                          <a:gd name="T17" fmla="*/ 0 h 4727"/>
                          <a:gd name="T18" fmla="*/ 0 w 6029"/>
                          <a:gd name="T19" fmla="*/ 0 h 4727"/>
                          <a:gd name="T20" fmla="*/ 0 w 6029"/>
                          <a:gd name="T21" fmla="*/ 0 h 4727"/>
                          <a:gd name="T22" fmla="*/ 0 w 6029"/>
                          <a:gd name="T23" fmla="*/ 0 h 4727"/>
                          <a:gd name="T24" fmla="*/ 0 w 6029"/>
                          <a:gd name="T25" fmla="*/ 0 h 4727"/>
                          <a:gd name="T26" fmla="*/ 0 w 6029"/>
                          <a:gd name="T27" fmla="*/ 0 h 4727"/>
                          <a:gd name="T28" fmla="*/ 0 w 6029"/>
                          <a:gd name="T29" fmla="*/ 0 h 4727"/>
                          <a:gd name="T30" fmla="*/ 0 w 6029"/>
                          <a:gd name="T31" fmla="*/ 0 h 4727"/>
                          <a:gd name="T32" fmla="*/ 0 w 6029"/>
                          <a:gd name="T33" fmla="*/ 0 h 4727"/>
                          <a:gd name="T34" fmla="*/ 0 w 6029"/>
                          <a:gd name="T35" fmla="*/ 0 h 4727"/>
                          <a:gd name="T36" fmla="*/ 0 w 6029"/>
                          <a:gd name="T37" fmla="*/ 0 h 4727"/>
                          <a:gd name="T38" fmla="*/ 0 w 6029"/>
                          <a:gd name="T39" fmla="*/ 0 h 4727"/>
                          <a:gd name="T40" fmla="*/ 0 w 6029"/>
                          <a:gd name="T41" fmla="*/ 0 h 4727"/>
                          <a:gd name="T42" fmla="*/ 0 w 6029"/>
                          <a:gd name="T43" fmla="*/ 0 h 4727"/>
                          <a:gd name="T44" fmla="*/ 0 w 6029"/>
                          <a:gd name="T45" fmla="*/ 0 h 4727"/>
                          <a:gd name="T46" fmla="*/ 0 w 6029"/>
                          <a:gd name="T47" fmla="*/ 0 h 4727"/>
                          <a:gd name="T48" fmla="*/ 0 w 6029"/>
                          <a:gd name="T49" fmla="*/ 0 h 4727"/>
                          <a:gd name="T50" fmla="*/ 0 w 6029"/>
                          <a:gd name="T51" fmla="*/ 0 h 4727"/>
                          <a:gd name="T52" fmla="*/ 0 w 6029"/>
                          <a:gd name="T53" fmla="*/ 0 h 4727"/>
                          <a:gd name="T54" fmla="*/ 0 w 6029"/>
                          <a:gd name="T55" fmla="*/ 0 h 4727"/>
                          <a:gd name="T56" fmla="*/ 0 w 6029"/>
                          <a:gd name="T57" fmla="*/ 0 h 4727"/>
                          <a:gd name="T58" fmla="*/ 0 w 6029"/>
                          <a:gd name="T59" fmla="*/ 0 h 4727"/>
                          <a:gd name="T60" fmla="*/ 0 w 6029"/>
                          <a:gd name="T61" fmla="*/ 0 h 4727"/>
                          <a:gd name="T62" fmla="*/ 0 w 6029"/>
                          <a:gd name="T63" fmla="*/ 0 h 4727"/>
                          <a:gd name="T64" fmla="*/ 0 w 6029"/>
                          <a:gd name="T65" fmla="*/ 0 h 4727"/>
                          <a:gd name="T66" fmla="*/ 0 w 6029"/>
                          <a:gd name="T67" fmla="*/ 0 h 4727"/>
                          <a:gd name="T68" fmla="*/ 0 w 6029"/>
                          <a:gd name="T69" fmla="*/ 0 h 4727"/>
                          <a:gd name="T70" fmla="*/ 0 w 6029"/>
                          <a:gd name="T71" fmla="*/ 0 h 4727"/>
                          <a:gd name="T72" fmla="*/ 0 w 6029"/>
                          <a:gd name="T73" fmla="*/ 0 h 4727"/>
                          <a:gd name="T74" fmla="*/ 0 w 6029"/>
                          <a:gd name="T75" fmla="*/ 0 h 4727"/>
                          <a:gd name="T76" fmla="*/ 0 w 6029"/>
                          <a:gd name="T77" fmla="*/ 0 h 4727"/>
                          <a:gd name="T78" fmla="*/ 0 w 6029"/>
                          <a:gd name="T79" fmla="*/ 0 h 4727"/>
                          <a:gd name="T80" fmla="*/ 0 w 6029"/>
                          <a:gd name="T81" fmla="*/ 0 h 4727"/>
                          <a:gd name="T82" fmla="*/ 0 w 6029"/>
                          <a:gd name="T83" fmla="*/ 0 h 4727"/>
                          <a:gd name="T84" fmla="*/ 0 w 6029"/>
                          <a:gd name="T85" fmla="*/ 0 h 4727"/>
                          <a:gd name="T86" fmla="*/ 0 w 6029"/>
                          <a:gd name="T87" fmla="*/ 0 h 472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029"/>
                          <a:gd name="T133" fmla="*/ 0 h 4727"/>
                          <a:gd name="T134" fmla="*/ 6029 w 6029"/>
                          <a:gd name="T135" fmla="*/ 4727 h 4727"/>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76" name="Freeform 34"/>
                      <p:cNvSpPr>
                        <a:spLocks/>
                      </p:cNvSpPr>
                      <p:nvPr/>
                    </p:nvSpPr>
                    <p:spPr bwMode="auto">
                      <a:xfrm>
                        <a:off x="1991" y="1247"/>
                        <a:ext cx="1095" cy="723"/>
                      </a:xfrm>
                      <a:custGeom>
                        <a:avLst/>
                        <a:gdLst>
                          <a:gd name="T0" fmla="*/ 0 w 4310"/>
                          <a:gd name="T1" fmla="*/ 0 h 3842"/>
                          <a:gd name="T2" fmla="*/ 0 w 4310"/>
                          <a:gd name="T3" fmla="*/ 0 h 3842"/>
                          <a:gd name="T4" fmla="*/ 0 w 4310"/>
                          <a:gd name="T5" fmla="*/ 0 h 3842"/>
                          <a:gd name="T6" fmla="*/ 0 w 4310"/>
                          <a:gd name="T7" fmla="*/ 0 h 3842"/>
                          <a:gd name="T8" fmla="*/ 0 w 4310"/>
                          <a:gd name="T9" fmla="*/ 0 h 3842"/>
                          <a:gd name="T10" fmla="*/ 0 w 4310"/>
                          <a:gd name="T11" fmla="*/ 0 h 3842"/>
                          <a:gd name="T12" fmla="*/ 0 w 4310"/>
                          <a:gd name="T13" fmla="*/ 0 h 3842"/>
                          <a:gd name="T14" fmla="*/ 0 w 4310"/>
                          <a:gd name="T15" fmla="*/ 0 h 3842"/>
                          <a:gd name="T16" fmla="*/ 0 w 4310"/>
                          <a:gd name="T17" fmla="*/ 0 h 3842"/>
                          <a:gd name="T18" fmla="*/ 0 w 4310"/>
                          <a:gd name="T19" fmla="*/ 0 h 3842"/>
                          <a:gd name="T20" fmla="*/ 0 w 4310"/>
                          <a:gd name="T21" fmla="*/ 0 h 3842"/>
                          <a:gd name="T22" fmla="*/ 0 w 4310"/>
                          <a:gd name="T23" fmla="*/ 0 h 3842"/>
                          <a:gd name="T24" fmla="*/ 0 w 4310"/>
                          <a:gd name="T25" fmla="*/ 0 h 3842"/>
                          <a:gd name="T26" fmla="*/ 0 w 4310"/>
                          <a:gd name="T27" fmla="*/ 0 h 3842"/>
                          <a:gd name="T28" fmla="*/ 0 w 4310"/>
                          <a:gd name="T29" fmla="*/ 0 h 3842"/>
                          <a:gd name="T30" fmla="*/ 0 w 4310"/>
                          <a:gd name="T31" fmla="*/ 0 h 3842"/>
                          <a:gd name="T32" fmla="*/ 0 w 4310"/>
                          <a:gd name="T33" fmla="*/ 0 h 3842"/>
                          <a:gd name="T34" fmla="*/ 0 w 4310"/>
                          <a:gd name="T35" fmla="*/ 0 h 3842"/>
                          <a:gd name="T36" fmla="*/ 0 w 4310"/>
                          <a:gd name="T37" fmla="*/ 0 h 3842"/>
                          <a:gd name="T38" fmla="*/ 0 w 4310"/>
                          <a:gd name="T39" fmla="*/ 0 h 3842"/>
                          <a:gd name="T40" fmla="*/ 0 w 4310"/>
                          <a:gd name="T41" fmla="*/ 0 h 3842"/>
                          <a:gd name="T42" fmla="*/ 0 w 4310"/>
                          <a:gd name="T43" fmla="*/ 0 h 3842"/>
                          <a:gd name="T44" fmla="*/ 0 w 4310"/>
                          <a:gd name="T45" fmla="*/ 0 h 3842"/>
                          <a:gd name="T46" fmla="*/ 0 w 4310"/>
                          <a:gd name="T47" fmla="*/ 0 h 3842"/>
                          <a:gd name="T48" fmla="*/ 0 w 4310"/>
                          <a:gd name="T49" fmla="*/ 0 h 3842"/>
                          <a:gd name="T50" fmla="*/ 0 w 4310"/>
                          <a:gd name="T51" fmla="*/ 0 h 3842"/>
                          <a:gd name="T52" fmla="*/ 0 w 4310"/>
                          <a:gd name="T53" fmla="*/ 0 h 3842"/>
                          <a:gd name="T54" fmla="*/ 0 w 4310"/>
                          <a:gd name="T55" fmla="*/ 0 h 3842"/>
                          <a:gd name="T56" fmla="*/ 0 w 4310"/>
                          <a:gd name="T57" fmla="*/ 0 h 3842"/>
                          <a:gd name="T58" fmla="*/ 0 w 4310"/>
                          <a:gd name="T59" fmla="*/ 0 h 3842"/>
                          <a:gd name="T60" fmla="*/ 0 w 4310"/>
                          <a:gd name="T61" fmla="*/ 0 h 3842"/>
                          <a:gd name="T62" fmla="*/ 0 w 4310"/>
                          <a:gd name="T63" fmla="*/ 0 h 3842"/>
                          <a:gd name="T64" fmla="*/ 0 w 4310"/>
                          <a:gd name="T65" fmla="*/ 0 h 3842"/>
                          <a:gd name="T66" fmla="*/ 0 w 4310"/>
                          <a:gd name="T67" fmla="*/ 0 h 3842"/>
                          <a:gd name="T68" fmla="*/ 0 w 4310"/>
                          <a:gd name="T69" fmla="*/ 0 h 3842"/>
                          <a:gd name="T70" fmla="*/ 0 w 4310"/>
                          <a:gd name="T71" fmla="*/ 0 h 3842"/>
                          <a:gd name="T72" fmla="*/ 0 w 4310"/>
                          <a:gd name="T73" fmla="*/ 0 h 3842"/>
                          <a:gd name="T74" fmla="*/ 0 w 4310"/>
                          <a:gd name="T75" fmla="*/ 0 h 3842"/>
                          <a:gd name="T76" fmla="*/ 0 w 4310"/>
                          <a:gd name="T77" fmla="*/ 0 h 3842"/>
                          <a:gd name="T78" fmla="*/ 0 w 4310"/>
                          <a:gd name="T79" fmla="*/ 0 h 3842"/>
                          <a:gd name="T80" fmla="*/ 0 w 4310"/>
                          <a:gd name="T81" fmla="*/ 0 h 3842"/>
                          <a:gd name="T82" fmla="*/ 0 w 4310"/>
                          <a:gd name="T83" fmla="*/ 0 h 3842"/>
                          <a:gd name="T84" fmla="*/ 0 w 4310"/>
                          <a:gd name="T85" fmla="*/ 0 h 3842"/>
                          <a:gd name="T86" fmla="*/ 0 w 4310"/>
                          <a:gd name="T87" fmla="*/ 0 h 3842"/>
                          <a:gd name="T88" fmla="*/ 0 w 4310"/>
                          <a:gd name="T89" fmla="*/ 0 h 3842"/>
                          <a:gd name="T90" fmla="*/ 0 w 4310"/>
                          <a:gd name="T91" fmla="*/ 0 h 3842"/>
                          <a:gd name="T92" fmla="*/ 0 w 4310"/>
                          <a:gd name="T93" fmla="*/ 0 h 3842"/>
                          <a:gd name="T94" fmla="*/ 0 w 4310"/>
                          <a:gd name="T95" fmla="*/ 0 h 3842"/>
                          <a:gd name="T96" fmla="*/ 0 w 4310"/>
                          <a:gd name="T97" fmla="*/ 0 h 3842"/>
                          <a:gd name="T98" fmla="*/ 0 w 4310"/>
                          <a:gd name="T99" fmla="*/ 0 h 3842"/>
                          <a:gd name="T100" fmla="*/ 0 w 4310"/>
                          <a:gd name="T101" fmla="*/ 0 h 3842"/>
                          <a:gd name="T102" fmla="*/ 0 w 4310"/>
                          <a:gd name="T103" fmla="*/ 0 h 3842"/>
                          <a:gd name="T104" fmla="*/ 0 w 4310"/>
                          <a:gd name="T105" fmla="*/ 0 h 3842"/>
                          <a:gd name="T106" fmla="*/ 0 w 4310"/>
                          <a:gd name="T107" fmla="*/ 0 h 3842"/>
                          <a:gd name="T108" fmla="*/ 0 w 4310"/>
                          <a:gd name="T109" fmla="*/ 0 h 3842"/>
                          <a:gd name="T110" fmla="*/ 0 w 4310"/>
                          <a:gd name="T111" fmla="*/ 0 h 3842"/>
                          <a:gd name="T112" fmla="*/ 0 w 4310"/>
                          <a:gd name="T113" fmla="*/ 0 h 3842"/>
                          <a:gd name="T114" fmla="*/ 0 w 4310"/>
                          <a:gd name="T115" fmla="*/ 0 h 3842"/>
                          <a:gd name="T116" fmla="*/ 0 w 4310"/>
                          <a:gd name="T117" fmla="*/ 0 h 384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310"/>
                          <a:gd name="T178" fmla="*/ 0 h 3842"/>
                          <a:gd name="T179" fmla="*/ 4310 w 4310"/>
                          <a:gd name="T180" fmla="*/ 3842 h 384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grpSp>
              <p:grpSp>
                <p:nvGrpSpPr>
                  <p:cNvPr id="82963" name="Group 47"/>
                  <p:cNvGrpSpPr>
                    <a:grpSpLocks/>
                  </p:cNvGrpSpPr>
                  <p:nvPr/>
                </p:nvGrpSpPr>
                <p:grpSpPr bwMode="auto">
                  <a:xfrm>
                    <a:off x="2230" y="2089"/>
                    <a:ext cx="1887" cy="725"/>
                    <a:chOff x="2230" y="2089"/>
                    <a:chExt cx="1887" cy="725"/>
                  </a:xfrm>
                </p:grpSpPr>
                <p:sp>
                  <p:nvSpPr>
                    <p:cNvPr id="82964" name="Freeform 8"/>
                    <p:cNvSpPr>
                      <a:spLocks/>
                    </p:cNvSpPr>
                    <p:nvPr/>
                  </p:nvSpPr>
                  <p:spPr bwMode="auto">
                    <a:xfrm>
                      <a:off x="2230" y="2195"/>
                      <a:ext cx="679" cy="556"/>
                    </a:xfrm>
                    <a:custGeom>
                      <a:avLst/>
                      <a:gdLst>
                        <a:gd name="T0" fmla="*/ 0 w 2678"/>
                        <a:gd name="T1" fmla="*/ 0 h 2954"/>
                        <a:gd name="T2" fmla="*/ 0 w 2678"/>
                        <a:gd name="T3" fmla="*/ 0 h 2954"/>
                        <a:gd name="T4" fmla="*/ 0 w 2678"/>
                        <a:gd name="T5" fmla="*/ 0 h 2954"/>
                        <a:gd name="T6" fmla="*/ 0 w 2678"/>
                        <a:gd name="T7" fmla="*/ 0 h 2954"/>
                        <a:gd name="T8" fmla="*/ 0 w 2678"/>
                        <a:gd name="T9" fmla="*/ 0 h 2954"/>
                        <a:gd name="T10" fmla="*/ 0 w 2678"/>
                        <a:gd name="T11" fmla="*/ 0 h 2954"/>
                        <a:gd name="T12" fmla="*/ 0 w 2678"/>
                        <a:gd name="T13" fmla="*/ 0 h 2954"/>
                        <a:gd name="T14" fmla="*/ 0 w 2678"/>
                        <a:gd name="T15" fmla="*/ 0 h 2954"/>
                        <a:gd name="T16" fmla="*/ 0 w 2678"/>
                        <a:gd name="T17" fmla="*/ 0 h 2954"/>
                        <a:gd name="T18" fmla="*/ 0 w 2678"/>
                        <a:gd name="T19" fmla="*/ 0 h 2954"/>
                        <a:gd name="T20" fmla="*/ 0 w 2678"/>
                        <a:gd name="T21" fmla="*/ 0 h 2954"/>
                        <a:gd name="T22" fmla="*/ 0 w 2678"/>
                        <a:gd name="T23" fmla="*/ 0 h 2954"/>
                        <a:gd name="T24" fmla="*/ 0 w 2678"/>
                        <a:gd name="T25" fmla="*/ 0 h 2954"/>
                        <a:gd name="T26" fmla="*/ 0 w 2678"/>
                        <a:gd name="T27" fmla="*/ 0 h 2954"/>
                        <a:gd name="T28" fmla="*/ 0 w 2678"/>
                        <a:gd name="T29" fmla="*/ 0 h 2954"/>
                        <a:gd name="T30" fmla="*/ 0 w 2678"/>
                        <a:gd name="T31" fmla="*/ 0 h 2954"/>
                        <a:gd name="T32" fmla="*/ 0 w 2678"/>
                        <a:gd name="T33" fmla="*/ 0 h 2954"/>
                        <a:gd name="T34" fmla="*/ 0 w 2678"/>
                        <a:gd name="T35" fmla="*/ 0 h 2954"/>
                        <a:gd name="T36" fmla="*/ 0 w 2678"/>
                        <a:gd name="T37" fmla="*/ 0 h 2954"/>
                        <a:gd name="T38" fmla="*/ 0 w 2678"/>
                        <a:gd name="T39" fmla="*/ 0 h 2954"/>
                        <a:gd name="T40" fmla="*/ 0 w 2678"/>
                        <a:gd name="T41" fmla="*/ 0 h 2954"/>
                        <a:gd name="T42" fmla="*/ 0 w 2678"/>
                        <a:gd name="T43" fmla="*/ 0 h 2954"/>
                        <a:gd name="T44" fmla="*/ 0 w 2678"/>
                        <a:gd name="T45" fmla="*/ 0 h 2954"/>
                        <a:gd name="T46" fmla="*/ 0 w 2678"/>
                        <a:gd name="T47" fmla="*/ 0 h 2954"/>
                        <a:gd name="T48" fmla="*/ 0 w 2678"/>
                        <a:gd name="T49" fmla="*/ 0 h 2954"/>
                        <a:gd name="T50" fmla="*/ 0 w 2678"/>
                        <a:gd name="T51" fmla="*/ 0 h 2954"/>
                        <a:gd name="T52" fmla="*/ 0 w 2678"/>
                        <a:gd name="T53" fmla="*/ 0 h 2954"/>
                        <a:gd name="T54" fmla="*/ 0 w 2678"/>
                        <a:gd name="T55" fmla="*/ 0 h 2954"/>
                        <a:gd name="T56" fmla="*/ 0 w 2678"/>
                        <a:gd name="T57" fmla="*/ 0 h 2954"/>
                        <a:gd name="T58" fmla="*/ 0 w 2678"/>
                        <a:gd name="T59" fmla="*/ 0 h 2954"/>
                        <a:gd name="T60" fmla="*/ 0 w 2678"/>
                        <a:gd name="T61" fmla="*/ 0 h 2954"/>
                        <a:gd name="T62" fmla="*/ 0 w 2678"/>
                        <a:gd name="T63" fmla="*/ 0 h 2954"/>
                        <a:gd name="T64" fmla="*/ 0 w 2678"/>
                        <a:gd name="T65" fmla="*/ 0 h 2954"/>
                        <a:gd name="T66" fmla="*/ 0 w 2678"/>
                        <a:gd name="T67" fmla="*/ 0 h 2954"/>
                        <a:gd name="T68" fmla="*/ 0 w 2678"/>
                        <a:gd name="T69" fmla="*/ 0 h 2954"/>
                        <a:gd name="T70" fmla="*/ 0 w 2678"/>
                        <a:gd name="T71" fmla="*/ 0 h 2954"/>
                        <a:gd name="T72" fmla="*/ 0 w 2678"/>
                        <a:gd name="T73" fmla="*/ 0 h 2954"/>
                        <a:gd name="T74" fmla="*/ 0 w 2678"/>
                        <a:gd name="T75" fmla="*/ 0 h 2954"/>
                        <a:gd name="T76" fmla="*/ 0 w 2678"/>
                        <a:gd name="T77" fmla="*/ 0 h 2954"/>
                        <a:gd name="T78" fmla="*/ 0 w 2678"/>
                        <a:gd name="T79" fmla="*/ 0 h 2954"/>
                        <a:gd name="T80" fmla="*/ 0 w 2678"/>
                        <a:gd name="T81" fmla="*/ 0 h 2954"/>
                        <a:gd name="T82" fmla="*/ 0 w 2678"/>
                        <a:gd name="T83" fmla="*/ 0 h 2954"/>
                        <a:gd name="T84" fmla="*/ 0 w 2678"/>
                        <a:gd name="T85" fmla="*/ 0 h 2954"/>
                        <a:gd name="T86" fmla="*/ 0 w 2678"/>
                        <a:gd name="T87" fmla="*/ 0 h 2954"/>
                        <a:gd name="T88" fmla="*/ 0 w 2678"/>
                        <a:gd name="T89" fmla="*/ 0 h 295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678"/>
                        <a:gd name="T136" fmla="*/ 0 h 2954"/>
                        <a:gd name="T137" fmla="*/ 2678 w 2678"/>
                        <a:gd name="T138" fmla="*/ 2954 h 295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65" name="Freeform 9"/>
                    <p:cNvSpPr>
                      <a:spLocks/>
                    </p:cNvSpPr>
                    <p:nvPr/>
                  </p:nvSpPr>
                  <p:spPr bwMode="auto">
                    <a:xfrm>
                      <a:off x="2803" y="2414"/>
                      <a:ext cx="578" cy="326"/>
                    </a:xfrm>
                    <a:custGeom>
                      <a:avLst/>
                      <a:gdLst>
                        <a:gd name="T0" fmla="*/ 0 w 2275"/>
                        <a:gd name="T1" fmla="*/ 0 h 1731"/>
                        <a:gd name="T2" fmla="*/ 0 w 2275"/>
                        <a:gd name="T3" fmla="*/ 0 h 1731"/>
                        <a:gd name="T4" fmla="*/ 0 w 2275"/>
                        <a:gd name="T5" fmla="*/ 0 h 1731"/>
                        <a:gd name="T6" fmla="*/ 0 w 2275"/>
                        <a:gd name="T7" fmla="*/ 0 h 1731"/>
                        <a:gd name="T8" fmla="*/ 0 w 2275"/>
                        <a:gd name="T9" fmla="*/ 0 h 1731"/>
                        <a:gd name="T10" fmla="*/ 0 w 2275"/>
                        <a:gd name="T11" fmla="*/ 0 h 1731"/>
                        <a:gd name="T12" fmla="*/ 0 w 2275"/>
                        <a:gd name="T13" fmla="*/ 0 h 1731"/>
                        <a:gd name="T14" fmla="*/ 0 w 2275"/>
                        <a:gd name="T15" fmla="*/ 0 h 1731"/>
                        <a:gd name="T16" fmla="*/ 0 w 2275"/>
                        <a:gd name="T17" fmla="*/ 0 h 1731"/>
                        <a:gd name="T18" fmla="*/ 0 w 2275"/>
                        <a:gd name="T19" fmla="*/ 0 h 1731"/>
                        <a:gd name="T20" fmla="*/ 0 w 2275"/>
                        <a:gd name="T21" fmla="*/ 0 h 1731"/>
                        <a:gd name="T22" fmla="*/ 0 w 2275"/>
                        <a:gd name="T23" fmla="*/ 0 h 1731"/>
                        <a:gd name="T24" fmla="*/ 0 w 2275"/>
                        <a:gd name="T25" fmla="*/ 0 h 1731"/>
                        <a:gd name="T26" fmla="*/ 0 w 2275"/>
                        <a:gd name="T27" fmla="*/ 0 h 1731"/>
                        <a:gd name="T28" fmla="*/ 0 w 2275"/>
                        <a:gd name="T29" fmla="*/ 0 h 1731"/>
                        <a:gd name="T30" fmla="*/ 0 w 2275"/>
                        <a:gd name="T31" fmla="*/ 0 h 1731"/>
                        <a:gd name="T32" fmla="*/ 0 w 2275"/>
                        <a:gd name="T33" fmla="*/ 0 h 1731"/>
                        <a:gd name="T34" fmla="*/ 0 w 2275"/>
                        <a:gd name="T35" fmla="*/ 0 h 1731"/>
                        <a:gd name="T36" fmla="*/ 0 w 2275"/>
                        <a:gd name="T37" fmla="*/ 0 h 1731"/>
                        <a:gd name="T38" fmla="*/ 0 w 2275"/>
                        <a:gd name="T39" fmla="*/ 0 h 1731"/>
                        <a:gd name="T40" fmla="*/ 0 w 2275"/>
                        <a:gd name="T41" fmla="*/ 0 h 1731"/>
                        <a:gd name="T42" fmla="*/ 0 w 2275"/>
                        <a:gd name="T43" fmla="*/ 0 h 1731"/>
                        <a:gd name="T44" fmla="*/ 0 w 2275"/>
                        <a:gd name="T45" fmla="*/ 0 h 1731"/>
                        <a:gd name="T46" fmla="*/ 0 w 2275"/>
                        <a:gd name="T47" fmla="*/ 0 h 1731"/>
                        <a:gd name="T48" fmla="*/ 0 w 2275"/>
                        <a:gd name="T49" fmla="*/ 0 h 1731"/>
                        <a:gd name="T50" fmla="*/ 0 w 2275"/>
                        <a:gd name="T51" fmla="*/ 0 h 1731"/>
                        <a:gd name="T52" fmla="*/ 0 w 2275"/>
                        <a:gd name="T53" fmla="*/ 0 h 1731"/>
                        <a:gd name="T54" fmla="*/ 0 w 2275"/>
                        <a:gd name="T55" fmla="*/ 0 h 1731"/>
                        <a:gd name="T56" fmla="*/ 0 w 2275"/>
                        <a:gd name="T57" fmla="*/ 0 h 1731"/>
                        <a:gd name="T58" fmla="*/ 0 w 2275"/>
                        <a:gd name="T59" fmla="*/ 0 h 1731"/>
                        <a:gd name="T60" fmla="*/ 0 w 2275"/>
                        <a:gd name="T61" fmla="*/ 0 h 1731"/>
                        <a:gd name="T62" fmla="*/ 0 w 2275"/>
                        <a:gd name="T63" fmla="*/ 0 h 173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275"/>
                        <a:gd name="T97" fmla="*/ 0 h 1731"/>
                        <a:gd name="T98" fmla="*/ 2275 w 2275"/>
                        <a:gd name="T99" fmla="*/ 1731 h 173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66" name="Freeform 10"/>
                    <p:cNvSpPr>
                      <a:spLocks/>
                    </p:cNvSpPr>
                    <p:nvPr/>
                  </p:nvSpPr>
                  <p:spPr bwMode="auto">
                    <a:xfrm>
                      <a:off x="3705" y="2249"/>
                      <a:ext cx="324" cy="316"/>
                    </a:xfrm>
                    <a:custGeom>
                      <a:avLst/>
                      <a:gdLst>
                        <a:gd name="T0" fmla="*/ 0 w 1277"/>
                        <a:gd name="T1" fmla="*/ 0 h 1680"/>
                        <a:gd name="T2" fmla="*/ 0 w 1277"/>
                        <a:gd name="T3" fmla="*/ 0 h 1680"/>
                        <a:gd name="T4" fmla="*/ 0 w 1277"/>
                        <a:gd name="T5" fmla="*/ 0 h 1680"/>
                        <a:gd name="T6" fmla="*/ 0 w 1277"/>
                        <a:gd name="T7" fmla="*/ 0 h 1680"/>
                        <a:gd name="T8" fmla="*/ 0 w 1277"/>
                        <a:gd name="T9" fmla="*/ 0 h 1680"/>
                        <a:gd name="T10" fmla="*/ 0 w 1277"/>
                        <a:gd name="T11" fmla="*/ 0 h 1680"/>
                        <a:gd name="T12" fmla="*/ 0 w 1277"/>
                        <a:gd name="T13" fmla="*/ 0 h 1680"/>
                        <a:gd name="T14" fmla="*/ 0 w 1277"/>
                        <a:gd name="T15" fmla="*/ 0 h 1680"/>
                        <a:gd name="T16" fmla="*/ 0 w 1277"/>
                        <a:gd name="T17" fmla="*/ 0 h 1680"/>
                        <a:gd name="T18" fmla="*/ 0 w 1277"/>
                        <a:gd name="T19" fmla="*/ 0 h 1680"/>
                        <a:gd name="T20" fmla="*/ 0 w 1277"/>
                        <a:gd name="T21" fmla="*/ 0 h 1680"/>
                        <a:gd name="T22" fmla="*/ 0 w 1277"/>
                        <a:gd name="T23" fmla="*/ 0 h 1680"/>
                        <a:gd name="T24" fmla="*/ 0 w 1277"/>
                        <a:gd name="T25" fmla="*/ 0 h 1680"/>
                        <a:gd name="T26" fmla="*/ 0 w 1277"/>
                        <a:gd name="T27" fmla="*/ 0 h 1680"/>
                        <a:gd name="T28" fmla="*/ 0 w 1277"/>
                        <a:gd name="T29" fmla="*/ 0 h 1680"/>
                        <a:gd name="T30" fmla="*/ 0 w 1277"/>
                        <a:gd name="T31" fmla="*/ 0 h 1680"/>
                        <a:gd name="T32" fmla="*/ 0 w 1277"/>
                        <a:gd name="T33" fmla="*/ 0 h 1680"/>
                        <a:gd name="T34" fmla="*/ 0 w 1277"/>
                        <a:gd name="T35" fmla="*/ 0 h 1680"/>
                        <a:gd name="T36" fmla="*/ 0 w 1277"/>
                        <a:gd name="T37" fmla="*/ 0 h 1680"/>
                        <a:gd name="T38" fmla="*/ 0 w 1277"/>
                        <a:gd name="T39" fmla="*/ 0 h 1680"/>
                        <a:gd name="T40" fmla="*/ 0 w 1277"/>
                        <a:gd name="T41" fmla="*/ 0 h 1680"/>
                        <a:gd name="T42" fmla="*/ 0 w 1277"/>
                        <a:gd name="T43" fmla="*/ 0 h 1680"/>
                        <a:gd name="T44" fmla="*/ 0 w 1277"/>
                        <a:gd name="T45" fmla="*/ 0 h 1680"/>
                        <a:gd name="T46" fmla="*/ 0 w 1277"/>
                        <a:gd name="T47" fmla="*/ 0 h 1680"/>
                        <a:gd name="T48" fmla="*/ 0 w 1277"/>
                        <a:gd name="T49" fmla="*/ 0 h 1680"/>
                        <a:gd name="T50" fmla="*/ 0 w 1277"/>
                        <a:gd name="T51" fmla="*/ 0 h 1680"/>
                        <a:gd name="T52" fmla="*/ 0 w 1277"/>
                        <a:gd name="T53" fmla="*/ 0 h 1680"/>
                        <a:gd name="T54" fmla="*/ 0 w 1277"/>
                        <a:gd name="T55" fmla="*/ 0 h 1680"/>
                        <a:gd name="T56" fmla="*/ 0 w 1277"/>
                        <a:gd name="T57" fmla="*/ 0 h 1680"/>
                        <a:gd name="T58" fmla="*/ 0 w 1277"/>
                        <a:gd name="T59" fmla="*/ 0 h 1680"/>
                        <a:gd name="T60" fmla="*/ 0 w 1277"/>
                        <a:gd name="T61" fmla="*/ 0 h 1680"/>
                        <a:gd name="T62" fmla="*/ 0 w 1277"/>
                        <a:gd name="T63" fmla="*/ 0 h 1680"/>
                        <a:gd name="T64" fmla="*/ 0 w 1277"/>
                        <a:gd name="T65" fmla="*/ 0 h 1680"/>
                        <a:gd name="T66" fmla="*/ 0 w 1277"/>
                        <a:gd name="T67" fmla="*/ 0 h 1680"/>
                        <a:gd name="T68" fmla="*/ 0 w 1277"/>
                        <a:gd name="T69" fmla="*/ 0 h 1680"/>
                        <a:gd name="T70" fmla="*/ 0 w 1277"/>
                        <a:gd name="T71" fmla="*/ 0 h 1680"/>
                        <a:gd name="T72" fmla="*/ 0 w 1277"/>
                        <a:gd name="T73" fmla="*/ 0 h 1680"/>
                        <a:gd name="T74" fmla="*/ 0 w 1277"/>
                        <a:gd name="T75" fmla="*/ 0 h 1680"/>
                        <a:gd name="T76" fmla="*/ 0 w 1277"/>
                        <a:gd name="T77" fmla="*/ 0 h 1680"/>
                        <a:gd name="T78" fmla="*/ 0 w 1277"/>
                        <a:gd name="T79" fmla="*/ 0 h 1680"/>
                        <a:gd name="T80" fmla="*/ 0 w 1277"/>
                        <a:gd name="T81" fmla="*/ 0 h 168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277"/>
                        <a:gd name="T124" fmla="*/ 0 h 1680"/>
                        <a:gd name="T125" fmla="*/ 1277 w 1277"/>
                        <a:gd name="T126" fmla="*/ 1680 h 168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67" name="Freeform 11"/>
                    <p:cNvSpPr>
                      <a:spLocks/>
                    </p:cNvSpPr>
                    <p:nvPr/>
                  </p:nvSpPr>
                  <p:spPr bwMode="auto">
                    <a:xfrm>
                      <a:off x="2726" y="2204"/>
                      <a:ext cx="466" cy="310"/>
                    </a:xfrm>
                    <a:custGeom>
                      <a:avLst/>
                      <a:gdLst>
                        <a:gd name="T0" fmla="*/ 0 w 1839"/>
                        <a:gd name="T1" fmla="*/ 0 h 1648"/>
                        <a:gd name="T2" fmla="*/ 0 w 1839"/>
                        <a:gd name="T3" fmla="*/ 0 h 1648"/>
                        <a:gd name="T4" fmla="*/ 0 w 1839"/>
                        <a:gd name="T5" fmla="*/ 0 h 1648"/>
                        <a:gd name="T6" fmla="*/ 0 w 1839"/>
                        <a:gd name="T7" fmla="*/ 0 h 1648"/>
                        <a:gd name="T8" fmla="*/ 0 w 1839"/>
                        <a:gd name="T9" fmla="*/ 0 h 1648"/>
                        <a:gd name="T10" fmla="*/ 0 w 1839"/>
                        <a:gd name="T11" fmla="*/ 0 h 1648"/>
                        <a:gd name="T12" fmla="*/ 0 w 1839"/>
                        <a:gd name="T13" fmla="*/ 0 h 1648"/>
                        <a:gd name="T14" fmla="*/ 0 w 1839"/>
                        <a:gd name="T15" fmla="*/ 0 h 1648"/>
                        <a:gd name="T16" fmla="*/ 0 w 1839"/>
                        <a:gd name="T17" fmla="*/ 0 h 1648"/>
                        <a:gd name="T18" fmla="*/ 0 w 1839"/>
                        <a:gd name="T19" fmla="*/ 0 h 1648"/>
                        <a:gd name="T20" fmla="*/ 0 w 1839"/>
                        <a:gd name="T21" fmla="*/ 0 h 1648"/>
                        <a:gd name="T22" fmla="*/ 0 w 1839"/>
                        <a:gd name="T23" fmla="*/ 0 h 1648"/>
                        <a:gd name="T24" fmla="*/ 0 w 1839"/>
                        <a:gd name="T25" fmla="*/ 0 h 1648"/>
                        <a:gd name="T26" fmla="*/ 0 w 1839"/>
                        <a:gd name="T27" fmla="*/ 0 h 1648"/>
                        <a:gd name="T28" fmla="*/ 0 w 1839"/>
                        <a:gd name="T29" fmla="*/ 0 h 1648"/>
                        <a:gd name="T30" fmla="*/ 0 w 1839"/>
                        <a:gd name="T31" fmla="*/ 0 h 1648"/>
                        <a:gd name="T32" fmla="*/ 0 w 1839"/>
                        <a:gd name="T33" fmla="*/ 0 h 1648"/>
                        <a:gd name="T34" fmla="*/ 0 w 1839"/>
                        <a:gd name="T35" fmla="*/ 0 h 1648"/>
                        <a:gd name="T36" fmla="*/ 0 w 1839"/>
                        <a:gd name="T37" fmla="*/ 0 h 1648"/>
                        <a:gd name="T38" fmla="*/ 0 w 1839"/>
                        <a:gd name="T39" fmla="*/ 0 h 1648"/>
                        <a:gd name="T40" fmla="*/ 0 w 1839"/>
                        <a:gd name="T41" fmla="*/ 0 h 1648"/>
                        <a:gd name="T42" fmla="*/ 0 w 1839"/>
                        <a:gd name="T43" fmla="*/ 0 h 1648"/>
                        <a:gd name="T44" fmla="*/ 0 w 1839"/>
                        <a:gd name="T45" fmla="*/ 0 h 1648"/>
                        <a:gd name="T46" fmla="*/ 0 w 1839"/>
                        <a:gd name="T47" fmla="*/ 0 h 1648"/>
                        <a:gd name="T48" fmla="*/ 0 w 1839"/>
                        <a:gd name="T49" fmla="*/ 0 h 1648"/>
                        <a:gd name="T50" fmla="*/ 0 w 1839"/>
                        <a:gd name="T51" fmla="*/ 0 h 1648"/>
                        <a:gd name="T52" fmla="*/ 0 w 1839"/>
                        <a:gd name="T53" fmla="*/ 0 h 1648"/>
                        <a:gd name="T54" fmla="*/ 0 w 1839"/>
                        <a:gd name="T55" fmla="*/ 0 h 1648"/>
                        <a:gd name="T56" fmla="*/ 0 w 1839"/>
                        <a:gd name="T57" fmla="*/ 0 h 1648"/>
                        <a:gd name="T58" fmla="*/ 0 w 1839"/>
                        <a:gd name="T59" fmla="*/ 0 h 1648"/>
                        <a:gd name="T60" fmla="*/ 0 w 1839"/>
                        <a:gd name="T61" fmla="*/ 0 h 1648"/>
                        <a:gd name="T62" fmla="*/ 0 w 1839"/>
                        <a:gd name="T63" fmla="*/ 0 h 1648"/>
                        <a:gd name="T64" fmla="*/ 0 w 1839"/>
                        <a:gd name="T65" fmla="*/ 0 h 1648"/>
                        <a:gd name="T66" fmla="*/ 0 w 1839"/>
                        <a:gd name="T67" fmla="*/ 0 h 1648"/>
                        <a:gd name="T68" fmla="*/ 0 w 1839"/>
                        <a:gd name="T69" fmla="*/ 0 h 1648"/>
                        <a:gd name="T70" fmla="*/ 0 w 1839"/>
                        <a:gd name="T71" fmla="*/ 0 h 1648"/>
                        <a:gd name="T72" fmla="*/ 0 w 1839"/>
                        <a:gd name="T73" fmla="*/ 0 h 1648"/>
                        <a:gd name="T74" fmla="*/ 0 w 1839"/>
                        <a:gd name="T75" fmla="*/ 0 h 1648"/>
                        <a:gd name="T76" fmla="*/ 0 w 1839"/>
                        <a:gd name="T77" fmla="*/ 0 h 1648"/>
                        <a:gd name="T78" fmla="*/ 0 w 1839"/>
                        <a:gd name="T79" fmla="*/ 0 h 1648"/>
                        <a:gd name="T80" fmla="*/ 0 w 1839"/>
                        <a:gd name="T81" fmla="*/ 0 h 1648"/>
                        <a:gd name="T82" fmla="*/ 0 w 1839"/>
                        <a:gd name="T83" fmla="*/ 0 h 1648"/>
                        <a:gd name="T84" fmla="*/ 0 w 1839"/>
                        <a:gd name="T85" fmla="*/ 0 h 1648"/>
                        <a:gd name="T86" fmla="*/ 0 w 1839"/>
                        <a:gd name="T87" fmla="*/ 0 h 1648"/>
                        <a:gd name="T88" fmla="*/ 0 w 1839"/>
                        <a:gd name="T89" fmla="*/ 0 h 1648"/>
                        <a:gd name="T90" fmla="*/ 0 w 1839"/>
                        <a:gd name="T91" fmla="*/ 0 h 1648"/>
                        <a:gd name="T92" fmla="*/ 0 w 1839"/>
                        <a:gd name="T93" fmla="*/ 0 h 1648"/>
                        <a:gd name="T94" fmla="*/ 0 w 1839"/>
                        <a:gd name="T95" fmla="*/ 0 h 164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839"/>
                        <a:gd name="T145" fmla="*/ 0 h 1648"/>
                        <a:gd name="T146" fmla="*/ 1839 w 1839"/>
                        <a:gd name="T147" fmla="*/ 1648 h 164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68" name="Freeform 13"/>
                    <p:cNvSpPr>
                      <a:spLocks/>
                    </p:cNvSpPr>
                    <p:nvPr/>
                  </p:nvSpPr>
                  <p:spPr bwMode="auto">
                    <a:xfrm>
                      <a:off x="3498" y="2130"/>
                      <a:ext cx="365" cy="389"/>
                    </a:xfrm>
                    <a:custGeom>
                      <a:avLst/>
                      <a:gdLst>
                        <a:gd name="T0" fmla="*/ 0 w 1437"/>
                        <a:gd name="T1" fmla="*/ 0 h 2065"/>
                        <a:gd name="T2" fmla="*/ 0 w 1437"/>
                        <a:gd name="T3" fmla="*/ 0 h 2065"/>
                        <a:gd name="T4" fmla="*/ 0 w 1437"/>
                        <a:gd name="T5" fmla="*/ 0 h 2065"/>
                        <a:gd name="T6" fmla="*/ 0 w 1437"/>
                        <a:gd name="T7" fmla="*/ 0 h 2065"/>
                        <a:gd name="T8" fmla="*/ 0 w 1437"/>
                        <a:gd name="T9" fmla="*/ 0 h 2065"/>
                        <a:gd name="T10" fmla="*/ 0 w 1437"/>
                        <a:gd name="T11" fmla="*/ 0 h 2065"/>
                        <a:gd name="T12" fmla="*/ 0 w 1437"/>
                        <a:gd name="T13" fmla="*/ 0 h 2065"/>
                        <a:gd name="T14" fmla="*/ 0 w 1437"/>
                        <a:gd name="T15" fmla="*/ 0 h 2065"/>
                        <a:gd name="T16" fmla="*/ 0 w 1437"/>
                        <a:gd name="T17" fmla="*/ 0 h 2065"/>
                        <a:gd name="T18" fmla="*/ 0 w 1437"/>
                        <a:gd name="T19" fmla="*/ 0 h 2065"/>
                        <a:gd name="T20" fmla="*/ 0 w 1437"/>
                        <a:gd name="T21" fmla="*/ 0 h 2065"/>
                        <a:gd name="T22" fmla="*/ 0 w 1437"/>
                        <a:gd name="T23" fmla="*/ 0 h 2065"/>
                        <a:gd name="T24" fmla="*/ 0 w 1437"/>
                        <a:gd name="T25" fmla="*/ 0 h 2065"/>
                        <a:gd name="T26" fmla="*/ 0 w 1437"/>
                        <a:gd name="T27" fmla="*/ 0 h 2065"/>
                        <a:gd name="T28" fmla="*/ 0 w 1437"/>
                        <a:gd name="T29" fmla="*/ 0 h 2065"/>
                        <a:gd name="T30" fmla="*/ 0 w 1437"/>
                        <a:gd name="T31" fmla="*/ 0 h 2065"/>
                        <a:gd name="T32" fmla="*/ 0 w 1437"/>
                        <a:gd name="T33" fmla="*/ 0 h 2065"/>
                        <a:gd name="T34" fmla="*/ 0 w 1437"/>
                        <a:gd name="T35" fmla="*/ 0 h 2065"/>
                        <a:gd name="T36" fmla="*/ 0 w 1437"/>
                        <a:gd name="T37" fmla="*/ 0 h 2065"/>
                        <a:gd name="T38" fmla="*/ 0 w 1437"/>
                        <a:gd name="T39" fmla="*/ 0 h 2065"/>
                        <a:gd name="T40" fmla="*/ 0 w 1437"/>
                        <a:gd name="T41" fmla="*/ 0 h 2065"/>
                        <a:gd name="T42" fmla="*/ 0 w 1437"/>
                        <a:gd name="T43" fmla="*/ 0 h 2065"/>
                        <a:gd name="T44" fmla="*/ 0 w 1437"/>
                        <a:gd name="T45" fmla="*/ 0 h 2065"/>
                        <a:gd name="T46" fmla="*/ 0 w 1437"/>
                        <a:gd name="T47" fmla="*/ 0 h 2065"/>
                        <a:gd name="T48" fmla="*/ 0 w 1437"/>
                        <a:gd name="T49" fmla="*/ 0 h 2065"/>
                        <a:gd name="T50" fmla="*/ 0 w 1437"/>
                        <a:gd name="T51" fmla="*/ 0 h 2065"/>
                        <a:gd name="T52" fmla="*/ 0 w 1437"/>
                        <a:gd name="T53" fmla="*/ 0 h 2065"/>
                        <a:gd name="T54" fmla="*/ 0 w 1437"/>
                        <a:gd name="T55" fmla="*/ 0 h 2065"/>
                        <a:gd name="T56" fmla="*/ 0 w 1437"/>
                        <a:gd name="T57" fmla="*/ 0 h 2065"/>
                        <a:gd name="T58" fmla="*/ 0 w 1437"/>
                        <a:gd name="T59" fmla="*/ 0 h 2065"/>
                        <a:gd name="T60" fmla="*/ 0 w 1437"/>
                        <a:gd name="T61" fmla="*/ 0 h 2065"/>
                        <a:gd name="T62" fmla="*/ 0 w 1437"/>
                        <a:gd name="T63" fmla="*/ 0 h 2065"/>
                        <a:gd name="T64" fmla="*/ 0 w 1437"/>
                        <a:gd name="T65" fmla="*/ 0 h 2065"/>
                        <a:gd name="T66" fmla="*/ 0 w 1437"/>
                        <a:gd name="T67" fmla="*/ 0 h 2065"/>
                        <a:gd name="T68" fmla="*/ 0 w 1437"/>
                        <a:gd name="T69" fmla="*/ 0 h 2065"/>
                        <a:gd name="T70" fmla="*/ 0 w 1437"/>
                        <a:gd name="T71" fmla="*/ 0 h 2065"/>
                        <a:gd name="T72" fmla="*/ 0 w 1437"/>
                        <a:gd name="T73" fmla="*/ 0 h 2065"/>
                        <a:gd name="T74" fmla="*/ 0 w 1437"/>
                        <a:gd name="T75" fmla="*/ 0 h 2065"/>
                        <a:gd name="T76" fmla="*/ 0 w 1437"/>
                        <a:gd name="T77" fmla="*/ 0 h 2065"/>
                        <a:gd name="T78" fmla="*/ 0 w 1437"/>
                        <a:gd name="T79" fmla="*/ 0 h 2065"/>
                        <a:gd name="T80" fmla="*/ 0 w 1437"/>
                        <a:gd name="T81" fmla="*/ 0 h 2065"/>
                        <a:gd name="T82" fmla="*/ 0 w 1437"/>
                        <a:gd name="T83" fmla="*/ 0 h 2065"/>
                        <a:gd name="T84" fmla="*/ 0 w 1437"/>
                        <a:gd name="T85" fmla="*/ 0 h 2065"/>
                        <a:gd name="T86" fmla="*/ 0 w 1437"/>
                        <a:gd name="T87" fmla="*/ 0 h 2065"/>
                        <a:gd name="T88" fmla="*/ 0 w 1437"/>
                        <a:gd name="T89" fmla="*/ 0 h 206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37"/>
                        <a:gd name="T136" fmla="*/ 0 h 2065"/>
                        <a:gd name="T137" fmla="*/ 1437 w 1437"/>
                        <a:gd name="T138" fmla="*/ 2065 h 206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69" name="Freeform 16"/>
                    <p:cNvSpPr>
                      <a:spLocks/>
                    </p:cNvSpPr>
                    <p:nvPr/>
                  </p:nvSpPr>
                  <p:spPr bwMode="auto">
                    <a:xfrm>
                      <a:off x="3832" y="2089"/>
                      <a:ext cx="285" cy="217"/>
                    </a:xfrm>
                    <a:custGeom>
                      <a:avLst/>
                      <a:gdLst>
                        <a:gd name="T0" fmla="*/ 0 w 1119"/>
                        <a:gd name="T1" fmla="*/ 0 h 1150"/>
                        <a:gd name="T2" fmla="*/ 0 w 1119"/>
                        <a:gd name="T3" fmla="*/ 0 h 1150"/>
                        <a:gd name="T4" fmla="*/ 0 w 1119"/>
                        <a:gd name="T5" fmla="*/ 0 h 1150"/>
                        <a:gd name="T6" fmla="*/ 0 w 1119"/>
                        <a:gd name="T7" fmla="*/ 0 h 1150"/>
                        <a:gd name="T8" fmla="*/ 0 w 1119"/>
                        <a:gd name="T9" fmla="*/ 0 h 1150"/>
                        <a:gd name="T10" fmla="*/ 0 w 1119"/>
                        <a:gd name="T11" fmla="*/ 0 h 1150"/>
                        <a:gd name="T12" fmla="*/ 0 w 1119"/>
                        <a:gd name="T13" fmla="*/ 0 h 1150"/>
                        <a:gd name="T14" fmla="*/ 0 w 1119"/>
                        <a:gd name="T15" fmla="*/ 0 h 1150"/>
                        <a:gd name="T16" fmla="*/ 0 w 1119"/>
                        <a:gd name="T17" fmla="*/ 0 h 1150"/>
                        <a:gd name="T18" fmla="*/ 0 w 1119"/>
                        <a:gd name="T19" fmla="*/ 0 h 1150"/>
                        <a:gd name="T20" fmla="*/ 0 w 1119"/>
                        <a:gd name="T21" fmla="*/ 0 h 1150"/>
                        <a:gd name="T22" fmla="*/ 0 w 1119"/>
                        <a:gd name="T23" fmla="*/ 0 h 1150"/>
                        <a:gd name="T24" fmla="*/ 0 w 1119"/>
                        <a:gd name="T25" fmla="*/ 0 h 1150"/>
                        <a:gd name="T26" fmla="*/ 0 w 1119"/>
                        <a:gd name="T27" fmla="*/ 0 h 1150"/>
                        <a:gd name="T28" fmla="*/ 0 w 1119"/>
                        <a:gd name="T29" fmla="*/ 0 h 1150"/>
                        <a:gd name="T30" fmla="*/ 0 w 1119"/>
                        <a:gd name="T31" fmla="*/ 0 h 1150"/>
                        <a:gd name="T32" fmla="*/ 0 w 1119"/>
                        <a:gd name="T33" fmla="*/ 0 h 1150"/>
                        <a:gd name="T34" fmla="*/ 0 w 1119"/>
                        <a:gd name="T35" fmla="*/ 0 h 1150"/>
                        <a:gd name="T36" fmla="*/ 0 w 1119"/>
                        <a:gd name="T37" fmla="*/ 0 h 1150"/>
                        <a:gd name="T38" fmla="*/ 0 w 1119"/>
                        <a:gd name="T39" fmla="*/ 0 h 1150"/>
                        <a:gd name="T40" fmla="*/ 0 w 1119"/>
                        <a:gd name="T41" fmla="*/ 0 h 1150"/>
                        <a:gd name="T42" fmla="*/ 0 w 1119"/>
                        <a:gd name="T43" fmla="*/ 0 h 1150"/>
                        <a:gd name="T44" fmla="*/ 0 w 1119"/>
                        <a:gd name="T45" fmla="*/ 0 h 1150"/>
                        <a:gd name="T46" fmla="*/ 0 w 1119"/>
                        <a:gd name="T47" fmla="*/ 0 h 1150"/>
                        <a:gd name="T48" fmla="*/ 0 w 1119"/>
                        <a:gd name="T49" fmla="*/ 0 h 1150"/>
                        <a:gd name="T50" fmla="*/ 0 w 1119"/>
                        <a:gd name="T51" fmla="*/ 0 h 1150"/>
                        <a:gd name="T52" fmla="*/ 0 w 1119"/>
                        <a:gd name="T53" fmla="*/ 0 h 1150"/>
                        <a:gd name="T54" fmla="*/ 0 w 1119"/>
                        <a:gd name="T55" fmla="*/ 0 h 1150"/>
                        <a:gd name="T56" fmla="*/ 0 w 1119"/>
                        <a:gd name="T57" fmla="*/ 0 h 1150"/>
                        <a:gd name="T58" fmla="*/ 0 w 1119"/>
                        <a:gd name="T59" fmla="*/ 0 h 1150"/>
                        <a:gd name="T60" fmla="*/ 0 w 1119"/>
                        <a:gd name="T61" fmla="*/ 0 h 1150"/>
                        <a:gd name="T62" fmla="*/ 0 w 1119"/>
                        <a:gd name="T63" fmla="*/ 0 h 1150"/>
                        <a:gd name="T64" fmla="*/ 0 w 1119"/>
                        <a:gd name="T65" fmla="*/ 0 h 115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119"/>
                        <a:gd name="T100" fmla="*/ 0 h 1150"/>
                        <a:gd name="T101" fmla="*/ 1119 w 1119"/>
                        <a:gd name="T102" fmla="*/ 1150 h 115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70" name="Freeform 35"/>
                    <p:cNvSpPr>
                      <a:spLocks/>
                    </p:cNvSpPr>
                    <p:nvPr/>
                  </p:nvSpPr>
                  <p:spPr bwMode="auto">
                    <a:xfrm>
                      <a:off x="3195" y="2466"/>
                      <a:ext cx="606" cy="348"/>
                    </a:xfrm>
                    <a:custGeom>
                      <a:avLst/>
                      <a:gdLst>
                        <a:gd name="T0" fmla="*/ 0 w 2389"/>
                        <a:gd name="T1" fmla="*/ 0 h 1841"/>
                        <a:gd name="T2" fmla="*/ 0 w 2389"/>
                        <a:gd name="T3" fmla="*/ 0 h 1841"/>
                        <a:gd name="T4" fmla="*/ 0 w 2389"/>
                        <a:gd name="T5" fmla="*/ 0 h 1841"/>
                        <a:gd name="T6" fmla="*/ 0 w 2389"/>
                        <a:gd name="T7" fmla="*/ 0 h 1841"/>
                        <a:gd name="T8" fmla="*/ 0 w 2389"/>
                        <a:gd name="T9" fmla="*/ 0 h 1841"/>
                        <a:gd name="T10" fmla="*/ 0 w 2389"/>
                        <a:gd name="T11" fmla="*/ 0 h 1841"/>
                        <a:gd name="T12" fmla="*/ 0 w 2389"/>
                        <a:gd name="T13" fmla="*/ 0 h 1841"/>
                        <a:gd name="T14" fmla="*/ 0 w 2389"/>
                        <a:gd name="T15" fmla="*/ 0 h 1841"/>
                        <a:gd name="T16" fmla="*/ 0 w 2389"/>
                        <a:gd name="T17" fmla="*/ 0 h 1841"/>
                        <a:gd name="T18" fmla="*/ 0 w 2389"/>
                        <a:gd name="T19" fmla="*/ 0 h 1841"/>
                        <a:gd name="T20" fmla="*/ 0 w 2389"/>
                        <a:gd name="T21" fmla="*/ 0 h 1841"/>
                        <a:gd name="T22" fmla="*/ 0 w 2389"/>
                        <a:gd name="T23" fmla="*/ 0 h 1841"/>
                        <a:gd name="T24" fmla="*/ 0 w 2389"/>
                        <a:gd name="T25" fmla="*/ 0 h 1841"/>
                        <a:gd name="T26" fmla="*/ 0 w 2389"/>
                        <a:gd name="T27" fmla="*/ 0 h 1841"/>
                        <a:gd name="T28" fmla="*/ 0 w 2389"/>
                        <a:gd name="T29" fmla="*/ 0 h 1841"/>
                        <a:gd name="T30" fmla="*/ 0 w 2389"/>
                        <a:gd name="T31" fmla="*/ 0 h 1841"/>
                        <a:gd name="T32" fmla="*/ 0 w 2389"/>
                        <a:gd name="T33" fmla="*/ 0 h 1841"/>
                        <a:gd name="T34" fmla="*/ 0 w 2389"/>
                        <a:gd name="T35" fmla="*/ 0 h 1841"/>
                        <a:gd name="T36" fmla="*/ 0 w 2389"/>
                        <a:gd name="T37" fmla="*/ 0 h 1841"/>
                        <a:gd name="T38" fmla="*/ 0 w 2389"/>
                        <a:gd name="T39" fmla="*/ 0 h 1841"/>
                        <a:gd name="T40" fmla="*/ 0 w 2389"/>
                        <a:gd name="T41" fmla="*/ 0 h 1841"/>
                        <a:gd name="T42" fmla="*/ 0 w 2389"/>
                        <a:gd name="T43" fmla="*/ 0 h 1841"/>
                        <a:gd name="T44" fmla="*/ 0 w 2389"/>
                        <a:gd name="T45" fmla="*/ 0 h 1841"/>
                        <a:gd name="T46" fmla="*/ 0 w 2389"/>
                        <a:gd name="T47" fmla="*/ 0 h 1841"/>
                        <a:gd name="T48" fmla="*/ 0 w 2389"/>
                        <a:gd name="T49" fmla="*/ 0 h 1841"/>
                        <a:gd name="T50" fmla="*/ 0 w 2389"/>
                        <a:gd name="T51" fmla="*/ 0 h 1841"/>
                        <a:gd name="T52" fmla="*/ 0 w 2389"/>
                        <a:gd name="T53" fmla="*/ 0 h 1841"/>
                        <a:gd name="T54" fmla="*/ 0 w 2389"/>
                        <a:gd name="T55" fmla="*/ 0 h 1841"/>
                        <a:gd name="T56" fmla="*/ 0 w 2389"/>
                        <a:gd name="T57" fmla="*/ 0 h 1841"/>
                        <a:gd name="T58" fmla="*/ 0 w 2389"/>
                        <a:gd name="T59" fmla="*/ 0 h 1841"/>
                        <a:gd name="T60" fmla="*/ 0 w 2389"/>
                        <a:gd name="T61" fmla="*/ 0 h 1841"/>
                        <a:gd name="T62" fmla="*/ 0 w 2389"/>
                        <a:gd name="T63" fmla="*/ 0 h 1841"/>
                        <a:gd name="T64" fmla="*/ 0 w 2389"/>
                        <a:gd name="T65" fmla="*/ 0 h 1841"/>
                        <a:gd name="T66" fmla="*/ 0 w 2389"/>
                        <a:gd name="T67" fmla="*/ 0 h 1841"/>
                        <a:gd name="T68" fmla="*/ 0 w 2389"/>
                        <a:gd name="T69" fmla="*/ 0 h 1841"/>
                        <a:gd name="T70" fmla="*/ 0 w 2389"/>
                        <a:gd name="T71" fmla="*/ 0 h 1841"/>
                        <a:gd name="T72" fmla="*/ 0 w 2389"/>
                        <a:gd name="T73" fmla="*/ 0 h 1841"/>
                        <a:gd name="T74" fmla="*/ 0 w 2389"/>
                        <a:gd name="T75" fmla="*/ 0 h 1841"/>
                        <a:gd name="T76" fmla="*/ 0 w 2389"/>
                        <a:gd name="T77" fmla="*/ 0 h 1841"/>
                        <a:gd name="T78" fmla="*/ 0 w 2389"/>
                        <a:gd name="T79" fmla="*/ 0 h 1841"/>
                        <a:gd name="T80" fmla="*/ 0 w 2389"/>
                        <a:gd name="T81" fmla="*/ 0 h 1841"/>
                        <a:gd name="T82" fmla="*/ 0 w 2389"/>
                        <a:gd name="T83" fmla="*/ 0 h 1841"/>
                        <a:gd name="T84" fmla="*/ 0 w 2389"/>
                        <a:gd name="T85" fmla="*/ 0 h 1841"/>
                        <a:gd name="T86" fmla="*/ 0 w 2389"/>
                        <a:gd name="T87" fmla="*/ 0 h 1841"/>
                        <a:gd name="T88" fmla="*/ 0 w 2389"/>
                        <a:gd name="T89" fmla="*/ 0 h 1841"/>
                        <a:gd name="T90" fmla="*/ 0 w 2389"/>
                        <a:gd name="T91" fmla="*/ 0 h 1841"/>
                        <a:gd name="T92" fmla="*/ 0 w 2389"/>
                        <a:gd name="T93" fmla="*/ 0 h 1841"/>
                        <a:gd name="T94" fmla="*/ 0 w 2389"/>
                        <a:gd name="T95" fmla="*/ 0 h 1841"/>
                        <a:gd name="T96" fmla="*/ 0 w 2389"/>
                        <a:gd name="T97" fmla="*/ 0 h 1841"/>
                        <a:gd name="T98" fmla="*/ 0 w 2389"/>
                        <a:gd name="T99" fmla="*/ 0 h 1841"/>
                        <a:gd name="T100" fmla="*/ 0 w 2389"/>
                        <a:gd name="T101" fmla="*/ 0 h 1841"/>
                        <a:gd name="T102" fmla="*/ 0 w 2389"/>
                        <a:gd name="T103" fmla="*/ 0 h 1841"/>
                        <a:gd name="T104" fmla="*/ 0 w 2389"/>
                        <a:gd name="T105" fmla="*/ 0 h 1841"/>
                        <a:gd name="T106" fmla="*/ 0 w 2389"/>
                        <a:gd name="T107" fmla="*/ 0 h 1841"/>
                        <a:gd name="T108" fmla="*/ 0 w 2389"/>
                        <a:gd name="T109" fmla="*/ 0 h 1841"/>
                        <a:gd name="T110" fmla="*/ 0 w 2389"/>
                        <a:gd name="T111" fmla="*/ 0 h 1841"/>
                        <a:gd name="T112" fmla="*/ 0 w 2389"/>
                        <a:gd name="T113" fmla="*/ 0 h 1841"/>
                        <a:gd name="T114" fmla="*/ 0 w 2389"/>
                        <a:gd name="T115" fmla="*/ 0 h 1841"/>
                        <a:gd name="T116" fmla="*/ 0 w 2389"/>
                        <a:gd name="T117" fmla="*/ 0 h 1841"/>
                        <a:gd name="T118" fmla="*/ 0 w 2389"/>
                        <a:gd name="T119" fmla="*/ 0 h 1841"/>
                        <a:gd name="T120" fmla="*/ 0 w 2389"/>
                        <a:gd name="T121" fmla="*/ 0 h 1841"/>
                        <a:gd name="T122" fmla="*/ 0 w 2389"/>
                        <a:gd name="T123" fmla="*/ 0 h 184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389"/>
                        <a:gd name="T187" fmla="*/ 0 h 1841"/>
                        <a:gd name="T188" fmla="*/ 2389 w 2389"/>
                        <a:gd name="T189" fmla="*/ 1841 h 184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grpSp>
          </p:grpSp>
        </p:grpSp>
      </p:grpSp>
      <p:grpSp>
        <p:nvGrpSpPr>
          <p:cNvPr id="35" name="组合 34"/>
          <p:cNvGrpSpPr/>
          <p:nvPr/>
        </p:nvGrpSpPr>
        <p:grpSpPr>
          <a:xfrm flipH="1">
            <a:off x="5463087" y="2595061"/>
            <a:ext cx="3254420" cy="446060"/>
            <a:chOff x="4037145" y="980728"/>
            <a:chExt cx="3396604" cy="479288"/>
          </a:xfrm>
          <a:solidFill>
            <a:srgbClr val="D01C63"/>
          </a:solidFill>
        </p:grpSpPr>
        <p:sp>
          <p:nvSpPr>
            <p:cNvPr id="36" name="椭圆 35"/>
            <p:cNvSpPr/>
            <p:nvPr/>
          </p:nvSpPr>
          <p:spPr bwMode="auto">
            <a:xfrm>
              <a:off x="7160895" y="1187162"/>
              <a:ext cx="272854" cy="272854"/>
            </a:xfrm>
            <a:prstGeom prst="ellipse">
              <a:avLst/>
            </a:prstGeom>
            <a:solidFill>
              <a:srgbClr val="F8F8F8">
                <a:alpha val="50000"/>
              </a:srgbClr>
            </a:solidFill>
            <a:ln w="9525" cap="flat" cmpd="sng" algn="ctr">
              <a:solidFill>
                <a:schemeClr val="bg1"/>
              </a:solidFill>
              <a:prstDash val="solid"/>
              <a:round/>
              <a:headEnd type="none" w="med" len="med"/>
              <a:tailEnd type="none" w="med" len="med"/>
            </a:ln>
            <a:effectLst/>
            <a:extLst/>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pitchFamily="34" charset="0"/>
                <a:ea typeface="宋体" pitchFamily="2" charset="-122"/>
                <a:cs typeface="+mn-cs"/>
              </a:endParaRPr>
            </a:p>
          </p:txBody>
        </p:sp>
        <p:cxnSp>
          <p:nvCxnSpPr>
            <p:cNvPr id="37" name="直接连接符 36"/>
            <p:cNvCxnSpPr/>
            <p:nvPr/>
          </p:nvCxnSpPr>
          <p:spPr bwMode="auto">
            <a:xfrm>
              <a:off x="4037145" y="980728"/>
              <a:ext cx="2833304" cy="0"/>
            </a:xfrm>
            <a:prstGeom prst="line">
              <a:avLst/>
            </a:prstGeom>
            <a:grpFill/>
            <a:ln w="19050" cap="flat" cmpd="sng" algn="ctr">
              <a:solidFill>
                <a:schemeClr val="bg1"/>
              </a:solidFill>
              <a:prstDash val="sysDash"/>
              <a:round/>
              <a:headEnd type="none" w="med" len="med"/>
              <a:tailEnd type="none" w="med" len="med"/>
            </a:ln>
            <a:effectLst/>
            <a:extLst/>
          </p:spPr>
        </p:cxnSp>
        <p:cxnSp>
          <p:nvCxnSpPr>
            <p:cNvPr id="38" name="直接连接符 37"/>
            <p:cNvCxnSpPr/>
            <p:nvPr/>
          </p:nvCxnSpPr>
          <p:spPr bwMode="auto">
            <a:xfrm>
              <a:off x="6870449" y="980728"/>
              <a:ext cx="426874" cy="334908"/>
            </a:xfrm>
            <a:prstGeom prst="line">
              <a:avLst/>
            </a:prstGeom>
            <a:grpFill/>
            <a:ln w="19050" cap="flat" cmpd="sng" algn="ctr">
              <a:solidFill>
                <a:schemeClr val="bg1"/>
              </a:solidFill>
              <a:prstDash val="sysDash"/>
              <a:round/>
              <a:headEnd type="none" w="med" len="med"/>
              <a:tailEnd type="oval" w="lg" len="lg"/>
            </a:ln>
            <a:effectLst/>
            <a:extLst/>
          </p:spPr>
        </p:cxnSp>
      </p:grpSp>
      <p:sp>
        <p:nvSpPr>
          <p:cNvPr id="39" name="文本框 180"/>
          <p:cNvSpPr txBox="1">
            <a:spLocks noChangeArrowheads="1"/>
          </p:cNvSpPr>
          <p:nvPr/>
        </p:nvSpPr>
        <p:spPr bwMode="auto">
          <a:xfrm>
            <a:off x="6634030" y="2174575"/>
            <a:ext cx="2205370" cy="400110"/>
          </a:xfrm>
          <a:prstGeom prst="rect">
            <a:avLst/>
          </a:prstGeom>
          <a:noFill/>
          <a:ln w="9525">
            <a:noFill/>
            <a:miter lim="800000"/>
            <a:headEnd/>
            <a:tailEnd/>
          </a:ln>
        </p:spPr>
        <p:txBody>
          <a:bodyPr>
            <a:spAutoFit/>
          </a:bodyPr>
          <a:lstStyle/>
          <a:p>
            <a:pPr marL="0" marR="0" lvl="0" indent="0" algn="just" defTabSz="860085" rtl="0" eaLnBrk="1" fontAlgn="auto" latinLnBrk="0" hangingPunct="1">
              <a:lnSpc>
                <a:spcPts val="1223"/>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详写内容</a:t>
            </a:r>
            <a:r>
              <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a:cs typeface="+mn-cs"/>
              </a:rPr>
              <a:t>……</a:t>
            </a: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点击输入本栏的具体文字，简明扼要的说明分项内容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grpSp>
        <p:nvGrpSpPr>
          <p:cNvPr id="43" name="组合 42"/>
          <p:cNvGrpSpPr/>
          <p:nvPr/>
        </p:nvGrpSpPr>
        <p:grpSpPr>
          <a:xfrm flipV="1">
            <a:off x="965342" y="3437408"/>
            <a:ext cx="3254796" cy="422267"/>
            <a:chOff x="4037145" y="980728"/>
            <a:chExt cx="3396604" cy="479288"/>
          </a:xfrm>
          <a:solidFill>
            <a:srgbClr val="D01C63"/>
          </a:solidFill>
        </p:grpSpPr>
        <p:sp>
          <p:nvSpPr>
            <p:cNvPr id="44" name="椭圆 43"/>
            <p:cNvSpPr/>
            <p:nvPr/>
          </p:nvSpPr>
          <p:spPr bwMode="auto">
            <a:xfrm>
              <a:off x="7160895" y="1187162"/>
              <a:ext cx="272854" cy="272854"/>
            </a:xfrm>
            <a:prstGeom prst="ellipse">
              <a:avLst/>
            </a:prstGeom>
            <a:solidFill>
              <a:srgbClr val="F8F8F8">
                <a:alpha val="50000"/>
              </a:srgbClr>
            </a:solidFill>
            <a:ln w="9525" cap="flat" cmpd="sng" algn="ctr">
              <a:solidFill>
                <a:schemeClr val="bg1"/>
              </a:solidFill>
              <a:prstDash val="solid"/>
              <a:round/>
              <a:headEnd type="none" w="med" len="med"/>
              <a:tailEnd type="none" w="med" len="med"/>
            </a:ln>
            <a:effectLst/>
            <a:extLst/>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pitchFamily="34" charset="0"/>
                <a:ea typeface="宋体" pitchFamily="2" charset="-122"/>
                <a:cs typeface="+mn-cs"/>
              </a:endParaRPr>
            </a:p>
          </p:txBody>
        </p:sp>
        <p:cxnSp>
          <p:nvCxnSpPr>
            <p:cNvPr id="45" name="直接连接符 44"/>
            <p:cNvCxnSpPr/>
            <p:nvPr/>
          </p:nvCxnSpPr>
          <p:spPr bwMode="auto">
            <a:xfrm>
              <a:off x="4037145" y="980728"/>
              <a:ext cx="2833304" cy="0"/>
            </a:xfrm>
            <a:prstGeom prst="line">
              <a:avLst/>
            </a:prstGeom>
            <a:grpFill/>
            <a:ln w="19050" cap="flat" cmpd="sng" algn="ctr">
              <a:solidFill>
                <a:schemeClr val="bg1"/>
              </a:solidFill>
              <a:prstDash val="sysDash"/>
              <a:round/>
              <a:headEnd type="none" w="med" len="med"/>
              <a:tailEnd type="none" w="med" len="med"/>
            </a:ln>
            <a:effectLst/>
            <a:extLst/>
          </p:spPr>
        </p:cxnSp>
        <p:cxnSp>
          <p:nvCxnSpPr>
            <p:cNvPr id="48" name="直接连接符 47"/>
            <p:cNvCxnSpPr/>
            <p:nvPr/>
          </p:nvCxnSpPr>
          <p:spPr bwMode="auto">
            <a:xfrm>
              <a:off x="6870449" y="980728"/>
              <a:ext cx="426874" cy="334908"/>
            </a:xfrm>
            <a:prstGeom prst="line">
              <a:avLst/>
            </a:prstGeom>
            <a:grpFill/>
            <a:ln w="19050" cap="flat" cmpd="sng" algn="ctr">
              <a:solidFill>
                <a:schemeClr val="bg1"/>
              </a:solidFill>
              <a:prstDash val="sysDash"/>
              <a:round/>
              <a:headEnd type="none" w="med" len="med"/>
              <a:tailEnd type="oval" w="lg" len="lg"/>
            </a:ln>
            <a:effectLst/>
            <a:extLst/>
          </p:spPr>
        </p:cxnSp>
      </p:grpSp>
      <p:sp>
        <p:nvSpPr>
          <p:cNvPr id="49" name="矩形 48"/>
          <p:cNvSpPr>
            <a:spLocks noChangeArrowheads="1"/>
          </p:cNvSpPr>
          <p:nvPr/>
        </p:nvSpPr>
        <p:spPr bwMode="auto">
          <a:xfrm>
            <a:off x="6859493" y="3942455"/>
            <a:ext cx="209040" cy="153793"/>
          </a:xfrm>
          <a:prstGeom prst="rect">
            <a:avLst/>
          </a:prstGeom>
          <a:solidFill>
            <a:schemeClr val="tx2"/>
          </a:solidFill>
          <a:ln w="9525" algn="ctr">
            <a:noFill/>
            <a:round/>
            <a:headEnd/>
            <a:tailEnd/>
          </a:ln>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50" name="矩形 49"/>
          <p:cNvSpPr>
            <a:spLocks noChangeArrowheads="1"/>
          </p:cNvSpPr>
          <p:nvPr/>
        </p:nvSpPr>
        <p:spPr bwMode="auto">
          <a:xfrm>
            <a:off x="6859493" y="4209728"/>
            <a:ext cx="209040" cy="152300"/>
          </a:xfrm>
          <a:prstGeom prst="rect">
            <a:avLst/>
          </a:prstGeom>
          <a:solidFill>
            <a:schemeClr val="bg2"/>
          </a:solidFill>
          <a:ln w="9525" algn="ctr">
            <a:noFill/>
            <a:round/>
            <a:headEnd/>
            <a:tailEnd/>
          </a:ln>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51" name="矩形 50"/>
          <p:cNvSpPr>
            <a:spLocks noChangeArrowheads="1"/>
          </p:cNvSpPr>
          <p:nvPr/>
        </p:nvSpPr>
        <p:spPr bwMode="auto">
          <a:xfrm>
            <a:off x="6859493" y="4465055"/>
            <a:ext cx="209040" cy="153793"/>
          </a:xfrm>
          <a:prstGeom prst="rect">
            <a:avLst/>
          </a:prstGeom>
          <a:solidFill>
            <a:schemeClr val="tx2"/>
          </a:solidFill>
          <a:ln w="9525" algn="ctr">
            <a:noFill/>
            <a:round/>
            <a:headEnd/>
            <a:tailEnd/>
          </a:ln>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52" name="文本框 180"/>
          <p:cNvSpPr txBox="1">
            <a:spLocks noChangeArrowheads="1"/>
          </p:cNvSpPr>
          <p:nvPr/>
        </p:nvSpPr>
        <p:spPr bwMode="auto">
          <a:xfrm>
            <a:off x="7150657" y="3875263"/>
            <a:ext cx="1209445" cy="266098"/>
          </a:xfrm>
          <a:prstGeom prst="rect">
            <a:avLst/>
          </a:prstGeom>
          <a:noFill/>
          <a:ln w="9525">
            <a:noFill/>
            <a:miter lim="800000"/>
            <a:headEnd/>
            <a:tailEnd/>
          </a:ln>
        </p:spPr>
        <p:txBody>
          <a:bodyPr>
            <a:spAutoFit/>
          </a:bodyPr>
          <a:lstStyle/>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srgbClr val="808080"/>
                </a:solidFill>
                <a:effectLst/>
                <a:uLnTx/>
                <a:uFillTx/>
                <a:latin typeface="Arial"/>
                <a:ea typeface="宋体" charset="-122"/>
                <a:cs typeface="+mn-cs"/>
              </a:rPr>
              <a:t>点击输入标题</a:t>
            </a:r>
          </a:p>
        </p:txBody>
      </p:sp>
      <p:sp>
        <p:nvSpPr>
          <p:cNvPr id="53" name="文本框 180"/>
          <p:cNvSpPr txBox="1">
            <a:spLocks noChangeArrowheads="1"/>
          </p:cNvSpPr>
          <p:nvPr/>
        </p:nvSpPr>
        <p:spPr bwMode="auto">
          <a:xfrm>
            <a:off x="7150657" y="4151495"/>
            <a:ext cx="1209445" cy="266098"/>
          </a:xfrm>
          <a:prstGeom prst="rect">
            <a:avLst/>
          </a:prstGeom>
          <a:noFill/>
          <a:ln w="9525">
            <a:noFill/>
            <a:miter lim="800000"/>
            <a:headEnd/>
            <a:tailEnd/>
          </a:ln>
        </p:spPr>
        <p:txBody>
          <a:bodyPr>
            <a:spAutoFit/>
          </a:bodyPr>
          <a:lstStyle/>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srgbClr val="808080"/>
                </a:solidFill>
                <a:effectLst/>
                <a:uLnTx/>
                <a:uFillTx/>
                <a:latin typeface="Arial"/>
                <a:ea typeface="宋体" charset="-122"/>
                <a:cs typeface="+mn-cs"/>
              </a:rPr>
              <a:t>点击输入标题</a:t>
            </a:r>
          </a:p>
        </p:txBody>
      </p:sp>
      <p:sp>
        <p:nvSpPr>
          <p:cNvPr id="54" name="文本框 180"/>
          <p:cNvSpPr txBox="1">
            <a:spLocks noChangeArrowheads="1"/>
          </p:cNvSpPr>
          <p:nvPr/>
        </p:nvSpPr>
        <p:spPr bwMode="auto">
          <a:xfrm>
            <a:off x="7150657" y="4408316"/>
            <a:ext cx="1209445" cy="266098"/>
          </a:xfrm>
          <a:prstGeom prst="rect">
            <a:avLst/>
          </a:prstGeom>
          <a:noFill/>
          <a:ln w="9525">
            <a:noFill/>
            <a:miter lim="800000"/>
            <a:headEnd/>
            <a:tailEnd/>
          </a:ln>
        </p:spPr>
        <p:txBody>
          <a:bodyPr>
            <a:spAutoFit/>
          </a:bodyPr>
          <a:lstStyle/>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srgbClr val="808080"/>
                </a:solidFill>
                <a:effectLst/>
                <a:uLnTx/>
                <a:uFillTx/>
                <a:latin typeface="Arial"/>
                <a:ea typeface="宋体" charset="-122"/>
                <a:cs typeface="+mn-cs"/>
              </a:rPr>
              <a:t>点击输入标题</a:t>
            </a:r>
          </a:p>
        </p:txBody>
      </p:sp>
      <p:sp>
        <p:nvSpPr>
          <p:cNvPr id="55" name="文本框 180"/>
          <p:cNvSpPr txBox="1">
            <a:spLocks noChangeArrowheads="1"/>
          </p:cNvSpPr>
          <p:nvPr/>
        </p:nvSpPr>
        <p:spPr bwMode="auto">
          <a:xfrm>
            <a:off x="978009" y="3945441"/>
            <a:ext cx="2205370" cy="400110"/>
          </a:xfrm>
          <a:prstGeom prst="rect">
            <a:avLst/>
          </a:prstGeom>
          <a:noFill/>
          <a:ln w="9525">
            <a:noFill/>
            <a:miter lim="800000"/>
            <a:headEnd/>
            <a:tailEnd/>
          </a:ln>
        </p:spPr>
        <p:txBody>
          <a:bodyPr>
            <a:spAutoFit/>
          </a:bodyPr>
          <a:lstStyle/>
          <a:p>
            <a:pPr marL="0" marR="0" lvl="0" indent="0" algn="just" defTabSz="860085" rtl="0" eaLnBrk="1" fontAlgn="auto" latinLnBrk="0" hangingPunct="1">
              <a:lnSpc>
                <a:spcPts val="1223"/>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详写内容</a:t>
            </a:r>
            <a:r>
              <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a:cs typeface="+mn-cs"/>
              </a:rPr>
              <a:t>……</a:t>
            </a: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点击输入本栏的具体文字，简明扼要的说明分项内容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Tree>
    <p:extLst>
      <p:ext uri="{BB962C8B-B14F-4D97-AF65-F5344CB8AC3E}">
        <p14:creationId xmlns:p14="http://schemas.microsoft.com/office/powerpoint/2010/main" val="347166823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1195"/>
                                        </p:tgtEl>
                                        <p:attrNameLst>
                                          <p:attrName>style.visibility</p:attrName>
                                        </p:attrNameLst>
                                      </p:cBhvr>
                                      <p:to>
                                        <p:strVal val="visible"/>
                                      </p:to>
                                    </p:set>
                                    <p:animEffect transition="in" filter="fade">
                                      <p:cBhvr>
                                        <p:cTn id="7" dur="2000"/>
                                        <p:tgtEl>
                                          <p:spTgt spid="91195"/>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childTnLst>
                          </p:cTn>
                        </p:par>
                        <p:par>
                          <p:cTn id="12" fill="hold">
                            <p:stCondLst>
                              <p:cond delay="2500"/>
                            </p:stCondLst>
                            <p:childTnLst>
                              <p:par>
                                <p:cTn id="13" presetID="22" presetClass="entr" presetSubtype="4"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3000"/>
                            </p:stCondLst>
                            <p:childTnLst>
                              <p:par>
                                <p:cTn id="17" presetID="22" presetClass="entr" presetSubtype="2"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right)">
                                      <p:cBhvr>
                                        <p:cTn id="19" dur="500"/>
                                        <p:tgtEl>
                                          <p:spTgt spid="43"/>
                                        </p:tgtEl>
                                      </p:cBhvr>
                                    </p:animEffect>
                                  </p:childTnLst>
                                </p:cTn>
                              </p:par>
                            </p:childTnLst>
                          </p:cTn>
                        </p:par>
                        <p:par>
                          <p:cTn id="20" fill="hold">
                            <p:stCondLst>
                              <p:cond delay="3500"/>
                            </p:stCondLst>
                            <p:childTnLst>
                              <p:par>
                                <p:cTn id="21" presetID="22" presetClass="entr" presetSubtype="1" fill="hold" grpId="0" nodeType="after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wipe(up)">
                                      <p:cBhvr>
                                        <p:cTn id="23" dur="500"/>
                                        <p:tgtEl>
                                          <p:spTgt spid="55"/>
                                        </p:tgtEl>
                                      </p:cBhvr>
                                    </p:animEffect>
                                  </p:childTnLst>
                                </p:cTn>
                              </p:par>
                            </p:childTnLst>
                          </p:cTn>
                        </p:par>
                        <p:par>
                          <p:cTn id="24" fill="hold">
                            <p:stCondLst>
                              <p:cond delay="4000"/>
                            </p:stCondLst>
                            <p:childTnLst>
                              <p:par>
                                <p:cTn id="25" presetID="31" presetClass="entr" presetSubtype="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p:cTn id="27" dur="500" fill="hold"/>
                                        <p:tgtEl>
                                          <p:spTgt spid="49"/>
                                        </p:tgtEl>
                                        <p:attrNameLst>
                                          <p:attrName>ppt_w</p:attrName>
                                        </p:attrNameLst>
                                      </p:cBhvr>
                                      <p:tavLst>
                                        <p:tav tm="0">
                                          <p:val>
                                            <p:fltVal val="0"/>
                                          </p:val>
                                        </p:tav>
                                        <p:tav tm="100000">
                                          <p:val>
                                            <p:strVal val="#ppt_w"/>
                                          </p:val>
                                        </p:tav>
                                      </p:tavLst>
                                    </p:anim>
                                    <p:anim calcmode="lin" valueType="num">
                                      <p:cBhvr>
                                        <p:cTn id="28" dur="500" fill="hold"/>
                                        <p:tgtEl>
                                          <p:spTgt spid="49"/>
                                        </p:tgtEl>
                                        <p:attrNameLst>
                                          <p:attrName>ppt_h</p:attrName>
                                        </p:attrNameLst>
                                      </p:cBhvr>
                                      <p:tavLst>
                                        <p:tav tm="0">
                                          <p:val>
                                            <p:fltVal val="0"/>
                                          </p:val>
                                        </p:tav>
                                        <p:tav tm="100000">
                                          <p:val>
                                            <p:strVal val="#ppt_h"/>
                                          </p:val>
                                        </p:tav>
                                      </p:tavLst>
                                    </p:anim>
                                    <p:anim calcmode="lin" valueType="num">
                                      <p:cBhvr>
                                        <p:cTn id="29" dur="500" fill="hold"/>
                                        <p:tgtEl>
                                          <p:spTgt spid="49"/>
                                        </p:tgtEl>
                                        <p:attrNameLst>
                                          <p:attrName>style.rotation</p:attrName>
                                        </p:attrNameLst>
                                      </p:cBhvr>
                                      <p:tavLst>
                                        <p:tav tm="0">
                                          <p:val>
                                            <p:fltVal val="90"/>
                                          </p:val>
                                        </p:tav>
                                        <p:tav tm="100000">
                                          <p:val>
                                            <p:fltVal val="0"/>
                                          </p:val>
                                        </p:tav>
                                      </p:tavLst>
                                    </p:anim>
                                    <p:animEffect transition="in" filter="fade">
                                      <p:cBhvr>
                                        <p:cTn id="30" dur="500"/>
                                        <p:tgtEl>
                                          <p:spTgt spid="49"/>
                                        </p:tgtEl>
                                      </p:cBhvr>
                                    </p:animEffect>
                                  </p:childTnLst>
                                </p:cTn>
                              </p:par>
                              <p:par>
                                <p:cTn id="31" presetID="31" presetClass="entr" presetSubtype="0" fill="hold" grpId="0" nodeType="withEffect">
                                  <p:stCondLst>
                                    <p:cond delay="0"/>
                                  </p:stCondLst>
                                  <p:childTnLst>
                                    <p:set>
                                      <p:cBhvr>
                                        <p:cTn id="32" dur="1" fill="hold">
                                          <p:stCondLst>
                                            <p:cond delay="0"/>
                                          </p:stCondLst>
                                        </p:cTn>
                                        <p:tgtEl>
                                          <p:spTgt spid="50"/>
                                        </p:tgtEl>
                                        <p:attrNameLst>
                                          <p:attrName>style.visibility</p:attrName>
                                        </p:attrNameLst>
                                      </p:cBhvr>
                                      <p:to>
                                        <p:strVal val="visible"/>
                                      </p:to>
                                    </p:set>
                                    <p:anim calcmode="lin" valueType="num">
                                      <p:cBhvr>
                                        <p:cTn id="33" dur="500" fill="hold"/>
                                        <p:tgtEl>
                                          <p:spTgt spid="50"/>
                                        </p:tgtEl>
                                        <p:attrNameLst>
                                          <p:attrName>ppt_w</p:attrName>
                                        </p:attrNameLst>
                                      </p:cBhvr>
                                      <p:tavLst>
                                        <p:tav tm="0">
                                          <p:val>
                                            <p:fltVal val="0"/>
                                          </p:val>
                                        </p:tav>
                                        <p:tav tm="100000">
                                          <p:val>
                                            <p:strVal val="#ppt_w"/>
                                          </p:val>
                                        </p:tav>
                                      </p:tavLst>
                                    </p:anim>
                                    <p:anim calcmode="lin" valueType="num">
                                      <p:cBhvr>
                                        <p:cTn id="34" dur="500" fill="hold"/>
                                        <p:tgtEl>
                                          <p:spTgt spid="50"/>
                                        </p:tgtEl>
                                        <p:attrNameLst>
                                          <p:attrName>ppt_h</p:attrName>
                                        </p:attrNameLst>
                                      </p:cBhvr>
                                      <p:tavLst>
                                        <p:tav tm="0">
                                          <p:val>
                                            <p:fltVal val="0"/>
                                          </p:val>
                                        </p:tav>
                                        <p:tav tm="100000">
                                          <p:val>
                                            <p:strVal val="#ppt_h"/>
                                          </p:val>
                                        </p:tav>
                                      </p:tavLst>
                                    </p:anim>
                                    <p:anim calcmode="lin" valueType="num">
                                      <p:cBhvr>
                                        <p:cTn id="35" dur="500" fill="hold"/>
                                        <p:tgtEl>
                                          <p:spTgt spid="50"/>
                                        </p:tgtEl>
                                        <p:attrNameLst>
                                          <p:attrName>style.rotation</p:attrName>
                                        </p:attrNameLst>
                                      </p:cBhvr>
                                      <p:tavLst>
                                        <p:tav tm="0">
                                          <p:val>
                                            <p:fltVal val="90"/>
                                          </p:val>
                                        </p:tav>
                                        <p:tav tm="100000">
                                          <p:val>
                                            <p:fltVal val="0"/>
                                          </p:val>
                                        </p:tav>
                                      </p:tavLst>
                                    </p:anim>
                                    <p:animEffect transition="in" filter="fade">
                                      <p:cBhvr>
                                        <p:cTn id="36" dur="500"/>
                                        <p:tgtEl>
                                          <p:spTgt spid="50"/>
                                        </p:tgtEl>
                                      </p:cBhvr>
                                    </p:animEffect>
                                  </p:childTnLst>
                                </p:cTn>
                              </p:par>
                              <p:par>
                                <p:cTn id="37" presetID="31" presetClass="entr" presetSubtype="0" fill="hold" grpId="0" nodeType="withEffect">
                                  <p:stCondLst>
                                    <p:cond delay="0"/>
                                  </p:stCondLst>
                                  <p:childTnLst>
                                    <p:set>
                                      <p:cBhvr>
                                        <p:cTn id="38" dur="1" fill="hold">
                                          <p:stCondLst>
                                            <p:cond delay="0"/>
                                          </p:stCondLst>
                                        </p:cTn>
                                        <p:tgtEl>
                                          <p:spTgt spid="51"/>
                                        </p:tgtEl>
                                        <p:attrNameLst>
                                          <p:attrName>style.visibility</p:attrName>
                                        </p:attrNameLst>
                                      </p:cBhvr>
                                      <p:to>
                                        <p:strVal val="visible"/>
                                      </p:to>
                                    </p:set>
                                    <p:anim calcmode="lin" valueType="num">
                                      <p:cBhvr>
                                        <p:cTn id="39" dur="500" fill="hold"/>
                                        <p:tgtEl>
                                          <p:spTgt spid="51"/>
                                        </p:tgtEl>
                                        <p:attrNameLst>
                                          <p:attrName>ppt_w</p:attrName>
                                        </p:attrNameLst>
                                      </p:cBhvr>
                                      <p:tavLst>
                                        <p:tav tm="0">
                                          <p:val>
                                            <p:fltVal val="0"/>
                                          </p:val>
                                        </p:tav>
                                        <p:tav tm="100000">
                                          <p:val>
                                            <p:strVal val="#ppt_w"/>
                                          </p:val>
                                        </p:tav>
                                      </p:tavLst>
                                    </p:anim>
                                    <p:anim calcmode="lin" valueType="num">
                                      <p:cBhvr>
                                        <p:cTn id="40" dur="500" fill="hold"/>
                                        <p:tgtEl>
                                          <p:spTgt spid="51"/>
                                        </p:tgtEl>
                                        <p:attrNameLst>
                                          <p:attrName>ppt_h</p:attrName>
                                        </p:attrNameLst>
                                      </p:cBhvr>
                                      <p:tavLst>
                                        <p:tav tm="0">
                                          <p:val>
                                            <p:fltVal val="0"/>
                                          </p:val>
                                        </p:tav>
                                        <p:tav tm="100000">
                                          <p:val>
                                            <p:strVal val="#ppt_h"/>
                                          </p:val>
                                        </p:tav>
                                      </p:tavLst>
                                    </p:anim>
                                    <p:anim calcmode="lin" valueType="num">
                                      <p:cBhvr>
                                        <p:cTn id="41" dur="500" fill="hold"/>
                                        <p:tgtEl>
                                          <p:spTgt spid="51"/>
                                        </p:tgtEl>
                                        <p:attrNameLst>
                                          <p:attrName>style.rotation</p:attrName>
                                        </p:attrNameLst>
                                      </p:cBhvr>
                                      <p:tavLst>
                                        <p:tav tm="0">
                                          <p:val>
                                            <p:fltVal val="90"/>
                                          </p:val>
                                        </p:tav>
                                        <p:tav tm="100000">
                                          <p:val>
                                            <p:fltVal val="0"/>
                                          </p:val>
                                        </p:tav>
                                      </p:tavLst>
                                    </p:anim>
                                    <p:animEffect transition="in" filter="fade">
                                      <p:cBhvr>
                                        <p:cTn id="42" dur="500"/>
                                        <p:tgtEl>
                                          <p:spTgt spid="51"/>
                                        </p:tgtEl>
                                      </p:cBhvr>
                                    </p:animEffect>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52"/>
                                        </p:tgtEl>
                                        <p:attrNameLst>
                                          <p:attrName>style.visibility</p:attrName>
                                        </p:attrNameLst>
                                      </p:cBhvr>
                                      <p:to>
                                        <p:strVal val="visible"/>
                                      </p:to>
                                    </p:set>
                                    <p:animEffect transition="in" filter="wipe(left)">
                                      <p:cBhvr>
                                        <p:cTn id="46" dur="500"/>
                                        <p:tgtEl>
                                          <p:spTgt spid="5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wipe(left)">
                                      <p:cBhvr>
                                        <p:cTn id="49" dur="500"/>
                                        <p:tgtEl>
                                          <p:spTgt spid="5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54"/>
                                        </p:tgtEl>
                                        <p:attrNameLst>
                                          <p:attrName>style.visibility</p:attrName>
                                        </p:attrNameLst>
                                      </p:cBhvr>
                                      <p:to>
                                        <p:strVal val="visible"/>
                                      </p:to>
                                    </p:set>
                                    <p:animEffect transition="in" filter="wipe(left)">
                                      <p:cBhvr>
                                        <p:cTn id="52"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9" grpId="0" animBg="1"/>
      <p:bldP spid="50" grpId="0" animBg="1"/>
      <p:bldP spid="51" grpId="0" animBg="1"/>
      <p:bldP spid="52" grpId="0"/>
      <p:bldP spid="53" grpId="0"/>
      <p:bldP spid="54" grpId="0"/>
      <p:bldP spid="5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200000"/>
                    </a14:imgEffect>
                  </a14:imgLayer>
                </a14:imgProps>
              </a:ext>
              <a:ext uri="{28A0092B-C50C-407E-A947-70E740481C1C}">
                <a14:useLocalDpi xmlns:a14="http://schemas.microsoft.com/office/drawing/2010/main"/>
              </a:ext>
            </a:extLst>
          </a:blip>
          <a:srcRect/>
          <a:stretch/>
        </p:blipFill>
        <p:spPr>
          <a:xfrm>
            <a:off x="0" y="0"/>
            <a:ext cx="9144000" cy="5143500"/>
          </a:xfrm>
          <a:prstGeom prst="rect">
            <a:avLst/>
          </a:prstGeom>
        </p:spPr>
      </p:pic>
      <p:grpSp>
        <p:nvGrpSpPr>
          <p:cNvPr id="48" name="组合 17"/>
          <p:cNvGrpSpPr>
            <a:grpSpLocks/>
          </p:cNvGrpSpPr>
          <p:nvPr/>
        </p:nvGrpSpPr>
        <p:grpSpPr bwMode="auto">
          <a:xfrm>
            <a:off x="3728365" y="692146"/>
            <a:ext cx="1294039" cy="1242271"/>
            <a:chOff x="1581150" y="2181225"/>
            <a:chExt cx="720000" cy="737464"/>
          </a:xfrm>
        </p:grpSpPr>
        <p:sp>
          <p:nvSpPr>
            <p:cNvPr id="49" name="矩形 15"/>
            <p:cNvSpPr>
              <a:spLocks noChangeArrowheads="1"/>
            </p:cNvSpPr>
            <p:nvPr/>
          </p:nvSpPr>
          <p:spPr bwMode="auto">
            <a:xfrm>
              <a:off x="1581150" y="2181225"/>
              <a:ext cx="720000" cy="720000"/>
            </a:xfrm>
            <a:prstGeom prst="rect">
              <a:avLst/>
            </a:prstGeom>
            <a:noFill/>
            <a:ln w="38100" algn="ctr">
              <a:solidFill>
                <a:srgbClr val="00A800"/>
              </a:solidFill>
              <a:miter lim="800000"/>
              <a:headEnd/>
              <a:tailEnd/>
            </a:ln>
          </p:spPr>
          <p:txBody>
            <a:bodyPr lIns="72585" tIns="36293" rIns="72585" bIns="36293" anchor="ctr"/>
            <a:lstStyle/>
            <a:p>
              <a:pPr marL="0" marR="0" lvl="0" indent="0" algn="ctr" defTabSz="725488"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Calibri" panose="020F0502020204030204"/>
                <a:ea typeface="微软雅黑" pitchFamily="34" charset="-122"/>
                <a:cs typeface="+mn-cs"/>
              </a:endParaRPr>
            </a:p>
          </p:txBody>
        </p:sp>
        <p:sp>
          <p:nvSpPr>
            <p:cNvPr id="50" name="文本框 16"/>
            <p:cNvSpPr txBox="1">
              <a:spLocks noChangeArrowheads="1"/>
            </p:cNvSpPr>
            <p:nvPr/>
          </p:nvSpPr>
          <p:spPr bwMode="auto">
            <a:xfrm>
              <a:off x="1771489" y="2217426"/>
              <a:ext cx="339322" cy="701263"/>
            </a:xfrm>
            <a:prstGeom prst="rect">
              <a:avLst/>
            </a:prstGeom>
            <a:noFill/>
            <a:ln w="9525">
              <a:noFill/>
              <a:miter lim="800000"/>
              <a:headEnd/>
              <a:tailEnd/>
            </a:ln>
          </p:spPr>
          <p:txBody>
            <a:bodyPr wrap="none" lIns="72585" tIns="36293" rIns="72585" bIns="36293">
              <a:spAutoFit/>
            </a:bodyPr>
            <a:lstStyle/>
            <a:p>
              <a:pPr marL="0" marR="0" lvl="0" indent="0" algn="ctr" defTabSz="725488" rtl="0" eaLnBrk="1" fontAlgn="base" latinLnBrk="0" hangingPunct="1">
                <a:lnSpc>
                  <a:spcPct val="100000"/>
                </a:lnSpc>
                <a:spcBef>
                  <a:spcPct val="0"/>
                </a:spcBef>
                <a:spcAft>
                  <a:spcPct val="0"/>
                </a:spcAft>
                <a:buClrTx/>
                <a:buSzTx/>
                <a:buFontTx/>
                <a:buNone/>
                <a:tabLst/>
                <a:defRPr/>
              </a:pPr>
              <a:r>
                <a:rPr kumimoji="0" lang="en-US" altLang="zh-CN" sz="7200" b="0" i="0" u="none" strike="noStrike" kern="0" cap="none" spc="0" normalizeH="0" baseline="0" noProof="0" dirty="0" smtClean="0">
                  <a:ln>
                    <a:noFill/>
                  </a:ln>
                  <a:solidFill>
                    <a:srgbClr val="00A800"/>
                  </a:solidFill>
                  <a:effectLst/>
                  <a:uLnTx/>
                  <a:uFillTx/>
                  <a:latin typeface="Impact" pitchFamily="34" charset="0"/>
                  <a:ea typeface="微软雅黑" pitchFamily="34" charset="-122"/>
                  <a:cs typeface="+mn-cs"/>
                </a:rPr>
                <a:t>2</a:t>
              </a:r>
              <a:endParaRPr kumimoji="0" lang="zh-CN" altLang="en-US" sz="7200" b="0" i="0" u="none" strike="noStrike" kern="0" cap="none" spc="0" normalizeH="0" baseline="0" noProof="0" dirty="0" smtClean="0">
                <a:ln>
                  <a:noFill/>
                </a:ln>
                <a:solidFill>
                  <a:srgbClr val="00A800"/>
                </a:solidFill>
                <a:effectLst/>
                <a:uLnTx/>
                <a:uFillTx/>
                <a:latin typeface="Impact" pitchFamily="34" charset="0"/>
                <a:ea typeface="微软雅黑" pitchFamily="34" charset="-122"/>
                <a:cs typeface="+mn-cs"/>
              </a:endParaRPr>
            </a:p>
          </p:txBody>
        </p:sp>
      </p:grpSp>
      <p:sp>
        <p:nvSpPr>
          <p:cNvPr id="51" name="文本框 18"/>
          <p:cNvSpPr txBox="1">
            <a:spLocks noChangeArrowheads="1"/>
          </p:cNvSpPr>
          <p:nvPr/>
        </p:nvSpPr>
        <p:spPr bwMode="auto">
          <a:xfrm>
            <a:off x="1984149" y="2225673"/>
            <a:ext cx="4782472" cy="565737"/>
          </a:xfrm>
          <a:prstGeom prst="rect">
            <a:avLst/>
          </a:prstGeom>
          <a:noFill/>
          <a:ln w="9525">
            <a:noFill/>
            <a:miter lim="800000"/>
            <a:headEnd/>
            <a:tailEnd/>
          </a:ln>
        </p:spPr>
        <p:txBody>
          <a:bodyPr wrap="none" lIns="72585" tIns="36293" rIns="72585" bIns="36293">
            <a:spAutoFit/>
          </a:bodyPr>
          <a:lstStyle/>
          <a:p>
            <a:pPr marL="0" marR="0" lvl="0" indent="0" algn="l" defTabSz="725488" rtl="0" eaLnBrk="1" fontAlgn="base" latinLnBrk="0" hangingPunct="1">
              <a:lnSpc>
                <a:spcPct val="100000"/>
              </a:lnSpc>
              <a:spcBef>
                <a:spcPct val="0"/>
              </a:spcBef>
              <a:spcAft>
                <a:spcPct val="0"/>
              </a:spcAft>
              <a:buClrTx/>
              <a:buSzTx/>
              <a:buFontTx/>
              <a:buNone/>
              <a:tabLst/>
              <a:defRPr/>
            </a:pPr>
            <a:r>
              <a:rPr kumimoji="0" lang="en-US" altLang="zh-CN" sz="3200" b="1"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 </a:t>
            </a:r>
            <a:r>
              <a:rPr kumimoji="0" lang="zh-CN" altLang="en-US" sz="3200" b="1"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请在此处添加幻灯片标题</a:t>
            </a:r>
          </a:p>
        </p:txBody>
      </p:sp>
      <p:sp>
        <p:nvSpPr>
          <p:cNvPr id="28" name="文本框 18"/>
          <p:cNvSpPr txBox="1">
            <a:spLocks noChangeArrowheads="1"/>
          </p:cNvSpPr>
          <p:nvPr/>
        </p:nvSpPr>
        <p:spPr bwMode="auto">
          <a:xfrm>
            <a:off x="2747980" y="2867610"/>
            <a:ext cx="3254811" cy="350294"/>
          </a:xfrm>
          <a:prstGeom prst="rect">
            <a:avLst/>
          </a:prstGeom>
          <a:noFill/>
          <a:ln w="9525">
            <a:noFill/>
            <a:miter lim="800000"/>
            <a:headEnd/>
            <a:tailEnd/>
          </a:ln>
        </p:spPr>
        <p:txBody>
          <a:bodyPr wrap="none" lIns="72585" tIns="36293" rIns="72585" bIns="36293">
            <a:spAutoFit/>
          </a:bodyPr>
          <a:lstStyle/>
          <a:p>
            <a:pPr marL="0" marR="0" lvl="0" indent="0" algn="l" defTabSz="725488"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 </a:t>
            </a:r>
            <a:r>
              <a:rPr kumimoji="0" lang="en-US" altLang="zh-CN" sz="1800" b="0" i="0" u="none" strike="noStrike" kern="1200" cap="none" spc="0" normalizeH="0" baseline="0" noProof="0" dirty="0" smtClean="0">
                <a:ln>
                  <a:noFill/>
                </a:ln>
                <a:solidFill>
                  <a:srgbClr val="404040"/>
                </a:solidFill>
                <a:effectLst/>
                <a:uLnTx/>
                <a:uFillTx/>
                <a:latin typeface="微软雅黑" pitchFamily="34" charset="-122"/>
                <a:ea typeface="微软雅黑" pitchFamily="34" charset="-122"/>
                <a:cs typeface="+mn-cs"/>
              </a:rPr>
              <a:t>—</a:t>
            </a:r>
            <a:r>
              <a:rPr kumimoji="0" lang="zh-CN" altLang="en-US" sz="1800" b="0" i="0" u="none" strike="noStrike" kern="1200" cap="none" spc="0" normalizeH="0" baseline="0" noProof="0" dirty="0" smtClean="0">
                <a:ln>
                  <a:noFill/>
                </a:ln>
                <a:solidFill>
                  <a:srgbClr val="404040"/>
                </a:solidFill>
                <a:effectLst/>
                <a:uLnTx/>
                <a:uFillTx/>
                <a:latin typeface="微软雅黑" pitchFamily="34" charset="-122"/>
                <a:ea typeface="微软雅黑" pitchFamily="34" charset="-122"/>
                <a:cs typeface="+mn-cs"/>
              </a:rPr>
              <a:t>请</a:t>
            </a:r>
            <a:r>
              <a:rPr kumimoji="0" lang="zh-CN" altLang="en-US"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在此处添加</a:t>
            </a:r>
            <a:r>
              <a:rPr kumimoji="0" lang="zh-CN" altLang="en-US" sz="1800" b="0" i="0" u="none" strike="noStrike" kern="1200" cap="none" spc="0" normalizeH="0" baseline="0" noProof="0" dirty="0" smtClean="0">
                <a:ln>
                  <a:noFill/>
                </a:ln>
                <a:solidFill>
                  <a:srgbClr val="404040"/>
                </a:solidFill>
                <a:effectLst/>
                <a:uLnTx/>
                <a:uFillTx/>
                <a:latin typeface="微软雅黑" pitchFamily="34" charset="-122"/>
                <a:ea typeface="微软雅黑" pitchFamily="34" charset="-122"/>
                <a:cs typeface="+mn-cs"/>
              </a:rPr>
              <a:t>幻灯片文字</a:t>
            </a:r>
            <a:r>
              <a:rPr kumimoji="0" lang="en-US" altLang="zh-CN"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a:t>
            </a:r>
            <a:endParaRPr kumimoji="0" lang="zh-CN" altLang="en-US"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38705788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ppt_x"/>
                                          </p:val>
                                        </p:tav>
                                        <p:tav tm="100000">
                                          <p:val>
                                            <p:strVal val="#ppt_x"/>
                                          </p:val>
                                        </p:tav>
                                      </p:tavLst>
                                    </p:anim>
                                    <p:anim calcmode="lin" valueType="num">
                                      <p:cBhvr additive="base">
                                        <p:cTn id="8" dur="500" fill="hold"/>
                                        <p:tgtEl>
                                          <p:spTgt spid="48"/>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51"/>
                                        </p:tgtEl>
                                        <p:attrNameLst>
                                          <p:attrName>style.visibility</p:attrName>
                                        </p:attrNameLst>
                                      </p:cBhvr>
                                      <p:to>
                                        <p:strVal val="visible"/>
                                      </p:to>
                                    </p:set>
                                    <p:anim calcmode="lin" valueType="num">
                                      <p:cBhvr>
                                        <p:cTn id="12" dur="500" fill="hold"/>
                                        <p:tgtEl>
                                          <p:spTgt spid="51"/>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1"/>
                                        </p:tgtEl>
                                        <p:attrNameLst>
                                          <p:attrName>ppt_y</p:attrName>
                                        </p:attrNameLst>
                                      </p:cBhvr>
                                      <p:tavLst>
                                        <p:tav tm="0">
                                          <p:val>
                                            <p:strVal val="#ppt_y"/>
                                          </p:val>
                                        </p:tav>
                                        <p:tav tm="100000">
                                          <p:val>
                                            <p:strVal val="#ppt_y"/>
                                          </p:val>
                                        </p:tav>
                                      </p:tavLst>
                                    </p:anim>
                                    <p:anim calcmode="lin" valueType="num">
                                      <p:cBhvr>
                                        <p:cTn id="14" dur="500" fill="hold"/>
                                        <p:tgtEl>
                                          <p:spTgt spid="51"/>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1"/>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1"/>
                                        </p:tgtEl>
                                      </p:cBhvr>
                                    </p:animEffect>
                                  </p:childTnLst>
                                </p:cTn>
                              </p:par>
                            </p:childTnLst>
                          </p:cTn>
                        </p:par>
                        <p:par>
                          <p:cTn id="17" fill="hold">
                            <p:stCondLst>
                              <p:cond delay="1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28"/>
                                        </p:tgtEl>
                                        <p:attrNameLst>
                                          <p:attrName>style.visibility</p:attrName>
                                        </p:attrNameLst>
                                      </p:cBhvr>
                                      <p:to>
                                        <p:strVal val="visible"/>
                                      </p:to>
                                    </p:set>
                                    <p:anim calcmode="lin" valueType="num">
                                      <p:cBhvr>
                                        <p:cTn id="20"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28"/>
                                        </p:tgtEl>
                                        <p:attrNameLst>
                                          <p:attrName>ppt_y</p:attrName>
                                        </p:attrNameLst>
                                      </p:cBhvr>
                                      <p:tavLst>
                                        <p:tav tm="0">
                                          <p:val>
                                            <p:strVal val="#ppt_y"/>
                                          </p:val>
                                        </p:tav>
                                        <p:tav tm="100000">
                                          <p:val>
                                            <p:strVal val="#ppt_y"/>
                                          </p:val>
                                        </p:tav>
                                      </p:tavLst>
                                    </p:anim>
                                    <p:anim calcmode="lin" valueType="num">
                                      <p:cBhvr>
                                        <p:cTn id="22"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2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1434526" y="1400197"/>
            <a:ext cx="1333322" cy="3101168"/>
            <a:chOff x="1115616" y="1077584"/>
            <a:chExt cx="1224136" cy="2562492"/>
          </a:xfrm>
        </p:grpSpPr>
        <p:sp>
          <p:nvSpPr>
            <p:cNvPr id="19" name="任意多边形 18"/>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lumMod val="85000"/>
              </a:schemeClr>
            </a:solidFill>
            <a:ln w="6350">
              <a:gradFill>
                <a:gsLst>
                  <a:gs pos="0">
                    <a:schemeClr val="bg1">
                      <a:lumMod val="85000"/>
                    </a:schemeClr>
                  </a:gs>
                  <a:gs pos="100000">
                    <a:schemeClr val="bg1"/>
                  </a:gs>
                </a:gsLst>
                <a:lin ang="1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0" name="圆角矩形 19"/>
            <p:cNvSpPr/>
            <p:nvPr/>
          </p:nvSpPr>
          <p:spPr>
            <a:xfrm>
              <a:off x="1259632" y="1216298"/>
              <a:ext cx="936104" cy="2088232"/>
            </a:xfrm>
            <a:prstGeom prst="roundRect">
              <a:avLst>
                <a:gd name="adj" fmla="val 14632"/>
              </a:avLst>
            </a:prstGeom>
            <a:solidFill>
              <a:srgbClr val="00B05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1" name="矩形 20"/>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007635"/>
                  </a:solidFill>
                  <a:effectLst/>
                  <a:uLnTx/>
                  <a:uFillTx/>
                  <a:latin typeface="微软雅黑" panose="020B0503020204020204" pitchFamily="34" charset="-122"/>
                  <a:ea typeface="微软雅黑" panose="020B0503020204020204" pitchFamily="34" charset="-122"/>
                  <a:cs typeface="+mn-cs"/>
                </a:rPr>
                <a:t>第一阶段</a:t>
              </a:r>
            </a:p>
          </p:txBody>
        </p:sp>
        <p:sp>
          <p:nvSpPr>
            <p:cNvPr id="22" name="文本框 16"/>
            <p:cNvSpPr txBox="1"/>
            <p:nvPr/>
          </p:nvSpPr>
          <p:spPr>
            <a:xfrm>
              <a:off x="1368152" y="1253361"/>
              <a:ext cx="683569" cy="534063"/>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p>
          </p:txBody>
        </p:sp>
        <p:sp>
          <p:nvSpPr>
            <p:cNvPr id="23" name="文本框 17"/>
            <p:cNvSpPr txBox="1"/>
            <p:nvPr/>
          </p:nvSpPr>
          <p:spPr>
            <a:xfrm>
              <a:off x="1257000" y="2214035"/>
              <a:ext cx="938732" cy="991831"/>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单击此处添加文本，单击此处添加文本</a:t>
              </a:r>
            </a:p>
          </p:txBody>
        </p:sp>
      </p:grpSp>
      <p:grpSp>
        <p:nvGrpSpPr>
          <p:cNvPr id="24" name="组合 23"/>
          <p:cNvGrpSpPr/>
          <p:nvPr/>
        </p:nvGrpSpPr>
        <p:grpSpPr>
          <a:xfrm>
            <a:off x="3193079" y="1400197"/>
            <a:ext cx="1333322" cy="3101168"/>
            <a:chOff x="1115616" y="1077584"/>
            <a:chExt cx="1224136" cy="2562492"/>
          </a:xfrm>
        </p:grpSpPr>
        <p:sp>
          <p:nvSpPr>
            <p:cNvPr id="25" name="任意多边形 24"/>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lumMod val="85000"/>
              </a:schemeClr>
            </a:solidFill>
            <a:ln w="6350">
              <a:gradFill>
                <a:gsLst>
                  <a:gs pos="0">
                    <a:schemeClr val="bg1">
                      <a:lumMod val="85000"/>
                    </a:schemeClr>
                  </a:gs>
                  <a:gs pos="100000">
                    <a:schemeClr val="bg1"/>
                  </a:gs>
                </a:gsLst>
                <a:lin ang="1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6" name="圆角矩形 25"/>
            <p:cNvSpPr/>
            <p:nvPr/>
          </p:nvSpPr>
          <p:spPr>
            <a:xfrm>
              <a:off x="1259632" y="1216298"/>
              <a:ext cx="936104" cy="2088232"/>
            </a:xfrm>
            <a:prstGeom prst="roundRect">
              <a:avLst>
                <a:gd name="adj" fmla="val 14632"/>
              </a:avLst>
            </a:prstGeom>
            <a:solidFill>
              <a:srgbClr val="00B05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7" name="矩形 26"/>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007635"/>
                  </a:solidFill>
                  <a:effectLst/>
                  <a:uLnTx/>
                  <a:uFillTx/>
                  <a:latin typeface="微软雅黑" panose="020B0503020204020204" pitchFamily="34" charset="-122"/>
                  <a:ea typeface="微软雅黑" panose="020B0503020204020204" pitchFamily="34" charset="-122"/>
                  <a:cs typeface="+mn-cs"/>
                </a:rPr>
                <a:t>第二阶段</a:t>
              </a:r>
              <a:endParaRPr kumimoji="0" lang="zh-CN" altLang="en-US" sz="1400" b="1" i="0" u="none" strike="noStrike" kern="1200" cap="none" spc="0" normalizeH="0" baseline="0" noProof="0" dirty="0">
                <a:ln>
                  <a:noFill/>
                </a:ln>
                <a:solidFill>
                  <a:srgbClr val="007635"/>
                </a:solidFill>
                <a:effectLst/>
                <a:uLnTx/>
                <a:uFillTx/>
                <a:latin typeface="微软雅黑" panose="020B0503020204020204" pitchFamily="34" charset="-122"/>
                <a:ea typeface="微软雅黑" panose="020B0503020204020204" pitchFamily="34" charset="-122"/>
                <a:cs typeface="+mn-cs"/>
              </a:endParaRPr>
            </a:p>
          </p:txBody>
        </p:sp>
        <p:sp>
          <p:nvSpPr>
            <p:cNvPr id="28" name="文本框 24"/>
            <p:cNvSpPr txBox="1"/>
            <p:nvPr/>
          </p:nvSpPr>
          <p:spPr>
            <a:xfrm>
              <a:off x="1368152" y="1253361"/>
              <a:ext cx="683569" cy="534063"/>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p>
          </p:txBody>
        </p:sp>
        <p:sp>
          <p:nvSpPr>
            <p:cNvPr id="29" name="文本框 25"/>
            <p:cNvSpPr txBox="1"/>
            <p:nvPr/>
          </p:nvSpPr>
          <p:spPr>
            <a:xfrm>
              <a:off x="1257000" y="2214035"/>
              <a:ext cx="938732" cy="991831"/>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单击此处添加文本，单击此处添加文本</a:t>
              </a:r>
            </a:p>
          </p:txBody>
        </p:sp>
      </p:grpSp>
      <p:grpSp>
        <p:nvGrpSpPr>
          <p:cNvPr id="30" name="组合 29"/>
          <p:cNvGrpSpPr/>
          <p:nvPr/>
        </p:nvGrpSpPr>
        <p:grpSpPr>
          <a:xfrm>
            <a:off x="4951633" y="1400197"/>
            <a:ext cx="1333322" cy="3101168"/>
            <a:chOff x="1115616" y="1077584"/>
            <a:chExt cx="1224136" cy="2562492"/>
          </a:xfrm>
        </p:grpSpPr>
        <p:sp>
          <p:nvSpPr>
            <p:cNvPr id="31" name="任意多边形 30"/>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lumMod val="85000"/>
              </a:schemeClr>
            </a:solidFill>
            <a:ln w="6350">
              <a:gradFill>
                <a:gsLst>
                  <a:gs pos="0">
                    <a:schemeClr val="bg1">
                      <a:lumMod val="85000"/>
                    </a:schemeClr>
                  </a:gs>
                  <a:gs pos="100000">
                    <a:schemeClr val="bg1"/>
                  </a:gs>
                </a:gsLst>
                <a:lin ang="1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2" name="圆角矩形 31"/>
            <p:cNvSpPr/>
            <p:nvPr/>
          </p:nvSpPr>
          <p:spPr>
            <a:xfrm>
              <a:off x="1259632" y="1216298"/>
              <a:ext cx="936104" cy="2088232"/>
            </a:xfrm>
            <a:prstGeom prst="roundRect">
              <a:avLst>
                <a:gd name="adj" fmla="val 14632"/>
              </a:avLst>
            </a:prstGeom>
            <a:solidFill>
              <a:srgbClr val="00B05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3" name="矩形 32"/>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007635"/>
                  </a:solidFill>
                  <a:effectLst/>
                  <a:uLnTx/>
                  <a:uFillTx/>
                  <a:latin typeface="微软雅黑" panose="020B0503020204020204" pitchFamily="34" charset="-122"/>
                  <a:ea typeface="微软雅黑" panose="020B0503020204020204" pitchFamily="34" charset="-122"/>
                  <a:cs typeface="+mn-cs"/>
                </a:rPr>
                <a:t>第三阶段</a:t>
              </a:r>
              <a:endParaRPr kumimoji="0" lang="zh-CN" altLang="en-US" sz="1400" b="1" i="0" u="none" strike="noStrike" kern="1200" cap="none" spc="0" normalizeH="0" baseline="0" noProof="0" dirty="0">
                <a:ln>
                  <a:noFill/>
                </a:ln>
                <a:solidFill>
                  <a:srgbClr val="007635"/>
                </a:solidFill>
                <a:effectLst/>
                <a:uLnTx/>
                <a:uFillTx/>
                <a:latin typeface="微软雅黑" panose="020B0503020204020204" pitchFamily="34" charset="-122"/>
                <a:ea typeface="微软雅黑" panose="020B0503020204020204" pitchFamily="34" charset="-122"/>
                <a:cs typeface="+mn-cs"/>
              </a:endParaRPr>
            </a:p>
          </p:txBody>
        </p:sp>
        <p:sp>
          <p:nvSpPr>
            <p:cNvPr id="34" name="文本框 31"/>
            <p:cNvSpPr txBox="1"/>
            <p:nvPr/>
          </p:nvSpPr>
          <p:spPr>
            <a:xfrm>
              <a:off x="1368152" y="1253361"/>
              <a:ext cx="683569" cy="534063"/>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p>
          </p:txBody>
        </p:sp>
        <p:sp>
          <p:nvSpPr>
            <p:cNvPr id="35" name="文本框 32"/>
            <p:cNvSpPr txBox="1"/>
            <p:nvPr/>
          </p:nvSpPr>
          <p:spPr>
            <a:xfrm>
              <a:off x="1257000" y="2214035"/>
              <a:ext cx="938732" cy="991831"/>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单击此处添加文本，单击此处添加文本</a:t>
              </a:r>
            </a:p>
          </p:txBody>
        </p:sp>
      </p:grpSp>
      <p:grpSp>
        <p:nvGrpSpPr>
          <p:cNvPr id="36" name="组合 35"/>
          <p:cNvGrpSpPr/>
          <p:nvPr/>
        </p:nvGrpSpPr>
        <p:grpSpPr>
          <a:xfrm>
            <a:off x="6710186" y="1400197"/>
            <a:ext cx="1333322" cy="3101168"/>
            <a:chOff x="1115616" y="1077584"/>
            <a:chExt cx="1224136" cy="2562492"/>
          </a:xfrm>
        </p:grpSpPr>
        <p:sp>
          <p:nvSpPr>
            <p:cNvPr id="37" name="任意多边形 36"/>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lumMod val="85000"/>
              </a:schemeClr>
            </a:solidFill>
            <a:ln w="6350">
              <a:gradFill>
                <a:gsLst>
                  <a:gs pos="0">
                    <a:schemeClr val="bg1">
                      <a:lumMod val="85000"/>
                    </a:schemeClr>
                  </a:gs>
                  <a:gs pos="100000">
                    <a:schemeClr val="bg1"/>
                  </a:gs>
                </a:gsLst>
                <a:lin ang="1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8" name="圆角矩形 37"/>
            <p:cNvSpPr/>
            <p:nvPr/>
          </p:nvSpPr>
          <p:spPr>
            <a:xfrm>
              <a:off x="1259632" y="1216298"/>
              <a:ext cx="936104" cy="2088232"/>
            </a:xfrm>
            <a:prstGeom prst="roundRect">
              <a:avLst>
                <a:gd name="adj" fmla="val 14632"/>
              </a:avLst>
            </a:prstGeom>
            <a:solidFill>
              <a:srgbClr val="00B05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9" name="矩形 38"/>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007635"/>
                  </a:solidFill>
                  <a:effectLst/>
                  <a:uLnTx/>
                  <a:uFillTx/>
                  <a:latin typeface="微软雅黑" panose="020B0503020204020204" pitchFamily="34" charset="-122"/>
                  <a:ea typeface="微软雅黑" panose="020B0503020204020204" pitchFamily="34" charset="-122"/>
                  <a:cs typeface="+mn-cs"/>
                </a:rPr>
                <a:t>第四阶段</a:t>
              </a:r>
              <a:endParaRPr kumimoji="0" lang="zh-CN" altLang="en-US" sz="1400" b="1" i="0" u="none" strike="noStrike" kern="1200" cap="none" spc="0" normalizeH="0" baseline="0" noProof="0" dirty="0">
                <a:ln>
                  <a:noFill/>
                </a:ln>
                <a:solidFill>
                  <a:srgbClr val="007635"/>
                </a:solidFill>
                <a:effectLst/>
                <a:uLnTx/>
                <a:uFillTx/>
                <a:latin typeface="微软雅黑" panose="020B0503020204020204" pitchFamily="34" charset="-122"/>
                <a:ea typeface="微软雅黑" panose="020B0503020204020204" pitchFamily="34" charset="-122"/>
                <a:cs typeface="+mn-cs"/>
              </a:endParaRPr>
            </a:p>
          </p:txBody>
        </p:sp>
        <p:sp>
          <p:nvSpPr>
            <p:cNvPr id="40" name="文本框 38"/>
            <p:cNvSpPr txBox="1"/>
            <p:nvPr/>
          </p:nvSpPr>
          <p:spPr>
            <a:xfrm>
              <a:off x="1368152" y="1253361"/>
              <a:ext cx="683569" cy="534063"/>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p>
          </p:txBody>
        </p:sp>
        <p:sp>
          <p:nvSpPr>
            <p:cNvPr id="41" name="文本框 39"/>
            <p:cNvSpPr txBox="1"/>
            <p:nvPr/>
          </p:nvSpPr>
          <p:spPr>
            <a:xfrm>
              <a:off x="1257000" y="2214035"/>
              <a:ext cx="938732" cy="991831"/>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单击此处添加文本，单击此处添加文本</a:t>
              </a:r>
            </a:p>
          </p:txBody>
        </p:sp>
      </p:grpSp>
    </p:spTree>
    <p:extLst>
      <p:ext uri="{BB962C8B-B14F-4D97-AF65-F5344CB8AC3E}">
        <p14:creationId xmlns:p14="http://schemas.microsoft.com/office/powerpoint/2010/main" val="131834773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anim calcmode="lin" valueType="num">
                                      <p:cBhvr>
                                        <p:cTn id="8" dur="500" fill="hold"/>
                                        <p:tgtEl>
                                          <p:spTgt spid="18"/>
                                        </p:tgtEl>
                                        <p:attrNameLst>
                                          <p:attrName>ppt_x</p:attrName>
                                        </p:attrNameLst>
                                      </p:cBhvr>
                                      <p:tavLst>
                                        <p:tav tm="0">
                                          <p:val>
                                            <p:strVal val="#ppt_x"/>
                                          </p:val>
                                        </p:tav>
                                        <p:tav tm="100000">
                                          <p:val>
                                            <p:strVal val="#ppt_x"/>
                                          </p:val>
                                        </p:tav>
                                      </p:tavLst>
                                    </p:anim>
                                    <p:anim calcmode="lin" valueType="num">
                                      <p:cBhvr>
                                        <p:cTn id="9" dur="500" fill="hold"/>
                                        <p:tgtEl>
                                          <p:spTgt spid="18"/>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30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anim calcmode="lin" valueType="num">
                                      <p:cBhvr>
                                        <p:cTn id="13" dur="500" fill="hold"/>
                                        <p:tgtEl>
                                          <p:spTgt spid="24"/>
                                        </p:tgtEl>
                                        <p:attrNameLst>
                                          <p:attrName>ppt_x</p:attrName>
                                        </p:attrNameLst>
                                      </p:cBhvr>
                                      <p:tavLst>
                                        <p:tav tm="0">
                                          <p:val>
                                            <p:strVal val="#ppt_x"/>
                                          </p:val>
                                        </p:tav>
                                        <p:tav tm="100000">
                                          <p:val>
                                            <p:strVal val="#ppt_x"/>
                                          </p:val>
                                        </p:tav>
                                      </p:tavLst>
                                    </p:anim>
                                    <p:anim calcmode="lin" valueType="num">
                                      <p:cBhvr>
                                        <p:cTn id="14" dur="500" fill="hold"/>
                                        <p:tgtEl>
                                          <p:spTgt spid="24"/>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60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500"/>
                                        <p:tgtEl>
                                          <p:spTgt spid="30"/>
                                        </p:tgtEl>
                                      </p:cBhvr>
                                    </p:animEffect>
                                    <p:anim calcmode="lin" valueType="num">
                                      <p:cBhvr>
                                        <p:cTn id="18" dur="500" fill="hold"/>
                                        <p:tgtEl>
                                          <p:spTgt spid="30"/>
                                        </p:tgtEl>
                                        <p:attrNameLst>
                                          <p:attrName>ppt_x</p:attrName>
                                        </p:attrNameLst>
                                      </p:cBhvr>
                                      <p:tavLst>
                                        <p:tav tm="0">
                                          <p:val>
                                            <p:strVal val="#ppt_x"/>
                                          </p:val>
                                        </p:tav>
                                        <p:tav tm="100000">
                                          <p:val>
                                            <p:strVal val="#ppt_x"/>
                                          </p:val>
                                        </p:tav>
                                      </p:tavLst>
                                    </p:anim>
                                    <p:anim calcmode="lin" valueType="num">
                                      <p:cBhvr>
                                        <p:cTn id="19" dur="500" fill="hold"/>
                                        <p:tgtEl>
                                          <p:spTgt spid="30"/>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900"/>
                                  </p:stCondLst>
                                  <p:childTnLst>
                                    <p:set>
                                      <p:cBhvr>
                                        <p:cTn id="21" dur="1" fill="hold">
                                          <p:stCondLst>
                                            <p:cond delay="0"/>
                                          </p:stCondLst>
                                        </p:cTn>
                                        <p:tgtEl>
                                          <p:spTgt spid="36"/>
                                        </p:tgtEl>
                                        <p:attrNameLst>
                                          <p:attrName>style.visibility</p:attrName>
                                        </p:attrNameLst>
                                      </p:cBhvr>
                                      <p:to>
                                        <p:strVal val="visible"/>
                                      </p:to>
                                    </p:set>
                                    <p:animEffect transition="in" filter="fade">
                                      <p:cBhvr>
                                        <p:cTn id="22" dur="500"/>
                                        <p:tgtEl>
                                          <p:spTgt spid="36"/>
                                        </p:tgtEl>
                                      </p:cBhvr>
                                    </p:animEffect>
                                    <p:anim calcmode="lin" valueType="num">
                                      <p:cBhvr>
                                        <p:cTn id="23" dur="500" fill="hold"/>
                                        <p:tgtEl>
                                          <p:spTgt spid="36"/>
                                        </p:tgtEl>
                                        <p:attrNameLst>
                                          <p:attrName>ppt_x</p:attrName>
                                        </p:attrNameLst>
                                      </p:cBhvr>
                                      <p:tavLst>
                                        <p:tav tm="0">
                                          <p:val>
                                            <p:strVal val="#ppt_x"/>
                                          </p:val>
                                        </p:tav>
                                        <p:tav tm="100000">
                                          <p:val>
                                            <p:strVal val="#ppt_x"/>
                                          </p:val>
                                        </p:tav>
                                      </p:tavLst>
                                    </p:anim>
                                    <p:anim calcmode="lin" valueType="num">
                                      <p:cBhvr>
                                        <p:cTn id="24" dur="5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第一PPT，www.1ppt.com">
  <a:themeElements>
    <a:clrScheme name="">
      <a:dk1>
        <a:srgbClr val="000000"/>
      </a:dk1>
      <a:lt1>
        <a:srgbClr val="FFFFFF"/>
      </a:lt1>
      <a:dk2>
        <a:srgbClr val="009900"/>
      </a:dk2>
      <a:lt2>
        <a:srgbClr val="00A8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fontScheme name="自定义 1">
      <a:majorFont>
        <a:latin typeface="Arial"/>
        <a:ea typeface="微软雅黑"/>
        <a:cs typeface=""/>
      </a:majorFont>
      <a:minorFont>
        <a:latin typeface="Arial"/>
        <a:ea typeface="微软雅黑"/>
        <a:cs typeface=""/>
      </a:minorFont>
    </a:fontScheme>
    <a:fmtScheme name="复合">
      <a:fillStyleLst>
        <a:solidFill>
          <a:schemeClr val="phClr"/>
        </a:solidFill>
        <a:gradFill rotWithShape="1">
          <a:gsLst>
            <a:gs pos="0">
              <a:schemeClr val="phClr">
                <a:tint val="50000"/>
                <a:shade val="95000"/>
                <a:satMod val="300000"/>
              </a:schemeClr>
            </a:gs>
            <a:gs pos="12000">
              <a:schemeClr val="phClr">
                <a:tint val="50000"/>
                <a:shade val="90000"/>
                <a:satMod val="250000"/>
              </a:schemeClr>
            </a:gs>
            <a:gs pos="100000">
              <a:schemeClr val="phClr">
                <a:tint val="85000"/>
                <a:shade val="75000"/>
                <a:satMod val="150000"/>
              </a:schemeClr>
            </a:gs>
          </a:gsLst>
          <a:lin ang="16200000" scaled="1"/>
        </a:gradFill>
        <a:gradFill rotWithShape="1">
          <a:gsLst>
            <a:gs pos="0">
              <a:schemeClr val="phClr">
                <a:tint val="75000"/>
                <a:shade val="95000"/>
                <a:satMod val="175000"/>
              </a:schemeClr>
            </a:gs>
            <a:gs pos="12000">
              <a:schemeClr val="phClr">
                <a:tint val="90000"/>
                <a:shade val="90000"/>
                <a:satMod val="150000"/>
              </a:schemeClr>
            </a:gs>
            <a:gs pos="100000">
              <a:schemeClr val="phClr">
                <a:tint val="100000"/>
                <a:shade val="75000"/>
                <a:satMod val="150000"/>
              </a:schemeClr>
            </a:gs>
          </a:gsLst>
          <a:lin ang="16200000" scaled="1"/>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scene3d>
            <a:camera prst="orthographicFront">
              <a:rot lat="0" lon="0" rev="0"/>
            </a:camera>
            <a:lightRig rig="freezing" dir="t">
              <a:rot lat="0" lon="0" rev="6000000"/>
            </a:lightRig>
          </a:scene3d>
          <a:sp3d contourW="12700" prstMaterial="dkEdge">
            <a:bevelT w="44450" h="25400"/>
            <a:contourClr>
              <a:schemeClr val="phClr">
                <a:shade val="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7">
        <a:dk1>
          <a:srgbClr val="000000"/>
        </a:dk1>
        <a:lt1>
          <a:srgbClr val="FFFFFF"/>
        </a:lt1>
        <a:dk2>
          <a:srgbClr val="660066"/>
        </a:dk2>
        <a:lt2>
          <a:srgbClr val="80008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8">
        <a:dk1>
          <a:srgbClr val="000000"/>
        </a:dk1>
        <a:lt1>
          <a:srgbClr val="FFFFFF"/>
        </a:lt1>
        <a:dk2>
          <a:srgbClr val="660066"/>
        </a:dk2>
        <a:lt2>
          <a:srgbClr val="CC0099"/>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7">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8">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9">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0">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1">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12">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13">
        <a:dk1>
          <a:srgbClr val="000000"/>
        </a:dk1>
        <a:lt1>
          <a:srgbClr val="FFFFFF"/>
        </a:lt1>
        <a:dk2>
          <a:srgbClr val="660066"/>
        </a:dk2>
        <a:lt2>
          <a:srgbClr val="80008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4">
        <a:dk1>
          <a:srgbClr val="000000"/>
        </a:dk1>
        <a:lt1>
          <a:srgbClr val="FFFFFF"/>
        </a:lt1>
        <a:dk2>
          <a:srgbClr val="660066"/>
        </a:dk2>
        <a:lt2>
          <a:srgbClr val="CC0099"/>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5">
        <a:dk1>
          <a:srgbClr val="000000"/>
        </a:dk1>
        <a:lt1>
          <a:srgbClr val="FFFFFF"/>
        </a:lt1>
        <a:dk2>
          <a:srgbClr val="99CC00"/>
        </a:dk2>
        <a:lt2>
          <a:srgbClr val="00CC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6">
        <a:dk1>
          <a:srgbClr val="000000"/>
        </a:dk1>
        <a:lt1>
          <a:srgbClr val="FFFFFF"/>
        </a:lt1>
        <a:dk2>
          <a:srgbClr val="669900"/>
        </a:dk2>
        <a:lt2>
          <a:srgbClr val="008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TotalTime>
  <Words>4481</Words>
  <Application>Microsoft Office PowerPoint</Application>
  <PresentationFormat>全屏显示(16:9)</PresentationFormat>
  <Paragraphs>346</Paragraphs>
  <Slides>30</Slides>
  <Notes>22</Notes>
  <HiddenSlides>0</HiddenSlides>
  <MMClips>0</MMClips>
  <ScaleCrop>false</ScaleCrop>
  <HeadingPairs>
    <vt:vector size="4" baseType="variant">
      <vt:variant>
        <vt:lpstr>主题</vt:lpstr>
      </vt:variant>
      <vt:variant>
        <vt:i4>2</vt:i4>
      </vt:variant>
      <vt:variant>
        <vt:lpstr>幻灯片标题</vt:lpstr>
      </vt:variant>
      <vt:variant>
        <vt:i4>30</vt:i4>
      </vt:variant>
    </vt:vector>
  </HeadingPairs>
  <TitlesOfParts>
    <vt:vector size="32"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泰康人寿</dc:title>
  <dc:creator>第一PPT</dc:creator>
  <cp:keywords>www.1ppt.com</cp:keywords>
  <cp:lastModifiedBy>Windows User</cp:lastModifiedBy>
  <cp:revision>3</cp:revision>
  <dcterms:created xsi:type="dcterms:W3CDTF">2016-12-15T14:07:59Z</dcterms:created>
  <dcterms:modified xsi:type="dcterms:W3CDTF">2018-11-13T14:32:57Z</dcterms:modified>
</cp:coreProperties>
</file>