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6" r:id="rId2"/>
  </p:sldMasterIdLst>
  <p:notesMasterIdLst>
    <p:notesMasterId r:id="rId3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093918-FCCE-4AC5-8977-23BC64C47AE1}" type="datetimeFigureOut">
              <a:rPr lang="zh-CN" altLang="en-US" smtClean="0"/>
              <a:t>2018/11/13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8A281E-BB8C-40D6-A487-1A6ADB346D97}" type="slidenum">
              <a:rPr lang="zh-CN" altLang="en-US" smtClean="0"/>
              <a:t>‹#›</a:t>
            </a:fld>
            <a:endParaRPr lang="zh-CN" altLang="en-US"/>
          </a:p>
        </p:txBody>
      </p:sp>
    </p:spTree>
    <p:extLst>
      <p:ext uri="{BB962C8B-B14F-4D97-AF65-F5344CB8AC3E}">
        <p14:creationId xmlns:p14="http://schemas.microsoft.com/office/powerpoint/2010/main" val="135621172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067257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09379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59320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185166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269507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32190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1964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30475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555731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73940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81949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176673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088110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904023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580124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8593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050924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182338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348785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97462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17483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68800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51725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14007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70958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79915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9955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2018/11/13</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7307933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2018/11/13</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3106775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2018/11/13</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2328119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22804696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28712806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37882929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30338807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60040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07578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60958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3230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Tree>
    <p:extLst>
      <p:ext uri="{BB962C8B-B14F-4D97-AF65-F5344CB8AC3E}">
        <p14:creationId xmlns:p14="http://schemas.microsoft.com/office/powerpoint/2010/main" val="17524957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16475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89245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79840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33520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24082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36151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9919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8" name="矩形 7"/>
          <p:cNvSpPr/>
          <p:nvPr userDrawn="1"/>
        </p:nvSpPr>
        <p:spPr>
          <a:xfrm>
            <a:off x="0" y="584200"/>
            <a:ext cx="9144000" cy="4343400"/>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userDrawn="1"/>
        </p:nvSpPr>
        <p:spPr>
          <a:xfrm>
            <a:off x="317500" y="106689"/>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2210809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2018/11/13</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3643410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2018/11/13</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11" name="矩形 10"/>
          <p:cNvSpPr/>
          <p:nvPr userDrawn="1"/>
        </p:nvSpPr>
        <p:spPr>
          <a:xfrm>
            <a:off x="6385217" y="4098787"/>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7214029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2018/11/13</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3226447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2018/11/13</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356007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2018/11/13</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3784035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2018/11/13</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0951087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A7640401-783F-4614-9D84-2BD3583E613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2018/11/13</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2769D2F0-BC39-4406-9F6B-ADBE4CCBE1F7}"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6300986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94231207"/>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7500" y="305412"/>
            <a:ext cx="3238500" cy="624777"/>
          </a:xfrm>
          <a:prstGeom prst="rect">
            <a:avLst/>
          </a:prstGeom>
        </p:spPr>
      </p:pic>
      <p:sp>
        <p:nvSpPr>
          <p:cNvPr id="4" name="文本框 3"/>
          <p:cNvSpPr txBox="1"/>
          <p:nvPr/>
        </p:nvSpPr>
        <p:spPr>
          <a:xfrm>
            <a:off x="1835150" y="1498600"/>
            <a:ext cx="569579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银行工作汇报总结</a:t>
            </a:r>
            <a:r>
              <a:rPr kumimoji="0" lang="en-US" altLang="zh-CN"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PPT</a:t>
            </a: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模板</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2560736" y="2320438"/>
            <a:ext cx="3861955"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lang="zh-CN" altLang="en-US" sz="2400" dirty="0">
                <a:solidFill>
                  <a:prstClr val="white"/>
                </a:solidFill>
                <a:latin typeface="微软雅黑" panose="020B0503020204020204" pitchFamily="34" charset="-122"/>
                <a:ea typeface="微软雅黑" panose="020B0503020204020204" pitchFamily="34" charset="-122"/>
              </a:rPr>
              <a:t>兴业银</a:t>
            </a:r>
            <a:r>
              <a:rPr lang="zh-CN" altLang="en-US" sz="2400" dirty="0" smtClean="0">
                <a:solidFill>
                  <a:prstClr val="white"/>
                </a:solidFill>
                <a:latin typeface="微软雅黑" panose="020B0503020204020204" pitchFamily="34" charset="-122"/>
                <a:ea typeface="微软雅黑" panose="020B0503020204020204" pitchFamily="34" charset="-122"/>
              </a:rPr>
              <a:t>行专用</a:t>
            </a:r>
            <a:r>
              <a:rPr lang="en-US" altLang="zh-CN" sz="2400" dirty="0" smtClean="0">
                <a:solidFill>
                  <a:prstClr val="white"/>
                </a:solidFill>
                <a:latin typeface="微软雅黑" panose="020B0503020204020204" pitchFamily="34" charset="-122"/>
                <a:ea typeface="微软雅黑" panose="020B0503020204020204" pitchFamily="34" charset="-122"/>
              </a:rPr>
              <a:t>PPT</a:t>
            </a:r>
            <a:r>
              <a:rPr lang="zh-CN" altLang="en-US" sz="2400" dirty="0" smtClean="0">
                <a:solidFill>
                  <a:prstClr val="white"/>
                </a:solidFill>
                <a:latin typeface="微软雅黑" panose="020B0503020204020204" pitchFamily="34" charset="-122"/>
                <a:ea typeface="微软雅黑" panose="020B0503020204020204" pitchFamily="34" charset="-122"/>
              </a:rPr>
              <a:t>模板</a:t>
            </a: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7470424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7"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箭头3"/>
          <p:cNvSpPr>
            <a:spLocks/>
          </p:cNvSpPr>
          <p:nvPr/>
        </p:nvSpPr>
        <p:spPr bwMode="gray">
          <a:xfrm flipV="1">
            <a:off x="1391522"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8" name="箭头2"/>
          <p:cNvSpPr>
            <a:spLocks/>
          </p:cNvSpPr>
          <p:nvPr/>
        </p:nvSpPr>
        <p:spPr bwMode="gray">
          <a:xfrm rot="16200000">
            <a:off x="1607533"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9" name="箭头1"/>
          <p:cNvSpPr>
            <a:spLocks/>
          </p:cNvSpPr>
          <p:nvPr/>
        </p:nvSpPr>
        <p:spPr bwMode="gray">
          <a:xfrm>
            <a:off x="1386251"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0" name="文本1"/>
          <p:cNvSpPr>
            <a:spLocks noChangeArrowheads="1"/>
          </p:cNvSpPr>
          <p:nvPr/>
        </p:nvSpPr>
        <p:spPr bwMode="gray">
          <a:xfrm>
            <a:off x="3381955" y="1352205"/>
            <a:ext cx="4578109" cy="896993"/>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选择</a:t>
            </a:r>
            <a:endParaRPr kumimoji="0" lang="en-US" altLang="zh-CN"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粘贴</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标题1"/>
          <p:cNvSpPr>
            <a:spLocks noChangeArrowheads="1"/>
          </p:cNvSpPr>
          <p:nvPr/>
        </p:nvSpPr>
        <p:spPr bwMode="gray">
          <a:xfrm>
            <a:off x="2305985" y="1347614"/>
            <a:ext cx="931954" cy="901585"/>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2" name="文本2"/>
          <p:cNvSpPr>
            <a:spLocks noChangeArrowheads="1"/>
          </p:cNvSpPr>
          <p:nvPr/>
        </p:nvSpPr>
        <p:spPr bwMode="gray">
          <a:xfrm>
            <a:off x="3381955" y="2442238"/>
            <a:ext cx="4578109" cy="894027"/>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3" name="标题2"/>
          <p:cNvSpPr>
            <a:spLocks noChangeArrowheads="1"/>
          </p:cNvSpPr>
          <p:nvPr/>
        </p:nvSpPr>
        <p:spPr bwMode="gray">
          <a:xfrm>
            <a:off x="2305985" y="2442238"/>
            <a:ext cx="931955" cy="894027"/>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4" name="文本3"/>
          <p:cNvSpPr>
            <a:spLocks noChangeArrowheads="1"/>
          </p:cNvSpPr>
          <p:nvPr/>
        </p:nvSpPr>
        <p:spPr bwMode="ltGray">
          <a:xfrm>
            <a:off x="3381955" y="3523042"/>
            <a:ext cx="4578109" cy="886051"/>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5" name="标题3"/>
          <p:cNvSpPr>
            <a:spLocks noChangeArrowheads="1"/>
          </p:cNvSpPr>
          <p:nvPr/>
        </p:nvSpPr>
        <p:spPr bwMode="gray">
          <a:xfrm>
            <a:off x="2305985" y="3523042"/>
            <a:ext cx="931954" cy="88605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6" name="Oval 19"/>
          <p:cNvSpPr>
            <a:spLocks noChangeArrowheads="1"/>
          </p:cNvSpPr>
          <p:nvPr/>
        </p:nvSpPr>
        <p:spPr bwMode="auto">
          <a:xfrm>
            <a:off x="825376" y="2370440"/>
            <a:ext cx="1036927" cy="1038223"/>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3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1836699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2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945154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点击添加小标题</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点击添加小标题</a:t>
            </a:r>
            <a:endPar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580079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等线" panose="02010600030101010101" pitchFamily="2" charset="-122"/>
                <a:cs typeface="+mn-cs"/>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等线" panose="02010600030101010101" pitchFamily="2" charset="-122"/>
                <a:cs typeface="+mn-cs"/>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等线" panose="02010600030101010101" pitchFamily="2" charset="-122"/>
              <a:cs typeface="+mn-cs"/>
              <a:sym typeface="宋体" pitchFamily="2" charset="-122"/>
            </a:endParaRPr>
          </a:p>
        </p:txBody>
      </p:sp>
      <p:grpSp>
        <p:nvGrpSpPr>
          <p:cNvPr id="52" name="组合 36"/>
          <p:cNvGrpSpPr>
            <a:grpSpLocks/>
          </p:cNvGrpSpPr>
          <p:nvPr/>
        </p:nvGrpSpPr>
        <p:grpSpPr bwMode="auto">
          <a:xfrm flipV="1">
            <a:off x="2743200" y="2580803"/>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等线" panose="02010600030101010101" pitchFamily="2" charset="-122"/>
                <a:cs typeface="+mn-cs"/>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等线" panose="02010600030101010101" pitchFamily="2" charset="-122"/>
                <a:cs typeface="+mn-cs"/>
                <a:sym typeface="宋体" pitchFamily="2" charset="-122"/>
              </a:endParaRPr>
            </a:p>
          </p:txBody>
        </p:sp>
      </p:grpSp>
      <p:sp>
        <p:nvSpPr>
          <p:cNvPr id="55" name="椭圆 39"/>
          <p:cNvSpPr>
            <a:spLocks noChangeArrowheads="1"/>
          </p:cNvSpPr>
          <p:nvPr/>
        </p:nvSpPr>
        <p:spPr bwMode="auto">
          <a:xfrm>
            <a:off x="3244850" y="3260253"/>
            <a:ext cx="1060450" cy="1060450"/>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等线" panose="02010600030101010101" pitchFamily="2" charset="-122"/>
              <a:cs typeface="+mn-cs"/>
              <a:sym typeface="宋体" pitchFamily="2" charset="-122"/>
            </a:endParaRPr>
          </a:p>
        </p:txBody>
      </p:sp>
      <p:grpSp>
        <p:nvGrpSpPr>
          <p:cNvPr id="56" name="组合 40"/>
          <p:cNvGrpSpPr>
            <a:grpSpLocks/>
          </p:cNvGrpSpPr>
          <p:nvPr/>
        </p:nvGrpSpPr>
        <p:grpSpPr bwMode="auto">
          <a:xfrm>
            <a:off x="4565650"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等线" panose="02010600030101010101" pitchFamily="2" charset="-122"/>
                <a:cs typeface="+mn-cs"/>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等线" panose="02010600030101010101" pitchFamily="2" charset="-122"/>
                <a:cs typeface="+mn-cs"/>
                <a:sym typeface="宋体" pitchFamily="2" charset="-122"/>
              </a:endParaRPr>
            </a:p>
          </p:txBody>
        </p:sp>
      </p:grpSp>
      <p:sp>
        <p:nvSpPr>
          <p:cNvPr id="59" name="椭圆 43"/>
          <p:cNvSpPr>
            <a:spLocks noChangeArrowheads="1"/>
          </p:cNvSpPr>
          <p:nvPr/>
        </p:nvSpPr>
        <p:spPr bwMode="auto">
          <a:xfrm>
            <a:off x="5003800"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等线" panose="02010600030101010101" pitchFamily="2" charset="-122"/>
              <a:cs typeface="+mn-cs"/>
              <a:sym typeface="宋体" pitchFamily="2" charset="-122"/>
            </a:endParaRPr>
          </a:p>
        </p:txBody>
      </p:sp>
      <p:sp>
        <p:nvSpPr>
          <p:cNvPr id="60" name="椭圆 45"/>
          <p:cNvSpPr>
            <a:spLocks noChangeArrowheads="1"/>
          </p:cNvSpPr>
          <p:nvPr/>
        </p:nvSpPr>
        <p:spPr bwMode="auto">
          <a:xfrm>
            <a:off x="6823075" y="3260253"/>
            <a:ext cx="1060450" cy="1060450"/>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等线" panose="02010600030101010101" pitchFamily="2" charset="-122"/>
              <a:cs typeface="+mn-cs"/>
              <a:sym typeface="宋体" pitchFamily="2" charset="-122"/>
            </a:endParaRPr>
          </a:p>
        </p:txBody>
      </p:sp>
      <p:sp>
        <p:nvSpPr>
          <p:cNvPr id="61"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62"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63"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endPar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sp>
        <p:nvSpPr>
          <p:cNvPr id="64"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sp>
        <p:nvSpPr>
          <p:cNvPr id="65"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grpSp>
        <p:nvGrpSpPr>
          <p:cNvPr id="66" name="组合 53"/>
          <p:cNvGrpSpPr>
            <a:grpSpLocks/>
          </p:cNvGrpSpPr>
          <p:nvPr/>
        </p:nvGrpSpPr>
        <p:grpSpPr bwMode="auto">
          <a:xfrm flipV="1">
            <a:off x="6384924"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等线" panose="02010600030101010101" pitchFamily="2" charset="-122"/>
                <a:cs typeface="+mn-cs"/>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等线" panose="02010600030101010101" pitchFamily="2" charset="-122"/>
                <a:cs typeface="+mn-cs"/>
                <a:sym typeface="宋体" pitchFamily="2" charset="-122"/>
              </a:endParaRPr>
            </a:p>
          </p:txBody>
        </p:sp>
      </p:grpSp>
      <p:sp>
        <p:nvSpPr>
          <p:cNvPr id="69"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sp>
        <p:nvSpPr>
          <p:cNvPr id="70"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1"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endPar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2"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3"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74"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5"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76"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sp>
        <p:nvSpPr>
          <p:cNvPr id="77"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78"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79"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Tree>
    <p:extLst>
      <p:ext uri="{BB962C8B-B14F-4D97-AF65-F5344CB8AC3E}">
        <p14:creationId xmlns:p14="http://schemas.microsoft.com/office/powerpoint/2010/main" val="27605458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第二季度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第一季度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第四季度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第三季度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19629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文本框 17"/>
          <p:cNvSpPr txBox="1"/>
          <p:nvPr/>
        </p:nvSpPr>
        <p:spPr>
          <a:xfrm>
            <a:off x="3337583" y="2014975"/>
            <a:ext cx="4358617"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en-US"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详细内容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03</a:t>
              </a:r>
              <a:endParaRPr kumimoji="0" lang="en-US" altLang="zh-CN" sz="66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grpSp>
    </p:spTree>
    <p:extLst>
      <p:ext uri="{BB962C8B-B14F-4D97-AF65-F5344CB8AC3E}">
        <p14:creationId xmlns:p14="http://schemas.microsoft.com/office/powerpoint/2010/main" val="12376972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7" y="2837406"/>
            <a:ext cx="2252381"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 name="五边形 3"/>
          <p:cNvSpPr/>
          <p:nvPr/>
        </p:nvSpPr>
        <p:spPr>
          <a:xfrm flipH="1">
            <a:off x="2847579" y="3292213"/>
            <a:ext cx="1385210"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五边形 4"/>
          <p:cNvSpPr/>
          <p:nvPr/>
        </p:nvSpPr>
        <p:spPr>
          <a:xfrm flipH="1">
            <a:off x="2320612" y="3747020"/>
            <a:ext cx="1912176"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 name="五边形 5"/>
          <p:cNvSpPr/>
          <p:nvPr/>
        </p:nvSpPr>
        <p:spPr>
          <a:xfrm flipH="1">
            <a:off x="1475656" y="4201827"/>
            <a:ext cx="2757132"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73%</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75%</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2" name="五边形 11"/>
          <p:cNvSpPr/>
          <p:nvPr/>
        </p:nvSpPr>
        <p:spPr>
          <a:xfrm>
            <a:off x="4959426" y="2839397"/>
            <a:ext cx="1149664"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五边形 12"/>
          <p:cNvSpPr/>
          <p:nvPr/>
        </p:nvSpPr>
        <p:spPr>
          <a:xfrm>
            <a:off x="4959427" y="3294204"/>
            <a:ext cx="2170277"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五边形 13"/>
          <p:cNvSpPr/>
          <p:nvPr/>
        </p:nvSpPr>
        <p:spPr>
          <a:xfrm>
            <a:off x="4959426" y="3749012"/>
            <a:ext cx="1360817"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五边形 14"/>
          <p:cNvSpPr/>
          <p:nvPr/>
        </p:nvSpPr>
        <p:spPr>
          <a:xfrm>
            <a:off x="4959426" y="4203818"/>
            <a:ext cx="2900981"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56%</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29%</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77%</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项目四</a:t>
            </a:r>
          </a:p>
        </p:txBody>
      </p:sp>
      <p:sp>
        <p:nvSpPr>
          <p:cNvPr id="24" name="Oval 4"/>
          <p:cNvSpPr/>
          <p:nvPr/>
        </p:nvSpPr>
        <p:spPr>
          <a:xfrm>
            <a:off x="4957546" y="1131590"/>
            <a:ext cx="838590" cy="790950"/>
          </a:xfrm>
          <a:prstGeom prst="ellipse">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2016</a:t>
            </a:r>
            <a:endParaRPr kumimoji="0" 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Oval 5"/>
          <p:cNvSpPr/>
          <p:nvPr/>
        </p:nvSpPr>
        <p:spPr>
          <a:xfrm>
            <a:off x="3411117" y="1131590"/>
            <a:ext cx="838590" cy="790950"/>
          </a:xfrm>
          <a:prstGeom prst="ellipse">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2015</a:t>
            </a:r>
            <a:endParaRPr kumimoji="0" 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Tree>
    <p:extLst>
      <p:ext uri="{BB962C8B-B14F-4D97-AF65-F5344CB8AC3E}">
        <p14:creationId xmlns:p14="http://schemas.microsoft.com/office/powerpoint/2010/main" val="722246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grpSp>
        <p:nvGrpSpPr>
          <p:cNvPr id="35" name="组合 34"/>
          <p:cNvGrpSpPr/>
          <p:nvPr/>
        </p:nvGrpSpPr>
        <p:grpSpPr>
          <a:xfrm>
            <a:off x="3631556" y="2921865"/>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a:t>
            </a:r>
            <a:endPar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标题内容</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41" name="椭圆 40"/>
          <p:cNvSpPr/>
          <p:nvPr/>
        </p:nvSpPr>
        <p:spPr>
          <a:xfrm>
            <a:off x="2362264" y="1807401"/>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椭圆 41"/>
          <p:cNvSpPr/>
          <p:nvPr/>
        </p:nvSpPr>
        <p:spPr>
          <a:xfrm>
            <a:off x="4090456" y="1155171"/>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8" name="椭圆 67"/>
          <p:cNvSpPr/>
          <p:nvPr/>
        </p:nvSpPr>
        <p:spPr>
          <a:xfrm>
            <a:off x="5746640" y="1861763"/>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9" name="椭圆 68"/>
          <p:cNvSpPr/>
          <p:nvPr/>
        </p:nvSpPr>
        <p:spPr>
          <a:xfrm>
            <a:off x="6456872" y="3524455"/>
            <a:ext cx="985600" cy="100113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2" name="TextBox 71"/>
          <p:cNvSpPr txBox="1"/>
          <p:nvPr/>
        </p:nvSpPr>
        <p:spPr>
          <a:xfrm>
            <a:off x="5796136" y="2041060"/>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grpSp>
        <p:nvGrpSpPr>
          <p:cNvPr id="74" name="组合 73"/>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ts val="13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本</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页需要详写的文字</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内容，简明扼要</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，此</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为概念图解，根据您的具体内容酌情修改。</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Tree>
    <p:extLst>
      <p:ext uri="{BB962C8B-B14F-4D97-AF65-F5344CB8AC3E}">
        <p14:creationId xmlns:p14="http://schemas.microsoft.com/office/powerpoint/2010/main" val="3831261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4"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5"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6"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grpSp>
        <p:nvGrpSpPr>
          <p:cNvPr id="7" name="组合 6"/>
          <p:cNvGrpSpPr/>
          <p:nvPr/>
        </p:nvGrpSpPr>
        <p:grpSpPr>
          <a:xfrm>
            <a:off x="2313735" y="1108481"/>
            <a:ext cx="857881" cy="735467"/>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sym typeface="Helvetica Neue"/>
                </a:rPr>
                <a:t>输入文本</a:t>
              </a:r>
              <a:endPar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endParaRPr>
            </a:p>
          </p:txBody>
        </p:sp>
      </p:grpSp>
      <p:grpSp>
        <p:nvGrpSpPr>
          <p:cNvPr id="10" name="组合 9"/>
          <p:cNvGrpSpPr/>
          <p:nvPr/>
        </p:nvGrpSpPr>
        <p:grpSpPr>
          <a:xfrm>
            <a:off x="1944344" y="2047198"/>
            <a:ext cx="1589745" cy="432411"/>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a:t>
              </a:r>
              <a:r>
                <a:rPr kumimoji="0" lang="zh-CN" altLang="en-US" sz="1200" b="1" i="0" u="none" strike="noStrike" kern="1200" cap="all"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sym typeface="Helvetica Neue"/>
                </a:rPr>
                <a:t>输入文本</a:t>
              </a:r>
              <a:endPar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endParaRPr>
            </a:p>
          </p:txBody>
        </p:sp>
      </p:grpSp>
      <p:grpSp>
        <p:nvGrpSpPr>
          <p:cNvPr id="13" name="组合 12"/>
          <p:cNvGrpSpPr/>
          <p:nvPr/>
        </p:nvGrpSpPr>
        <p:grpSpPr>
          <a:xfrm>
            <a:off x="1574955" y="2740898"/>
            <a:ext cx="2333121" cy="432412"/>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6" name="组合 15"/>
          <p:cNvGrpSpPr/>
          <p:nvPr/>
        </p:nvGrpSpPr>
        <p:grpSpPr>
          <a:xfrm>
            <a:off x="1205565" y="3434598"/>
            <a:ext cx="3076490" cy="432407"/>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9" name="组合 18"/>
          <p:cNvGrpSpPr/>
          <p:nvPr/>
        </p:nvGrpSpPr>
        <p:grpSpPr>
          <a:xfrm>
            <a:off x="827585" y="4118665"/>
            <a:ext cx="3819870" cy="432407"/>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sp>
        <p:nvSpPr>
          <p:cNvPr id="22"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mn-ea"/>
              <a:cs typeface="+mn-cs"/>
            </a:endParaRPr>
          </a:p>
        </p:txBody>
      </p:sp>
      <p:sp>
        <p:nvSpPr>
          <p:cNvPr id="24"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mn-ea"/>
              <a:cs typeface="+mn-cs"/>
            </a:endParaRPr>
          </a:p>
        </p:txBody>
      </p:sp>
      <p:sp>
        <p:nvSpPr>
          <p:cNvPr id="25"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mn-ea"/>
              <a:cs typeface="+mn-cs"/>
            </a:endParaRPr>
          </a:p>
        </p:txBody>
      </p:sp>
      <p:grpSp>
        <p:nvGrpSpPr>
          <p:cNvPr id="26" name="组合 25"/>
          <p:cNvGrpSpPr/>
          <p:nvPr/>
        </p:nvGrpSpPr>
        <p:grpSpPr>
          <a:xfrm>
            <a:off x="5228512" y="1109269"/>
            <a:ext cx="2871880" cy="582144"/>
            <a:chOff x="5228512" y="1109269"/>
            <a:chExt cx="2871880" cy="582144"/>
          </a:xfrm>
        </p:grpSpPr>
        <p:sp>
          <p:nvSpPr>
            <p:cNvPr id="27" name="TextBox 26"/>
            <p:cNvSpPr txBox="1"/>
            <p:nvPr/>
          </p:nvSpPr>
          <p:spPr>
            <a:xfrm>
              <a:off x="5228512" y="1303102"/>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8" name="Rectangle 71"/>
            <p:cNvSpPr/>
            <p:nvPr/>
          </p:nvSpPr>
          <p:spPr>
            <a:xfrm>
              <a:off x="5228513" y="1109269"/>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29" name="组合 28"/>
          <p:cNvGrpSpPr/>
          <p:nvPr/>
        </p:nvGrpSpPr>
        <p:grpSpPr>
          <a:xfrm>
            <a:off x="5228512" y="1869180"/>
            <a:ext cx="2871880" cy="582143"/>
            <a:chOff x="5228512" y="1869180"/>
            <a:chExt cx="2871880" cy="582143"/>
          </a:xfrm>
        </p:grpSpPr>
        <p:sp>
          <p:nvSpPr>
            <p:cNvPr id="30" name="TextBox 29"/>
            <p:cNvSpPr txBox="1"/>
            <p:nvPr/>
          </p:nvSpPr>
          <p:spPr>
            <a:xfrm>
              <a:off x="5228512" y="2063012"/>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Rectangle 73"/>
            <p:cNvSpPr/>
            <p:nvPr/>
          </p:nvSpPr>
          <p:spPr>
            <a:xfrm>
              <a:off x="5228513" y="1869180"/>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32" name="组合 31"/>
          <p:cNvGrpSpPr/>
          <p:nvPr/>
        </p:nvGrpSpPr>
        <p:grpSpPr>
          <a:xfrm>
            <a:off x="5228512" y="2629091"/>
            <a:ext cx="2871880" cy="582144"/>
            <a:chOff x="5228512" y="2629091"/>
            <a:chExt cx="2871880" cy="582144"/>
          </a:xfrm>
        </p:grpSpPr>
        <p:sp>
          <p:nvSpPr>
            <p:cNvPr id="33" name="TextBox 32"/>
            <p:cNvSpPr txBox="1"/>
            <p:nvPr/>
          </p:nvSpPr>
          <p:spPr>
            <a:xfrm>
              <a:off x="5228512" y="2822924"/>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4" name="Rectangle 75"/>
            <p:cNvSpPr/>
            <p:nvPr/>
          </p:nvSpPr>
          <p:spPr>
            <a:xfrm>
              <a:off x="5228513" y="2629091"/>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sp>
        <p:nvSpPr>
          <p:cNvPr id="35"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mn-ea"/>
              <a:cs typeface="+mn-cs"/>
            </a:endParaRPr>
          </a:p>
        </p:txBody>
      </p:sp>
      <p:sp>
        <p:nvSpPr>
          <p:cNvPr id="36"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mn-ea"/>
              <a:cs typeface="+mn-cs"/>
            </a:endParaRPr>
          </a:p>
        </p:txBody>
      </p:sp>
      <p:grpSp>
        <p:nvGrpSpPr>
          <p:cNvPr id="37" name="组合 36"/>
          <p:cNvGrpSpPr/>
          <p:nvPr/>
        </p:nvGrpSpPr>
        <p:grpSpPr>
          <a:xfrm>
            <a:off x="5228512" y="3299800"/>
            <a:ext cx="2871880" cy="582144"/>
            <a:chOff x="5228512" y="3299800"/>
            <a:chExt cx="2871880" cy="582144"/>
          </a:xfrm>
        </p:grpSpPr>
        <p:sp>
          <p:nvSpPr>
            <p:cNvPr id="38" name="TextBox 37"/>
            <p:cNvSpPr txBox="1"/>
            <p:nvPr/>
          </p:nvSpPr>
          <p:spPr>
            <a:xfrm>
              <a:off x="5228512" y="3493633"/>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9" name="Rectangle 79"/>
            <p:cNvSpPr/>
            <p:nvPr/>
          </p:nvSpPr>
          <p:spPr>
            <a:xfrm>
              <a:off x="5228513" y="3299800"/>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40" name="组合 39"/>
          <p:cNvGrpSpPr/>
          <p:nvPr/>
        </p:nvGrpSpPr>
        <p:grpSpPr>
          <a:xfrm>
            <a:off x="5228512" y="4059711"/>
            <a:ext cx="2871880" cy="582144"/>
            <a:chOff x="5228512" y="4059711"/>
            <a:chExt cx="2871880" cy="582144"/>
          </a:xfrm>
        </p:grpSpPr>
        <p:sp>
          <p:nvSpPr>
            <p:cNvPr id="41" name="TextBox 40"/>
            <p:cNvSpPr txBox="1"/>
            <p:nvPr/>
          </p:nvSpPr>
          <p:spPr>
            <a:xfrm>
              <a:off x="5228512" y="4253544"/>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2" name="Rectangle 81"/>
            <p:cNvSpPr/>
            <p:nvPr/>
          </p:nvSpPr>
          <p:spPr>
            <a:xfrm>
              <a:off x="5228513" y="4059711"/>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spTree>
    <p:extLst>
      <p:ext uri="{BB962C8B-B14F-4D97-AF65-F5344CB8AC3E}">
        <p14:creationId xmlns:p14="http://schemas.microsoft.com/office/powerpoint/2010/main" val="40286591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2890163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sp>
        <p:nvSpPr>
          <p:cNvPr id="22" name="Text Placeholder 4"/>
          <p:cNvSpPr txBox="1">
            <a:spLocks/>
          </p:cNvSpPr>
          <p:nvPr/>
        </p:nvSpPr>
        <p:spPr>
          <a:xfrm>
            <a:off x="611560" y="346774"/>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目录</a:t>
            </a:r>
            <a:r>
              <a:rPr kumimoji="0" lang="en-US" altLang="zh-CN" sz="2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en-US" altLang="zh-CN" sz="1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Contents</a:t>
            </a:r>
            <a:endParaRPr kumimoji="0" lang="en-GB"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23" name="直接连接符 22"/>
          <p:cNvCxnSpPr/>
          <p:nvPr/>
        </p:nvCxnSpPr>
        <p:spPr>
          <a:xfrm>
            <a:off x="738572" y="843558"/>
            <a:ext cx="764985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p:cNvSpPr>
          <p:nvPr/>
        </p:nvSpPr>
        <p:spPr bwMode="auto">
          <a:xfrm>
            <a:off x="1654306" y="1872494"/>
            <a:ext cx="5803772" cy="1678037"/>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tx1">
                <a:lumMod val="75000"/>
                <a:lumOff val="2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1" name="组合 10"/>
          <p:cNvGrpSpPr/>
          <p:nvPr/>
        </p:nvGrpSpPr>
        <p:grpSpPr>
          <a:xfrm>
            <a:off x="899592" y="2008116"/>
            <a:ext cx="1355247" cy="494850"/>
            <a:chOff x="899592" y="2185916"/>
            <a:chExt cx="1355247" cy="494850"/>
          </a:xfrm>
        </p:grpSpPr>
        <p:sp>
          <p:nvSpPr>
            <p:cNvPr id="34" name="Text Box 16"/>
            <p:cNvSpPr txBox="1">
              <a:spLocks noChangeArrowheads="1"/>
            </p:cNvSpPr>
            <p:nvPr/>
          </p:nvSpPr>
          <p:spPr bwMode="auto">
            <a:xfrm>
              <a:off x="899592" y="2185916"/>
              <a:ext cx="135524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2" name="组合 11"/>
          <p:cNvGrpSpPr/>
          <p:nvPr/>
        </p:nvGrpSpPr>
        <p:grpSpPr>
          <a:xfrm>
            <a:off x="2517572" y="2779322"/>
            <a:ext cx="1280179" cy="492551"/>
            <a:chOff x="2517572" y="2957122"/>
            <a:chExt cx="1280179" cy="492551"/>
          </a:xfrm>
        </p:grpSpPr>
        <p:sp>
          <p:nvSpPr>
            <p:cNvPr id="36" name="Text Box 38"/>
            <p:cNvSpPr txBox="1">
              <a:spLocks noChangeArrowheads="1"/>
            </p:cNvSpPr>
            <p:nvPr/>
          </p:nvSpPr>
          <p:spPr bwMode="auto">
            <a:xfrm>
              <a:off x="2535333" y="2957122"/>
              <a:ext cx="12624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a:t>
              </a:r>
            </a:p>
          </p:txBody>
        </p:sp>
        <p:sp>
          <p:nvSpPr>
            <p:cNvPr id="37"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12"/>
          <p:cNvGrpSpPr/>
          <p:nvPr/>
        </p:nvGrpSpPr>
        <p:grpSpPr>
          <a:xfrm>
            <a:off x="3977423" y="1893181"/>
            <a:ext cx="1251795" cy="475311"/>
            <a:chOff x="3977423" y="2070981"/>
            <a:chExt cx="1251795" cy="475311"/>
          </a:xfrm>
        </p:grpSpPr>
        <p:sp>
          <p:nvSpPr>
            <p:cNvPr id="38" name="Text Box 40"/>
            <p:cNvSpPr txBox="1">
              <a:spLocks noChangeArrowheads="1"/>
            </p:cNvSpPr>
            <p:nvPr/>
          </p:nvSpPr>
          <p:spPr bwMode="auto">
            <a:xfrm>
              <a:off x="3977423" y="2070981"/>
              <a:ext cx="12517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a:t>
              </a:r>
            </a:p>
          </p:txBody>
        </p:sp>
        <p:sp>
          <p:nvSpPr>
            <p:cNvPr id="39"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5580112" y="2968963"/>
            <a:ext cx="1334309" cy="493701"/>
            <a:chOff x="5580112" y="3146763"/>
            <a:chExt cx="1334309" cy="493701"/>
          </a:xfrm>
        </p:grpSpPr>
        <p:sp>
          <p:nvSpPr>
            <p:cNvPr id="40" name="Text Box 42"/>
            <p:cNvSpPr txBox="1">
              <a:spLocks noChangeArrowheads="1"/>
            </p:cNvSpPr>
            <p:nvPr/>
          </p:nvSpPr>
          <p:spPr bwMode="auto">
            <a:xfrm>
              <a:off x="5641034" y="3146763"/>
              <a:ext cx="127338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单击添加文字</a:t>
              </a:r>
            </a:p>
          </p:txBody>
        </p:sp>
        <p:sp>
          <p:nvSpPr>
            <p:cNvPr id="41"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5" name="组合 14"/>
          <p:cNvGrpSpPr/>
          <p:nvPr/>
        </p:nvGrpSpPr>
        <p:grpSpPr>
          <a:xfrm>
            <a:off x="6948264" y="1926513"/>
            <a:ext cx="1355247" cy="473328"/>
            <a:chOff x="6948264" y="2104313"/>
            <a:chExt cx="1355247" cy="473328"/>
          </a:xfrm>
        </p:grpSpPr>
        <p:sp>
          <p:nvSpPr>
            <p:cNvPr id="42" name="Text Box 44"/>
            <p:cNvSpPr txBox="1">
              <a:spLocks noChangeArrowheads="1"/>
            </p:cNvSpPr>
            <p:nvPr/>
          </p:nvSpPr>
          <p:spPr bwMode="auto">
            <a:xfrm>
              <a:off x="6948264" y="2104313"/>
              <a:ext cx="135524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a:t>
              </a:r>
            </a:p>
          </p:txBody>
        </p:sp>
        <p:sp>
          <p:nvSpPr>
            <p:cNvPr id="43"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组合 5"/>
          <p:cNvGrpSpPr/>
          <p:nvPr/>
        </p:nvGrpSpPr>
        <p:grpSpPr>
          <a:xfrm>
            <a:off x="2501743" y="1457846"/>
            <a:ext cx="1036261" cy="1036518"/>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chemeClr val="accent2"/>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4" name="Text Box 59"/>
            <p:cNvSpPr txBox="1">
              <a:spLocks noChangeArrowheads="1"/>
            </p:cNvSpPr>
            <p:nvPr/>
          </p:nvSpPr>
          <p:spPr bwMode="auto">
            <a:xfrm>
              <a:off x="2639226"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02</a:t>
              </a:r>
            </a:p>
          </p:txBody>
        </p:sp>
      </p:grpSp>
      <p:grpSp>
        <p:nvGrpSpPr>
          <p:cNvPr id="8" name="组合 7"/>
          <p:cNvGrpSpPr/>
          <p:nvPr/>
        </p:nvGrpSpPr>
        <p:grpSpPr>
          <a:xfrm>
            <a:off x="4170801" y="2761197"/>
            <a:ext cx="1036261" cy="1036518"/>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chemeClr val="accent3"/>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 name="Text Box 60"/>
            <p:cNvSpPr txBox="1">
              <a:spLocks noChangeArrowheads="1"/>
            </p:cNvSpPr>
            <p:nvPr/>
          </p:nvSpPr>
          <p:spPr bwMode="auto">
            <a:xfrm>
              <a:off x="4292373"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03</a:t>
              </a:r>
            </a:p>
          </p:txBody>
        </p:sp>
      </p:grpSp>
      <p:grpSp>
        <p:nvGrpSpPr>
          <p:cNvPr id="9" name="组合 8"/>
          <p:cNvGrpSpPr/>
          <p:nvPr/>
        </p:nvGrpSpPr>
        <p:grpSpPr>
          <a:xfrm>
            <a:off x="5578926" y="1457846"/>
            <a:ext cx="1036261" cy="1036518"/>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chemeClr val="accent4"/>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6" name="Text Box 61"/>
            <p:cNvSpPr txBox="1">
              <a:spLocks noChangeArrowheads="1"/>
            </p:cNvSpPr>
            <p:nvPr/>
          </p:nvSpPr>
          <p:spPr bwMode="auto">
            <a:xfrm>
              <a:off x="5721148"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04</a:t>
              </a:r>
            </a:p>
          </p:txBody>
        </p:sp>
      </p:grpSp>
      <p:grpSp>
        <p:nvGrpSpPr>
          <p:cNvPr id="10" name="组合 9"/>
          <p:cNvGrpSpPr/>
          <p:nvPr/>
        </p:nvGrpSpPr>
        <p:grpSpPr>
          <a:xfrm>
            <a:off x="7090504" y="2715223"/>
            <a:ext cx="1036261" cy="1036518"/>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7" name="Text Box 62"/>
            <p:cNvSpPr txBox="1">
              <a:spLocks noChangeArrowheads="1"/>
            </p:cNvSpPr>
            <p:nvPr/>
          </p:nvSpPr>
          <p:spPr bwMode="auto">
            <a:xfrm>
              <a:off x="7225896"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05</a:t>
              </a:r>
            </a:p>
          </p:txBody>
        </p:sp>
      </p:grpSp>
      <p:grpSp>
        <p:nvGrpSpPr>
          <p:cNvPr id="5" name="组合 4"/>
          <p:cNvGrpSpPr/>
          <p:nvPr/>
        </p:nvGrpSpPr>
        <p:grpSpPr>
          <a:xfrm>
            <a:off x="1041891" y="2709477"/>
            <a:ext cx="1036261" cy="1036518"/>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8"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01</a:t>
              </a:r>
            </a:p>
          </p:txBody>
        </p:sp>
      </p:grpSp>
    </p:spTree>
    <p:extLst>
      <p:ext uri="{BB962C8B-B14F-4D97-AF65-F5344CB8AC3E}">
        <p14:creationId xmlns:p14="http://schemas.microsoft.com/office/powerpoint/2010/main" val="25981980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dissolv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2500"/>
                                        <p:tgtEl>
                                          <p:spTgt spid="28"/>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1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nodeType="withEffect">
                                  <p:stCondLst>
                                    <p:cond delay="20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1842358" y="1131590"/>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62873" tIns="31437" rIns="62873" bIns="31437"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3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 name="圆角矩形 3"/>
          <p:cNvSpPr/>
          <p:nvPr/>
        </p:nvSpPr>
        <p:spPr>
          <a:xfrm>
            <a:off x="2990111" y="3477885"/>
            <a:ext cx="1591779" cy="294716"/>
          </a:xfrm>
          <a:prstGeom prst="roundRect">
            <a:avLst/>
          </a:prstGeom>
          <a:solidFill>
            <a:schemeClr val="accent2"/>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2012</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5" name="圆角矩形 4"/>
          <p:cNvSpPr/>
          <p:nvPr/>
        </p:nvSpPr>
        <p:spPr>
          <a:xfrm>
            <a:off x="3657629" y="2842932"/>
            <a:ext cx="1591779" cy="294716"/>
          </a:xfrm>
          <a:prstGeom prst="roundRect">
            <a:avLst/>
          </a:prstGeom>
          <a:solidFill>
            <a:schemeClr val="accent3"/>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2013</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5</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6" name="圆角矩形 5"/>
          <p:cNvSpPr/>
          <p:nvPr/>
        </p:nvSpPr>
        <p:spPr>
          <a:xfrm>
            <a:off x="4155060" y="2230346"/>
            <a:ext cx="1591779" cy="294716"/>
          </a:xfrm>
          <a:prstGeom prst="roundRect">
            <a:avLst/>
          </a:prstGeom>
          <a:solidFill>
            <a:schemeClr val="accent4"/>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7" name="圆角矩形 6"/>
          <p:cNvSpPr/>
          <p:nvPr/>
        </p:nvSpPr>
        <p:spPr>
          <a:xfrm>
            <a:off x="4712678" y="1652099"/>
            <a:ext cx="1591779" cy="294716"/>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2015</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12</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9" name="圆角矩形 8"/>
          <p:cNvSpPr/>
          <p:nvPr/>
        </p:nvSpPr>
        <p:spPr>
          <a:xfrm>
            <a:off x="2358503" y="4059217"/>
            <a:ext cx="1591779" cy="294716"/>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2011</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10" name="矩形 9"/>
          <p:cNvSpPr/>
          <p:nvPr/>
        </p:nvSpPr>
        <p:spPr>
          <a:xfrm>
            <a:off x="4856694" y="4039585"/>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1" name="矩形 10"/>
          <p:cNvSpPr/>
          <p:nvPr/>
        </p:nvSpPr>
        <p:spPr>
          <a:xfrm>
            <a:off x="5277369" y="3415816"/>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2" name="矩形 11"/>
          <p:cNvSpPr/>
          <p:nvPr/>
        </p:nvSpPr>
        <p:spPr>
          <a:xfrm>
            <a:off x="5685578" y="2792046"/>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3" name="矩形 12"/>
          <p:cNvSpPr/>
          <p:nvPr/>
        </p:nvSpPr>
        <p:spPr>
          <a:xfrm>
            <a:off x="6066953" y="2168277"/>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4" name="矩形 13"/>
          <p:cNvSpPr/>
          <p:nvPr/>
        </p:nvSpPr>
        <p:spPr>
          <a:xfrm>
            <a:off x="6665240" y="1601214"/>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5" name="Content Placeholder 2"/>
          <p:cNvSpPr txBox="1">
            <a:spLocks/>
          </p:cNvSpPr>
          <p:nvPr/>
        </p:nvSpPr>
        <p:spPr>
          <a:xfrm>
            <a:off x="1018280" y="1761009"/>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6" name="Title 13"/>
          <p:cNvSpPr txBox="1">
            <a:spLocks/>
          </p:cNvSpPr>
          <p:nvPr/>
        </p:nvSpPr>
        <p:spPr>
          <a:xfrm>
            <a:off x="1040529" y="1381646"/>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1CADE4"/>
                </a:solidFill>
                <a:effectLst/>
                <a:uLnTx/>
                <a:uFillTx/>
                <a:latin typeface="微软雅黑" pitchFamily="34" charset="-122"/>
                <a:ea typeface="微软雅黑" pitchFamily="34" charset="-122"/>
                <a:cs typeface="+mj-cs"/>
              </a:rPr>
              <a:t>添加标题内容文字</a:t>
            </a:r>
            <a:endParaRPr kumimoji="0" lang="en-US" sz="1400" b="1" i="0" u="none" strike="noStrike" kern="1200" cap="none" spc="0" normalizeH="0" baseline="0" noProof="0" dirty="0">
              <a:ln>
                <a:noFill/>
              </a:ln>
              <a:solidFill>
                <a:srgbClr val="1CADE4"/>
              </a:solidFill>
              <a:effectLst/>
              <a:uLnTx/>
              <a:uFillTx/>
              <a:latin typeface="微软雅黑" pitchFamily="34" charset="-122"/>
              <a:ea typeface="微软雅黑" pitchFamily="34" charset="-122"/>
              <a:cs typeface="+mj-cs"/>
            </a:endParaRPr>
          </a:p>
        </p:txBody>
      </p:sp>
    </p:spTree>
    <p:extLst>
      <p:ext uri="{BB962C8B-B14F-4D97-AF65-F5344CB8AC3E}">
        <p14:creationId xmlns:p14="http://schemas.microsoft.com/office/powerpoint/2010/main" val="3579523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文本内容</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Calibri" panose="020F0502020204030204"/>
              <a:ea typeface="等线" panose="02010600030101010101" pitchFamily="2" charset="-122"/>
              <a:cs typeface="+mn-cs"/>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Calibri" panose="020F0502020204030204"/>
              <a:ea typeface="等线" panose="02010600030101010101" pitchFamily="2" charset="-122"/>
              <a:cs typeface="+mn-cs"/>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Calibri" panose="020F0502020204030204"/>
              <a:ea typeface="等线" panose="02010600030101010101" pitchFamily="2" charset="-122"/>
              <a:cs typeface="+mn-cs"/>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Calibri" panose="020F0502020204030204"/>
              <a:ea typeface="等线" panose="02010600030101010101" pitchFamily="2" charset="-122"/>
              <a:cs typeface="+mn-cs"/>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562792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503238"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4" name="42 Rectángulo"/>
          <p:cNvSpPr/>
          <p:nvPr/>
        </p:nvSpPr>
        <p:spPr>
          <a:xfrm>
            <a:off x="3393147" y="1478156"/>
            <a:ext cx="1976210" cy="787840"/>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471218"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8" name="51 Rectángulo"/>
          <p:cNvSpPr/>
          <p:nvPr/>
        </p:nvSpPr>
        <p:spPr>
          <a:xfrm>
            <a:off x="5906837" y="1478156"/>
            <a:ext cx="1977532" cy="787839"/>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467746"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36142010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Calibri" panose="020F0502020204030204"/>
                <a:ea typeface="新細明體" panose="02020500000000000000" pitchFamily="18" charset="-120"/>
                <a:cs typeface="+mn-cs"/>
              </a:endParaRPr>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Calibri" panose="020F0502020204030204"/>
                <a:ea typeface="新細明體" panose="02020500000000000000" pitchFamily="18" charset="-120"/>
                <a:cs typeface="+mn-cs"/>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01</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完成模高和</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图高的作业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争取尽快做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好不能再拖</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Calibri" panose="020F0502020204030204"/>
                <a:ea typeface="新細明體" panose="02020500000000000000" pitchFamily="18" charset="-120"/>
                <a:cs typeface="+mn-cs"/>
              </a:endParaRPr>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Calibri" panose="020F0502020204030204"/>
                <a:ea typeface="新細明體" panose="02020500000000000000" pitchFamily="18" charset="-120"/>
                <a:cs typeface="+mn-cs"/>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02</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辅助软件可以</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为幻灯片提供</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很好的辅助等</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有必要去学习</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Calibri" panose="020F0502020204030204"/>
                <a:ea typeface="新細明體" panose="02020500000000000000" pitchFamily="18" charset="-120"/>
                <a:cs typeface="+mn-cs"/>
              </a:endParaRPr>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Calibri" panose="020F0502020204030204"/>
                <a:ea typeface="新細明體" panose="02020500000000000000" pitchFamily="18" charset="-120"/>
                <a:cs typeface="+mn-cs"/>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03</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形成思路风格</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仔细考量细节 </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把每一步做好</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Calibri" panose="020F0502020204030204"/>
                <a:ea typeface="新細明體" panose="02020500000000000000" pitchFamily="18" charset="-120"/>
                <a:cs typeface="+mn-cs"/>
              </a:endParaRPr>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Calibri" panose="020F0502020204030204"/>
                <a:ea typeface="新細明體" panose="02020500000000000000" pitchFamily="18" charset="-120"/>
                <a:cs typeface="+mn-cs"/>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04</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这是并列关系</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的表达方式之</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你可以输入其</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他的内容代替</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5272070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w="63500">
            <a:solidFill>
              <a:schemeClr val="bg1"/>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w="63500">
            <a:solidFill>
              <a:schemeClr val="bg1"/>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 name="椭圆 4"/>
          <p:cNvSpPr/>
          <p:nvPr/>
        </p:nvSpPr>
        <p:spPr bwMode="auto">
          <a:xfrm>
            <a:off x="2435171" y="1419622"/>
            <a:ext cx="701804" cy="702078"/>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bwMode="auto">
          <a:xfrm>
            <a:off x="4031927" y="2637864"/>
            <a:ext cx="586805" cy="587034"/>
          </a:xfrm>
          <a:prstGeom prst="ellipse">
            <a:avLst/>
          </a:prstGeom>
          <a:solidFill>
            <a:schemeClr val="accent4"/>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TextBox 6"/>
          <p:cNvSpPr txBox="1"/>
          <p:nvPr/>
        </p:nvSpPr>
        <p:spPr>
          <a:xfrm>
            <a:off x="2461823" y="1574788"/>
            <a:ext cx="667454" cy="377008"/>
          </a:xfrm>
          <a:prstGeom prst="rect">
            <a:avLst/>
          </a:prstGeom>
          <a:noFill/>
        </p:spPr>
        <p:txBody>
          <a:bodyPr wrap="none" lIns="68562" tIns="34281" rIns="68562" bIns="34281"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75%</a:t>
            </a:r>
            <a:endPar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34%</a:t>
            </a:r>
            <a:endParaRPr kumimoji="0" lang="zh-CN" altLang="en-US" sz="135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请输入您的文字对目标进行说明</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a:t>
            </a: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说明请</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输入您的文字对目标进行说明</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实际</a:t>
            </a:r>
          </a:p>
        </p:txBody>
      </p:sp>
      <p:sp>
        <p:nvSpPr>
          <p:cNvPr id="13" name="TextBox 12"/>
          <p:cNvSpPr txBox="1"/>
          <p:nvPr/>
        </p:nvSpPr>
        <p:spPr>
          <a:xfrm>
            <a:off x="2884632" y="3172076"/>
            <a:ext cx="1399336" cy="407786"/>
          </a:xfrm>
          <a:prstGeom prst="rect">
            <a:avLst/>
          </a:prstGeom>
          <a:noFill/>
        </p:spPr>
        <p:txBody>
          <a:bodyPr wrap="square" lIns="68562" tIns="34281" rIns="68562" bIns="34281"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a:t>
            </a:r>
            <a:endParaRPr kumimoji="0" lang="en-US" altLang="zh-CN" sz="11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实际情况进行说明</a:t>
            </a:r>
            <a:endParaRPr kumimoji="0" lang="zh-CN" altLang="en-US" sz="11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4" name="TextBox 13"/>
          <p:cNvSpPr txBox="1"/>
          <p:nvPr/>
        </p:nvSpPr>
        <p:spPr>
          <a:xfrm>
            <a:off x="3461571" y="1475823"/>
            <a:ext cx="4298963" cy="844828"/>
          </a:xfrm>
          <a:prstGeom prst="rect">
            <a:avLst/>
          </a:prstGeom>
          <a:noFill/>
        </p:spPr>
        <p:txBody>
          <a:bodyPr wrap="square" lIns="68562" tIns="34281" rIns="68562" bIns="34281"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5" name="TextBox 14"/>
          <p:cNvSpPr txBox="1"/>
          <p:nvPr/>
        </p:nvSpPr>
        <p:spPr>
          <a:xfrm>
            <a:off x="4788024" y="2947341"/>
            <a:ext cx="3600399" cy="844828"/>
          </a:xfrm>
          <a:prstGeom prst="rect">
            <a:avLst/>
          </a:prstGeom>
          <a:noFill/>
        </p:spPr>
        <p:txBody>
          <a:bodyPr wrap="square" lIns="68562" tIns="34281" rIns="68562" bIns="34281"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2906882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white">
                    <a:lumMod val="65000"/>
                  </a:prstClr>
                </a:solidFill>
                <a:effectLst/>
                <a:uLnTx/>
                <a:uFillTx/>
                <a:latin typeface="+mn-lt"/>
                <a:ea typeface="+mn-ea"/>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mn-lt"/>
              <a:ea typeface="+mn-ea"/>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white">
                    <a:lumMod val="65000"/>
                  </a:prstClr>
                </a:solidFill>
                <a:effectLst/>
                <a:uLnTx/>
                <a:uFillTx/>
                <a:latin typeface="+mn-lt"/>
                <a:ea typeface="+mn-ea"/>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mn-lt"/>
              <a:ea typeface="+mn-ea"/>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lumMod val="65000"/>
                  </a:prstClr>
                </a:solidFill>
                <a:effectLst/>
                <a:uLnTx/>
                <a:uFillTx/>
                <a:latin typeface="+mn-lt"/>
                <a:ea typeface="+mn-ea"/>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mn-lt"/>
              <a:ea typeface="+mn-ea"/>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smtClean="0">
                <a:ln>
                  <a:noFill/>
                </a:ln>
                <a:solidFill>
                  <a:srgbClr val="1CADE4"/>
                </a:solidFill>
                <a:effectLst/>
                <a:uLnTx/>
                <a:uFillTx/>
                <a:latin typeface="微软雅黑" panose="020B0503020204020204" pitchFamily="34" charset="-122"/>
                <a:ea typeface="微软雅黑" panose="020B0503020204020204" pitchFamily="34" charset="-122"/>
                <a:cs typeface="Calibri"/>
              </a:rPr>
              <a:t>填加文字标题</a:t>
            </a:r>
            <a:endParaRPr kumimoji="0" lang="en-US" sz="1200" b="1" i="0" u="none" strike="noStrike" kern="1200" cap="none" spc="0" normalizeH="0" baseline="0" noProof="0" dirty="0">
              <a:ln>
                <a:noFill/>
              </a:ln>
              <a:solidFill>
                <a:srgbClr val="1CADE4"/>
              </a:solidFill>
              <a:effectLst/>
              <a:uLnTx/>
              <a:uFillTx/>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此处文本单击添加文本</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a:t>
            </a:r>
            <a:endParaRPr kumimoji="0" 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2683C6"/>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2683C6"/>
              </a:solidFill>
              <a:effectLst/>
              <a:uLnTx/>
              <a:uFillTx/>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27CED7"/>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27CED7"/>
              </a:solidFill>
              <a:effectLst/>
              <a:uLnTx/>
              <a:uFillTx/>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42BA97"/>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42BA97"/>
              </a:solidFill>
              <a:effectLst/>
              <a:uLnTx/>
              <a:uFillTx/>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n-lt"/>
              <a:ea typeface="+mn-ea"/>
              <a:cs typeface="+mn-cs"/>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n-lt"/>
                <a:ea typeface="+mn-ea"/>
                <a:cs typeface="+mn-cs"/>
              </a:endParaRPr>
            </a:p>
          </p:txBody>
        </p:sp>
      </p:grpSp>
    </p:spTree>
    <p:extLst>
      <p:ext uri="{BB962C8B-B14F-4D97-AF65-F5344CB8AC3E}">
        <p14:creationId xmlns:p14="http://schemas.microsoft.com/office/powerpoint/2010/main" val="41710702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3"/>
          <p:cNvSpPr/>
          <p:nvPr/>
        </p:nvSpPr>
        <p:spPr>
          <a:xfrm>
            <a:off x="2013005" y="2830702"/>
            <a:ext cx="5075066" cy="1096934"/>
          </a:xfrm>
          <a:prstGeom prst="ellipse">
            <a:avLst/>
          </a:prstGeom>
          <a:gradFill flip="none" rotWithShape="1">
            <a:gsLst>
              <a:gs pos="0">
                <a:srgbClr val="FFFFFF">
                  <a:lumMod val="95000"/>
                </a:srgbClr>
              </a:gs>
              <a:gs pos="13000">
                <a:srgbClr val="FFFFFF">
                  <a:lumMod val="85000"/>
                </a:srgb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5" name="椭圆​​ 8"/>
          <p:cNvSpPr/>
          <p:nvPr/>
        </p:nvSpPr>
        <p:spPr>
          <a:xfrm>
            <a:off x="2365514" y="2850502"/>
            <a:ext cx="4357163" cy="932448"/>
          </a:xfrm>
          <a:prstGeom prst="ellipse">
            <a:avLst/>
          </a:prstGeom>
          <a:gradFill flip="none" rotWithShape="1">
            <a:gsLst>
              <a:gs pos="0">
                <a:schemeClr val="bg1">
                  <a:lumMod val="65000"/>
                </a:schemeClr>
              </a:gs>
              <a:gs pos="13000">
                <a:schemeClr val="tx1">
                  <a:lumMod val="50000"/>
                  <a:lumOff val="50000"/>
                </a:scheme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6" name="椭圆​​ 9"/>
          <p:cNvSpPr/>
          <p:nvPr/>
        </p:nvSpPr>
        <p:spPr>
          <a:xfrm>
            <a:off x="2794532" y="2845051"/>
            <a:ext cx="3591890" cy="767837"/>
          </a:xfrm>
          <a:prstGeom prst="ellipse">
            <a:avLst/>
          </a:prstGeom>
          <a:solidFill>
            <a:srgbClr val="FFFFFF"/>
          </a:solidFill>
          <a:ln w="25400" cap="flat" cmpd="sng" algn="ctr">
            <a:solidFill>
              <a:srgbClr val="FFFFFF">
                <a:lumMod val="75000"/>
              </a:srgbClr>
            </a:solid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7" name="TextBox 6"/>
          <p:cNvSpPr txBox="1"/>
          <p:nvPr/>
        </p:nvSpPr>
        <p:spPr>
          <a:xfrm>
            <a:off x="1072411" y="1864613"/>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p:txBody>
      </p:sp>
      <p:sp>
        <p:nvSpPr>
          <p:cNvPr id="8" name="椭圆​​ 24"/>
          <p:cNvSpPr/>
          <p:nvPr/>
        </p:nvSpPr>
        <p:spPr>
          <a:xfrm>
            <a:off x="1264374" y="1631423"/>
            <a:ext cx="438035" cy="439324"/>
          </a:xfrm>
          <a:prstGeom prst="ellipse">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en-US" altLang="zh-CN"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9" name="TextBox 8"/>
          <p:cNvSpPr txBox="1"/>
          <p:nvPr/>
        </p:nvSpPr>
        <p:spPr>
          <a:xfrm>
            <a:off x="5984089" y="1864613"/>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p:txBody>
      </p:sp>
      <p:sp>
        <p:nvSpPr>
          <p:cNvPr id="10" name="椭圆​​ 26"/>
          <p:cNvSpPr/>
          <p:nvPr/>
        </p:nvSpPr>
        <p:spPr>
          <a:xfrm>
            <a:off x="6159304" y="1631423"/>
            <a:ext cx="438035" cy="439324"/>
          </a:xfrm>
          <a:prstGeom prst="ellipse">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en-US" altLang="zh-CN"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2</a:t>
            </a:r>
            <a:endParaRPr kumimoji="0" lang="zh-CN" altLang="en-US"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1" name="TextBox 28"/>
          <p:cNvSpPr txBox="1">
            <a:spLocks noChangeArrowheads="1"/>
          </p:cNvSpPr>
          <p:nvPr/>
        </p:nvSpPr>
        <p:spPr bwMode="auto">
          <a:xfrm>
            <a:off x="3550787" y="1430443"/>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rPr>
              <a:t>1</a:t>
            </a:r>
            <a:endParaRPr kumimoji="0" lang="zh-CN" altLang="en-US"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endParaRPr>
          </a:p>
        </p:txBody>
      </p:sp>
      <p:sp>
        <p:nvSpPr>
          <p:cNvPr id="12" name="TextBox 29"/>
          <p:cNvSpPr txBox="1">
            <a:spLocks noChangeArrowheads="1"/>
          </p:cNvSpPr>
          <p:nvPr/>
        </p:nvSpPr>
        <p:spPr bwMode="auto">
          <a:xfrm>
            <a:off x="4745078" y="1649460"/>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rPr>
              <a:t>2</a:t>
            </a:r>
            <a:endParaRPr kumimoji="0" lang="zh-CN" altLang="en-US"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endParaRPr>
          </a:p>
        </p:txBody>
      </p:sp>
      <p:grpSp>
        <p:nvGrpSpPr>
          <p:cNvPr id="13" name="组合 12"/>
          <p:cNvGrpSpPr/>
          <p:nvPr/>
        </p:nvGrpSpPr>
        <p:grpSpPr>
          <a:xfrm>
            <a:off x="3254468" y="886763"/>
            <a:ext cx="1609960" cy="2637721"/>
            <a:chOff x="2786422" y="1322067"/>
            <a:chExt cx="1788844" cy="2930801"/>
          </a:xfrm>
        </p:grpSpPr>
        <p:sp>
          <p:nvSpPr>
            <p:cNvPr id="14" name="椭圆​​ 11"/>
            <p:cNvSpPr/>
            <p:nvPr/>
          </p:nvSpPr>
          <p:spPr>
            <a:xfrm>
              <a:off x="3353891" y="4159518"/>
              <a:ext cx="1221375" cy="93350"/>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nvGrpSpPr>
            <p:cNvPr id="15" name="组合 14"/>
            <p:cNvGrpSpPr/>
            <p:nvPr/>
          </p:nvGrpSpPr>
          <p:grpSpPr>
            <a:xfrm>
              <a:off x="2786422" y="1322067"/>
              <a:ext cx="1761070" cy="2874428"/>
              <a:chOff x="2786422" y="1322067"/>
              <a:chExt cx="1761070" cy="2874428"/>
            </a:xfrm>
          </p:grpSpPr>
          <p:sp>
            <p:nvSpPr>
              <p:cNvPr id="16" name="椭圆​​ 2"/>
              <p:cNvSpPr/>
              <p:nvPr/>
            </p:nvSpPr>
            <p:spPr>
              <a:xfrm rot="3835836">
                <a:off x="2168019" y="1940470"/>
                <a:ext cx="2874428" cy="1637622"/>
              </a:xfrm>
              <a:custGeom>
                <a:avLst/>
                <a:gdLst/>
                <a:ahLst/>
                <a:cxnLst/>
                <a:rect l="l" t="t" r="r" b="b"/>
                <a:pathLst>
                  <a:path w="3744416" h="2134150">
                    <a:moveTo>
                      <a:pt x="84171" y="639414"/>
                    </a:moveTo>
                    <a:cubicBezTo>
                      <a:pt x="197779" y="414638"/>
                      <a:pt x="420227" y="219371"/>
                      <a:pt x="714046" y="77920"/>
                    </a:cubicBezTo>
                    <a:cubicBezTo>
                      <a:pt x="474787" y="243624"/>
                      <a:pt x="329830" y="463502"/>
                      <a:pt x="329830" y="704482"/>
                    </a:cubicBezTo>
                    <a:cubicBezTo>
                      <a:pt x="329830" y="1225515"/>
                      <a:pt x="1007482" y="1647896"/>
                      <a:pt x="1843407" y="1647896"/>
                    </a:cubicBezTo>
                    <a:cubicBezTo>
                      <a:pt x="2679332" y="1647897"/>
                      <a:pt x="3356984" y="1225515"/>
                      <a:pt x="3356984" y="704483"/>
                    </a:cubicBezTo>
                    <a:cubicBezTo>
                      <a:pt x="3356984" y="423811"/>
                      <a:pt x="3160343" y="171766"/>
                      <a:pt x="2847667" y="0"/>
                    </a:cubicBezTo>
                    <a:cubicBezTo>
                      <a:pt x="3385726" y="201094"/>
                      <a:pt x="3744416" y="565780"/>
                      <a:pt x="3744416" y="982022"/>
                    </a:cubicBezTo>
                    <a:cubicBezTo>
                      <a:pt x="3744416" y="1618325"/>
                      <a:pt x="2906200" y="2134150"/>
                      <a:pt x="1872208" y="2134150"/>
                    </a:cubicBezTo>
                    <a:cubicBezTo>
                      <a:pt x="838216" y="2134150"/>
                      <a:pt x="0" y="1618325"/>
                      <a:pt x="0" y="982022"/>
                    </a:cubicBezTo>
                    <a:cubicBezTo>
                      <a:pt x="0" y="862715"/>
                      <a:pt x="29468" y="747644"/>
                      <a:pt x="84171" y="639414"/>
                    </a:cubicBezTo>
                    <a:close/>
                  </a:path>
                </a:pathLst>
              </a:custGeom>
              <a:gradFill flip="none" rotWithShape="1">
                <a:gsLst>
                  <a:gs pos="0">
                    <a:schemeClr val="tx1">
                      <a:lumMod val="50000"/>
                      <a:lumOff val="50000"/>
                    </a:schemeClr>
                  </a:gs>
                  <a:gs pos="16700">
                    <a:schemeClr val="tx1">
                      <a:lumMod val="65000"/>
                      <a:lumOff val="35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7" name="流程图: 摘录 16"/>
              <p:cNvSpPr/>
              <p:nvPr/>
            </p:nvSpPr>
            <p:spPr>
              <a:xfrm rot="19330531" flipH="1" flipV="1">
                <a:off x="3648177" y="1516749"/>
                <a:ext cx="327811" cy="160327"/>
              </a:xfrm>
              <a:prstGeom prst="flowChartExtract">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8" name="新月形 17"/>
              <p:cNvSpPr/>
              <p:nvPr/>
            </p:nvSpPr>
            <p:spPr>
              <a:xfrm rot="17489873">
                <a:off x="3457493" y="2969447"/>
                <a:ext cx="646005" cy="1533992"/>
              </a:xfrm>
              <a:prstGeom prst="moon">
                <a:avLst>
                  <a:gd name="adj" fmla="val 43279"/>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grpSp>
      <p:grpSp>
        <p:nvGrpSpPr>
          <p:cNvPr id="19" name="组合 18"/>
          <p:cNvGrpSpPr/>
          <p:nvPr/>
        </p:nvGrpSpPr>
        <p:grpSpPr>
          <a:xfrm>
            <a:off x="4312196" y="1150873"/>
            <a:ext cx="1633213" cy="2086125"/>
            <a:chOff x="3961674" y="1615522"/>
            <a:chExt cx="1814681" cy="2317917"/>
          </a:xfrm>
        </p:grpSpPr>
        <p:sp>
          <p:nvSpPr>
            <p:cNvPr id="20" name="椭圆​​ 10"/>
            <p:cNvSpPr/>
            <p:nvPr/>
          </p:nvSpPr>
          <p:spPr>
            <a:xfrm>
              <a:off x="4336662" y="3823403"/>
              <a:ext cx="1439693" cy="110036"/>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nvGrpSpPr>
            <p:cNvPr id="21" name="组合 20"/>
            <p:cNvGrpSpPr/>
            <p:nvPr/>
          </p:nvGrpSpPr>
          <p:grpSpPr>
            <a:xfrm>
              <a:off x="3961674" y="1615522"/>
              <a:ext cx="1643348" cy="2296107"/>
              <a:chOff x="3961674" y="1615522"/>
              <a:chExt cx="1643348" cy="2296107"/>
            </a:xfrm>
          </p:grpSpPr>
          <p:sp>
            <p:nvSpPr>
              <p:cNvPr id="22" name="流程图: 摘录 21"/>
              <p:cNvSpPr/>
              <p:nvPr/>
            </p:nvSpPr>
            <p:spPr>
              <a:xfrm rot="8127063" flipH="1" flipV="1">
                <a:off x="4512796" y="3648235"/>
                <a:ext cx="327811" cy="160327"/>
              </a:xfrm>
              <a:prstGeom prst="flowChartExtract">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nvGrpSpPr>
              <p:cNvPr id="23" name="组合 22"/>
              <p:cNvGrpSpPr/>
              <p:nvPr/>
            </p:nvGrpSpPr>
            <p:grpSpPr>
              <a:xfrm>
                <a:off x="3961674" y="1615522"/>
                <a:ext cx="1643348" cy="2296107"/>
                <a:chOff x="4395788" y="1903413"/>
                <a:chExt cx="1822450" cy="2546350"/>
              </a:xfrm>
            </p:grpSpPr>
            <p:sp>
              <p:nvSpPr>
                <p:cNvPr id="24" name="椭圆​​ 4"/>
                <p:cNvSpPr/>
                <p:nvPr/>
              </p:nvSpPr>
              <p:spPr>
                <a:xfrm rot="14453685">
                  <a:off x="4033838" y="2265363"/>
                  <a:ext cx="2546350" cy="1822450"/>
                </a:xfrm>
                <a:custGeom>
                  <a:avLst/>
                  <a:gdLst/>
                  <a:ahLst/>
                  <a:cxnLst/>
                  <a:rect l="l" t="t" r="r" b="b"/>
                  <a:pathLst>
                    <a:path w="3329483" h="2048912">
                      <a:moveTo>
                        <a:pt x="3254639" y="1329098"/>
                      </a:moveTo>
                      <a:cubicBezTo>
                        <a:pt x="3043864" y="1746122"/>
                        <a:pt x="2411763" y="2048912"/>
                        <a:pt x="1664742" y="2048912"/>
                      </a:cubicBezTo>
                      <a:cubicBezTo>
                        <a:pt x="745331" y="2048912"/>
                        <a:pt x="0" y="1590247"/>
                        <a:pt x="0" y="1024456"/>
                      </a:cubicBezTo>
                      <a:cubicBezTo>
                        <a:pt x="0" y="688506"/>
                        <a:pt x="262776" y="390325"/>
                        <a:pt x="669301" y="204720"/>
                      </a:cubicBezTo>
                      <a:cubicBezTo>
                        <a:pt x="380839" y="357953"/>
                        <a:pt x="198258" y="586400"/>
                        <a:pt x="198259" y="841427"/>
                      </a:cubicBezTo>
                      <a:cubicBezTo>
                        <a:pt x="198258" y="1304722"/>
                        <a:pt x="800816" y="1680297"/>
                        <a:pt x="1544110" y="1680297"/>
                      </a:cubicBezTo>
                      <a:cubicBezTo>
                        <a:pt x="2287403" y="1680297"/>
                        <a:pt x="2889961" y="1304722"/>
                        <a:pt x="2889961" y="841427"/>
                      </a:cubicBezTo>
                      <a:cubicBezTo>
                        <a:pt x="2889961" y="382098"/>
                        <a:pt x="2297677" y="8995"/>
                        <a:pt x="1563167" y="3156"/>
                      </a:cubicBezTo>
                      <a:cubicBezTo>
                        <a:pt x="1596734" y="632"/>
                        <a:pt x="1630618" y="0"/>
                        <a:pt x="1664742" y="0"/>
                      </a:cubicBezTo>
                      <a:cubicBezTo>
                        <a:pt x="2584153" y="0"/>
                        <a:pt x="3329483" y="458665"/>
                        <a:pt x="3329483" y="1024456"/>
                      </a:cubicBezTo>
                      <a:cubicBezTo>
                        <a:pt x="3329483" y="1130542"/>
                        <a:pt x="3303280" y="1232862"/>
                        <a:pt x="3254639" y="1329098"/>
                      </a:cubicBezTo>
                      <a:close/>
                    </a:path>
                  </a:pathLst>
                </a:custGeom>
                <a:gradFill flip="none" rotWithShape="1">
                  <a:gsLst>
                    <a:gs pos="0">
                      <a:srgbClr val="00B0F0"/>
                    </a:gs>
                    <a:gs pos="16700">
                      <a:srgbClr val="0070C0"/>
                    </a:gs>
                    <a:gs pos="100000">
                      <a:srgbClr val="00B050"/>
                    </a:gs>
                  </a:gsLst>
                  <a:lin ang="162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5" name="新月形 24"/>
                <p:cNvSpPr/>
                <p:nvPr/>
              </p:nvSpPr>
              <p:spPr>
                <a:xfrm rot="6728137">
                  <a:off x="4949599" y="1481840"/>
                  <a:ext cx="716410" cy="1775797"/>
                </a:xfrm>
                <a:prstGeom prst="moon">
                  <a:avLst>
                    <a:gd name="adj" fmla="val 27473"/>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grpSp>
      </p:grpSp>
    </p:spTree>
    <p:extLst>
      <p:ext uri="{BB962C8B-B14F-4D97-AF65-F5344CB8AC3E}">
        <p14:creationId xmlns:p14="http://schemas.microsoft.com/office/powerpoint/2010/main" val="342385534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7"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3500"/>
                            </p:stCondLst>
                            <p:childTnLst>
                              <p:par>
                                <p:cTn id="47" presetID="26" presetClass="emph" presetSubtype="0" repeatCount="2000" fill="hold" grpId="1" nodeType="afterEffect">
                                  <p:stCondLst>
                                    <p:cond delay="0"/>
                                  </p:stCondLst>
                                  <p:childTnLst>
                                    <p:animEffect transition="out" filter="fade">
                                      <p:cBhvr>
                                        <p:cTn id="48" dur="250" tmFilter="0, 0; .2, .5; .8, .5; 1, 0"/>
                                        <p:tgtEl>
                                          <p:spTgt spid="8"/>
                                        </p:tgtEl>
                                      </p:cBhvr>
                                    </p:animEffect>
                                    <p:animScale>
                                      <p:cBhvr>
                                        <p:cTn id="49" dur="125" autoRev="1" fill="hold"/>
                                        <p:tgtEl>
                                          <p:spTgt spid="8"/>
                                        </p:tgtEl>
                                      </p:cBhvr>
                                      <p:by x="105000" y="105000"/>
                                    </p:animScale>
                                  </p:childTnLst>
                                </p:cTn>
                              </p:par>
                            </p:childTnLst>
                          </p:cTn>
                        </p:par>
                        <p:par>
                          <p:cTn id="50" fill="hold">
                            <p:stCondLst>
                              <p:cond delay="4000"/>
                            </p:stCondLst>
                            <p:childTnLst>
                              <p:par>
                                <p:cTn id="51" presetID="14"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randombar(horizontal)">
                                      <p:cBhvr>
                                        <p:cTn id="53" dur="500"/>
                                        <p:tgtEl>
                                          <p:spTgt spid="7"/>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par>
                          <p:cTn id="58" fill="hold">
                            <p:stCondLst>
                              <p:cond delay="5000"/>
                            </p:stCondLst>
                            <p:childTnLst>
                              <p:par>
                                <p:cTn id="59" presetID="26" presetClass="emph" presetSubtype="0" repeatCount="2000" fill="hold" grpId="1" nodeType="afterEffect">
                                  <p:stCondLst>
                                    <p:cond delay="0"/>
                                  </p:stCondLst>
                                  <p:childTnLst>
                                    <p:animEffect transition="out" filter="fade">
                                      <p:cBhvr>
                                        <p:cTn id="60" dur="250" tmFilter="0, 0; .2, .5; .8, .5; 1, 0"/>
                                        <p:tgtEl>
                                          <p:spTgt spid="10"/>
                                        </p:tgtEl>
                                      </p:cBhvr>
                                    </p:animEffect>
                                    <p:animScale>
                                      <p:cBhvr>
                                        <p:cTn id="61" dur="125" autoRev="1" fill="hold"/>
                                        <p:tgtEl>
                                          <p:spTgt spid="10"/>
                                        </p:tgtEl>
                                      </p:cBhvr>
                                      <p:by x="105000" y="105000"/>
                                    </p:animScale>
                                  </p:childTnLst>
                                </p:cTn>
                              </p:par>
                            </p:childTnLst>
                          </p:cTn>
                        </p:par>
                        <p:par>
                          <p:cTn id="62" fill="hold">
                            <p:stCondLst>
                              <p:cond delay="5500"/>
                            </p:stCondLst>
                            <p:childTnLst>
                              <p:par>
                                <p:cTn id="63" presetID="14" presetClass="entr" presetSubtype="1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8" grpId="1" animBg="1"/>
      <p:bldP spid="9" grpId="0" animBg="1"/>
      <p:bldP spid="10" grpId="0" animBg="1"/>
      <p:bldP spid="10" grpId="1" animBg="1"/>
      <p:bldP spid="11"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角星 18"/>
          <p:cNvSpPr/>
          <p:nvPr/>
        </p:nvSpPr>
        <p:spPr>
          <a:xfrm>
            <a:off x="3037257" y="886763"/>
            <a:ext cx="2763694" cy="2763694"/>
          </a:xfrm>
          <a:prstGeom prst="star5">
            <a:avLst>
              <a:gd name="adj" fmla="val 31063"/>
              <a:gd name="hf" fmla="val 105146"/>
              <a:gd name="vf" fmla="val 110557"/>
            </a:avLst>
          </a:prstGeom>
          <a:gradFill flip="none" rotWithShape="1">
            <a:gsLst>
              <a:gs pos="0">
                <a:srgbClr val="00B0F0"/>
              </a:gs>
              <a:gs pos="16700">
                <a:srgbClr val="0070C0"/>
              </a:gs>
              <a:gs pos="100000">
                <a:srgbClr val="00B0F0"/>
              </a:gs>
            </a:gsLst>
            <a:lin ang="16200000" scaled="0"/>
            <a:tileRect/>
          </a:gradFill>
          <a:ln w="19050">
            <a:gradFill flip="none" rotWithShape="1">
              <a:gsLst>
                <a:gs pos="0">
                  <a:schemeClr val="bg1">
                    <a:lumMod val="71000"/>
                  </a:schemeClr>
                </a:gs>
                <a:gs pos="50000">
                  <a:schemeClr val="bg1">
                    <a:lumMod val="87000"/>
                    <a:lumOff val="13000"/>
                  </a:schemeClr>
                </a:gs>
                <a:gs pos="100000">
                  <a:schemeClr val="accent3">
                    <a:lumMod val="75000"/>
                    <a:lumOff val="25000"/>
                  </a:schemeClr>
                </a:gs>
              </a:gsLst>
              <a:path path="circle">
                <a:fillToRect l="100000" t="100000"/>
              </a:path>
              <a:tileRect r="-100000" b="-100000"/>
            </a:gradFill>
          </a:ln>
          <a:effectLst/>
          <a:scene3d>
            <a:camera prst="isometricTopUp"/>
            <a:lightRig rig="soft" dir="t">
              <a:rot lat="0" lon="0" rev="7800000"/>
            </a:lightRig>
          </a:scene3d>
          <a:sp3d extrusionH="6286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4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0" name="任意多边形 19"/>
          <p:cNvSpPr/>
          <p:nvPr/>
        </p:nvSpPr>
        <p:spPr>
          <a:xfrm flipH="1">
            <a:off x="2579555" y="1392469"/>
            <a:ext cx="85201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1" name="任意多边形 20"/>
          <p:cNvSpPr/>
          <p:nvPr/>
        </p:nvSpPr>
        <p:spPr>
          <a:xfrm flipH="1">
            <a:off x="2355079" y="2322620"/>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 name="TextBox 18"/>
          <p:cNvSpPr txBox="1">
            <a:spLocks noChangeArrowheads="1"/>
          </p:cNvSpPr>
          <p:nvPr/>
        </p:nvSpPr>
        <p:spPr bwMode="auto">
          <a:xfrm>
            <a:off x="1403642" y="1140238"/>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3" name="TextBox 19"/>
          <p:cNvSpPr txBox="1">
            <a:spLocks noChangeArrowheads="1"/>
          </p:cNvSpPr>
          <p:nvPr/>
        </p:nvSpPr>
        <p:spPr bwMode="auto">
          <a:xfrm>
            <a:off x="1202026" y="2081451"/>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4" name="TextBox 22"/>
          <p:cNvSpPr txBox="1">
            <a:spLocks noChangeArrowheads="1"/>
          </p:cNvSpPr>
          <p:nvPr/>
        </p:nvSpPr>
        <p:spPr bwMode="auto">
          <a:xfrm>
            <a:off x="6085775" y="1012605"/>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5" name="TextBox 23"/>
          <p:cNvSpPr txBox="1">
            <a:spLocks noChangeArrowheads="1"/>
          </p:cNvSpPr>
          <p:nvPr/>
        </p:nvSpPr>
        <p:spPr bwMode="auto">
          <a:xfrm>
            <a:off x="6959147" y="1880914"/>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6" name="任意多边形 25"/>
          <p:cNvSpPr/>
          <p:nvPr/>
        </p:nvSpPr>
        <p:spPr>
          <a:xfrm>
            <a:off x="5175300" y="1230002"/>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7" name="任意多边形 26"/>
          <p:cNvSpPr/>
          <p:nvPr/>
        </p:nvSpPr>
        <p:spPr>
          <a:xfrm>
            <a:off x="5985151" y="2077335"/>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 name="TextBox 27"/>
          <p:cNvSpPr txBox="1">
            <a:spLocks noChangeArrowheads="1"/>
          </p:cNvSpPr>
          <p:nvPr/>
        </p:nvSpPr>
        <p:spPr bwMode="auto">
          <a:xfrm>
            <a:off x="5743212" y="3413261"/>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9" name="任意多边形 28"/>
          <p:cNvSpPr/>
          <p:nvPr/>
        </p:nvSpPr>
        <p:spPr>
          <a:xfrm flipV="1">
            <a:off x="4788357" y="3276337"/>
            <a:ext cx="852018"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 name="椭圆 29"/>
          <p:cNvSpPr/>
          <p:nvPr/>
        </p:nvSpPr>
        <p:spPr>
          <a:xfrm>
            <a:off x="2904855" y="3640897"/>
            <a:ext cx="2776381" cy="393474"/>
          </a:xfrm>
          <a:prstGeom prst="ellipse">
            <a:avLst/>
          </a:prstGeom>
          <a:gradFill flip="none" rotWithShape="1">
            <a:gsLst>
              <a:gs pos="0">
                <a:schemeClr val="tx1">
                  <a:lumMod val="75000"/>
                  <a:lumOff val="25000"/>
                  <a:alpha val="75000"/>
                </a:schemeClr>
              </a:gs>
              <a:gs pos="48000">
                <a:srgbClr val="535353">
                  <a:alpha val="52000"/>
                </a:srgbClr>
              </a:gs>
              <a:gs pos="100000">
                <a:schemeClr val="tx1">
                  <a:lumMod val="50000"/>
                  <a:lumOff val="50000"/>
                  <a:alpha val="0"/>
                </a:scheme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TextBox 30"/>
          <p:cNvSpPr txBox="1">
            <a:spLocks noChangeArrowheads="1"/>
          </p:cNvSpPr>
          <p:nvPr/>
        </p:nvSpPr>
        <p:spPr bwMode="auto">
          <a:xfrm>
            <a:off x="3894525" y="2024662"/>
            <a:ext cx="1318541"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rPr>
              <a:t>添加标题</a:t>
            </a:r>
          </a:p>
        </p:txBody>
      </p:sp>
    </p:spTree>
    <p:extLst>
      <p:ext uri="{BB962C8B-B14F-4D97-AF65-F5344CB8AC3E}">
        <p14:creationId xmlns:p14="http://schemas.microsoft.com/office/powerpoint/2010/main" val="19150822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right)">
                                      <p:cBhvr>
                                        <p:cTn id="16" dur="250"/>
                                        <p:tgtEl>
                                          <p:spTgt spid="21"/>
                                        </p:tgtEl>
                                      </p:cBhvr>
                                    </p:animEffect>
                                  </p:childTnLst>
                                </p:cTn>
                              </p:par>
                              <p:par>
                                <p:cTn id="17" presetID="22" presetClass="entr" presetSubtype="2"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250"/>
                                        <p:tgtEl>
                                          <p:spTgt spid="20"/>
                                        </p:tgtEl>
                                      </p:cBhvr>
                                    </p:animEffect>
                                  </p:childTnLst>
                                </p:cTn>
                              </p:par>
                              <p:par>
                                <p:cTn id="20" presetID="22" presetClass="entr" presetSubtype="8" fill="hold" grpId="0" nodeType="withEffect">
                                  <p:stCondLst>
                                    <p:cond delay="40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50"/>
                                        <p:tgtEl>
                                          <p:spTgt spid="26"/>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250"/>
                                        <p:tgtEl>
                                          <p:spTgt spid="27"/>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250"/>
                                        <p:tgtEl>
                                          <p:spTgt spid="29"/>
                                        </p:tgtEl>
                                      </p:cBhvr>
                                    </p:animEffect>
                                  </p:childTnLst>
                                </p:cTn>
                              </p:par>
                            </p:childTnLst>
                          </p:cTn>
                        </p:par>
                        <p:par>
                          <p:cTn id="29" fill="hold">
                            <p:stCondLst>
                              <p:cond delay="2050"/>
                            </p:stCondLst>
                            <p:childTnLst>
                              <p:par>
                                <p:cTn id="30" presetID="22" presetClass="entr" presetSubtype="2"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right)">
                                      <p:cBhvr>
                                        <p:cTn id="32" dur="500"/>
                                        <p:tgtEl>
                                          <p:spTgt spid="31"/>
                                        </p:tgtEl>
                                      </p:cBhvr>
                                    </p:animEffect>
                                  </p:childTnLst>
                                </p:cTn>
                              </p:par>
                            </p:childTnLst>
                          </p:cTn>
                        </p:par>
                        <p:par>
                          <p:cTn id="33" fill="hold">
                            <p:stCondLst>
                              <p:cond delay="2550"/>
                            </p:stCondLst>
                            <p:childTnLst>
                              <p:par>
                                <p:cTn id="34" presetID="42"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40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P spid="23" grpId="0"/>
      <p:bldP spid="24" grpId="0"/>
      <p:bldP spid="25" grpId="0"/>
      <p:bldP spid="26" grpId="0" animBg="1"/>
      <p:bldP spid="27" grpId="0" animBg="1"/>
      <p:bldP spid="28" grpId="0"/>
      <p:bldP spid="29" grpId="0" animBg="1"/>
      <p:bldP spid="30" grpId="0" animBg="1"/>
      <p:bldP spid="31"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0"/>
          <p:cNvSpPr txBox="1">
            <a:spLocks noChangeArrowheads="1"/>
          </p:cNvSpPr>
          <p:nvPr/>
        </p:nvSpPr>
        <p:spPr bwMode="auto">
          <a:xfrm>
            <a:off x="3975253" y="2665081"/>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D31FE1"/>
                    </a:gs>
                    <a:gs pos="90000">
                      <a:srgbClr val="7A0C72"/>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5" name="Freeform 7"/>
          <p:cNvSpPr>
            <a:spLocks/>
          </p:cNvSpPr>
          <p:nvPr/>
        </p:nvSpPr>
        <p:spPr bwMode="auto">
          <a:xfrm>
            <a:off x="1791567" y="692342"/>
            <a:ext cx="4998713" cy="3483375"/>
          </a:xfrm>
          <a:custGeom>
            <a:avLst/>
            <a:gdLst/>
            <a:ahLst/>
            <a:cxnLst>
              <a:cxn ang="0">
                <a:pos x="0" y="455"/>
              </a:cxn>
              <a:cxn ang="0">
                <a:pos x="117" y="455"/>
              </a:cxn>
              <a:cxn ang="0">
                <a:pos x="117" y="378"/>
              </a:cxn>
              <a:cxn ang="0">
                <a:pos x="117" y="337"/>
              </a:cxn>
              <a:cxn ang="0">
                <a:pos x="158" y="337"/>
              </a:cxn>
              <a:cxn ang="0">
                <a:pos x="235" y="337"/>
              </a:cxn>
              <a:cxn ang="0">
                <a:pos x="235" y="260"/>
              </a:cxn>
              <a:cxn ang="0">
                <a:pos x="235" y="219"/>
              </a:cxn>
              <a:cxn ang="0">
                <a:pos x="276" y="219"/>
              </a:cxn>
              <a:cxn ang="0">
                <a:pos x="353" y="219"/>
              </a:cxn>
              <a:cxn ang="0">
                <a:pos x="353" y="142"/>
              </a:cxn>
              <a:cxn ang="0">
                <a:pos x="353" y="101"/>
              </a:cxn>
              <a:cxn ang="0">
                <a:pos x="394" y="101"/>
              </a:cxn>
              <a:cxn ang="0">
                <a:pos x="495" y="101"/>
              </a:cxn>
              <a:cxn ang="0">
                <a:pos x="568" y="29"/>
              </a:cxn>
              <a:cxn ang="0">
                <a:pos x="560" y="21"/>
              </a:cxn>
              <a:cxn ang="0">
                <a:pos x="593" y="10"/>
              </a:cxn>
              <a:cxn ang="0">
                <a:pos x="625" y="0"/>
              </a:cxn>
              <a:cxn ang="0">
                <a:pos x="615" y="32"/>
              </a:cxn>
              <a:cxn ang="0">
                <a:pos x="604" y="65"/>
              </a:cxn>
              <a:cxn ang="0">
                <a:pos x="596" y="57"/>
              </a:cxn>
              <a:cxn ang="0">
                <a:pos x="512" y="142"/>
              </a:cxn>
              <a:cxn ang="0">
                <a:pos x="512" y="142"/>
              </a:cxn>
              <a:cxn ang="0">
                <a:pos x="394" y="142"/>
              </a:cxn>
              <a:cxn ang="0">
                <a:pos x="394" y="219"/>
              </a:cxn>
              <a:cxn ang="0">
                <a:pos x="394" y="260"/>
              </a:cxn>
              <a:cxn ang="0">
                <a:pos x="353" y="260"/>
              </a:cxn>
              <a:cxn ang="0">
                <a:pos x="276" y="260"/>
              </a:cxn>
              <a:cxn ang="0">
                <a:pos x="276" y="337"/>
              </a:cxn>
              <a:cxn ang="0">
                <a:pos x="276" y="378"/>
              </a:cxn>
              <a:cxn ang="0">
                <a:pos x="235" y="378"/>
              </a:cxn>
              <a:cxn ang="0">
                <a:pos x="158" y="378"/>
              </a:cxn>
              <a:cxn ang="0">
                <a:pos x="158" y="455"/>
              </a:cxn>
              <a:cxn ang="0">
                <a:pos x="158" y="495"/>
              </a:cxn>
              <a:cxn ang="0">
                <a:pos x="117" y="495"/>
              </a:cxn>
              <a:cxn ang="0">
                <a:pos x="0" y="495"/>
              </a:cxn>
              <a:cxn ang="0">
                <a:pos x="0" y="455"/>
              </a:cxn>
            </a:cxnLst>
            <a:rect l="0" t="0" r="r" b="b"/>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prstClr val="white"/>
              </a:solidFill>
              <a:effectLst/>
              <a:uLnTx/>
              <a:uFillTx/>
              <a:latin typeface="Calibri"/>
              <a:ea typeface="微软雅黑" pitchFamily="34" charset="-122"/>
              <a:cs typeface="+mn-cs"/>
            </a:endParaRPr>
          </a:p>
        </p:txBody>
      </p:sp>
      <p:grpSp>
        <p:nvGrpSpPr>
          <p:cNvPr id="6" name="组合 19"/>
          <p:cNvGrpSpPr>
            <a:grpSpLocks/>
          </p:cNvGrpSpPr>
          <p:nvPr/>
        </p:nvGrpSpPr>
        <p:grpSpPr bwMode="auto">
          <a:xfrm>
            <a:off x="1794748" y="3443855"/>
            <a:ext cx="771912" cy="315497"/>
            <a:chOff x="142844" y="4886278"/>
            <a:chExt cx="1044000" cy="427062"/>
          </a:xfrm>
        </p:grpSpPr>
        <p:sp>
          <p:nvSpPr>
            <p:cNvPr id="7" name="矩形 8"/>
            <p:cNvSpPr>
              <a:spLocks noChangeArrowheads="1"/>
            </p:cNvSpPr>
            <p:nvPr/>
          </p:nvSpPr>
          <p:spPr bwMode="auto">
            <a:xfrm>
              <a:off x="145903" y="4886278"/>
              <a:ext cx="954371" cy="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zh-CN"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2001</a:t>
              </a:r>
              <a:r>
                <a:rPr kumimoji="1"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年</a:t>
              </a:r>
              <a:endParaRPr kumimoji="0" lang="zh-CN" altLang="en-US" sz="1215" b="0" i="0" u="none" strike="noStrike" kern="120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cxnSp>
          <p:nvCxnSpPr>
            <p:cNvPr id="8" name="直接连接符 7"/>
            <p:cNvCxnSpPr/>
            <p:nvPr/>
          </p:nvCxnSpPr>
          <p:spPr>
            <a:xfrm>
              <a:off x="142844" y="531178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9" name="组合 18"/>
          <p:cNvGrpSpPr>
            <a:grpSpLocks/>
          </p:cNvGrpSpPr>
          <p:nvPr/>
        </p:nvGrpSpPr>
        <p:grpSpPr bwMode="auto">
          <a:xfrm>
            <a:off x="2736723" y="2631061"/>
            <a:ext cx="771737" cy="308462"/>
            <a:chOff x="1418198" y="3786188"/>
            <a:chExt cx="1044000" cy="417482"/>
          </a:xfrm>
        </p:grpSpPr>
        <p:sp>
          <p:nvSpPr>
            <p:cNvPr id="10" name="矩形 9"/>
            <p:cNvSpPr>
              <a:spLocks noChangeArrowheads="1"/>
            </p:cNvSpPr>
            <p:nvPr/>
          </p:nvSpPr>
          <p:spPr bwMode="auto">
            <a:xfrm>
              <a:off x="1435740" y="3786188"/>
              <a:ext cx="954587" cy="378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2005</a:t>
              </a:r>
              <a:r>
                <a:rPr kumimoji="1"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年</a:t>
              </a:r>
            </a:p>
          </p:txBody>
        </p:sp>
        <p:cxnSp>
          <p:nvCxnSpPr>
            <p:cNvPr id="11" name="直接连接符 10"/>
            <p:cNvCxnSpPr/>
            <p:nvPr/>
          </p:nvCxnSpPr>
          <p:spPr>
            <a:xfrm>
              <a:off x="1418198" y="420211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2" name="组合 17"/>
          <p:cNvGrpSpPr>
            <a:grpSpLocks/>
          </p:cNvGrpSpPr>
          <p:nvPr/>
        </p:nvGrpSpPr>
        <p:grpSpPr bwMode="auto">
          <a:xfrm>
            <a:off x="3588008" y="1807728"/>
            <a:ext cx="880370" cy="341632"/>
            <a:chOff x="2569071" y="2671700"/>
            <a:chExt cx="1190957" cy="462437"/>
          </a:xfrm>
        </p:grpSpPr>
        <p:sp>
          <p:nvSpPr>
            <p:cNvPr id="13" name="矩形 10"/>
            <p:cNvSpPr>
              <a:spLocks noChangeArrowheads="1"/>
            </p:cNvSpPr>
            <p:nvPr/>
          </p:nvSpPr>
          <p:spPr bwMode="auto">
            <a:xfrm>
              <a:off x="2569071" y="2671700"/>
              <a:ext cx="1190957" cy="46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822960" rtl="0" eaLnBrk="1" fontAlgn="auto" latinLnBrk="1" hangingPunct="1">
                <a:lnSpc>
                  <a:spcPct val="100000"/>
                </a:lnSpc>
                <a:spcBef>
                  <a:spcPts val="0"/>
                </a:spcBef>
                <a:spcAft>
                  <a:spcPts val="0"/>
                </a:spcAft>
                <a:buClr>
                  <a:srgbClr val="FF0000"/>
                </a:buClr>
                <a:buSzPct val="70000"/>
                <a:buFontTx/>
                <a:buNone/>
                <a:tabLst/>
                <a:defRPr/>
              </a:pPr>
              <a:r>
                <a:rPr kumimoji="1" lang="en-US" altLang="zh-CN" sz="162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2009</a:t>
              </a:r>
              <a:r>
                <a:rPr kumimoji="1" lang="zh-CN" altLang="en-US" sz="162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年</a:t>
              </a:r>
            </a:p>
          </p:txBody>
        </p:sp>
        <p:cxnSp>
          <p:nvCxnSpPr>
            <p:cNvPr id="14" name="直接连接符 13"/>
            <p:cNvCxnSpPr/>
            <p:nvPr/>
          </p:nvCxnSpPr>
          <p:spPr>
            <a:xfrm>
              <a:off x="2655030" y="308451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5" name="组合 16"/>
          <p:cNvGrpSpPr>
            <a:grpSpLocks/>
          </p:cNvGrpSpPr>
          <p:nvPr/>
        </p:nvGrpSpPr>
        <p:grpSpPr bwMode="auto">
          <a:xfrm>
            <a:off x="4589832" y="994938"/>
            <a:ext cx="771737" cy="308460"/>
            <a:chOff x="3926278" y="1571612"/>
            <a:chExt cx="1044000" cy="417480"/>
          </a:xfrm>
        </p:grpSpPr>
        <p:sp>
          <p:nvSpPr>
            <p:cNvPr id="16" name="矩形 11"/>
            <p:cNvSpPr>
              <a:spLocks noChangeArrowheads="1"/>
            </p:cNvSpPr>
            <p:nvPr/>
          </p:nvSpPr>
          <p:spPr bwMode="auto">
            <a:xfrm>
              <a:off x="3973074" y="1571612"/>
              <a:ext cx="954587" cy="378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1" hangingPunct="1">
                <a:lnSpc>
                  <a:spcPct val="100000"/>
                </a:lnSpc>
                <a:spcBef>
                  <a:spcPts val="0"/>
                </a:spcBef>
                <a:spcAft>
                  <a:spcPts val="0"/>
                </a:spcAft>
                <a:buClr>
                  <a:srgbClr val="FF0000"/>
                </a:buClr>
                <a:buSzPct val="70000"/>
                <a:buFont typeface="Wingdings" pitchFamily="2" charset="2"/>
                <a:buNone/>
                <a:tabLst/>
                <a:defRPr/>
              </a:pPr>
              <a:r>
                <a:rPr kumimoji="1" lang="en-US" altLang="zh-CN"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2013</a:t>
              </a:r>
              <a:r>
                <a:rPr kumimoji="1"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年</a:t>
              </a:r>
            </a:p>
          </p:txBody>
        </p:sp>
        <p:cxnSp>
          <p:nvCxnSpPr>
            <p:cNvPr id="17" name="直接连接符 16"/>
            <p:cNvCxnSpPr/>
            <p:nvPr/>
          </p:nvCxnSpPr>
          <p:spPr>
            <a:xfrm>
              <a:off x="3926278" y="198754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sp>
        <p:nvSpPr>
          <p:cNvPr id="18" name="Text Box 30"/>
          <p:cNvSpPr txBox="1">
            <a:spLocks noChangeArrowheads="1"/>
          </p:cNvSpPr>
          <p:nvPr/>
        </p:nvSpPr>
        <p:spPr bwMode="auto">
          <a:xfrm>
            <a:off x="4974090" y="1834343"/>
            <a:ext cx="2502252"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F46B68"/>
                    </a:gs>
                    <a:gs pos="90000">
                      <a:srgbClr val="C01B00"/>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19" name="Text Box 30"/>
          <p:cNvSpPr txBox="1">
            <a:spLocks noChangeArrowheads="1"/>
          </p:cNvSpPr>
          <p:nvPr/>
        </p:nvSpPr>
        <p:spPr bwMode="auto">
          <a:xfrm>
            <a:off x="3122756" y="3431793"/>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03FD50"/>
                    </a:gs>
                    <a:gs pos="90000">
                      <a:srgbClr val="02661C"/>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20" name="Text Box 30"/>
          <p:cNvSpPr txBox="1">
            <a:spLocks noChangeArrowheads="1"/>
          </p:cNvSpPr>
          <p:nvPr/>
        </p:nvSpPr>
        <p:spPr bwMode="auto">
          <a:xfrm>
            <a:off x="1782353" y="4175716"/>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FFCF01"/>
                    </a:gs>
                    <a:gs pos="90000">
                      <a:srgbClr val="E22000"/>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Tree>
    <p:extLst>
      <p:ext uri="{BB962C8B-B14F-4D97-AF65-F5344CB8AC3E}">
        <p14:creationId xmlns:p14="http://schemas.microsoft.com/office/powerpoint/2010/main" val="21577105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750"/>
                            </p:stCondLst>
                            <p:childTnLst>
                              <p:par>
                                <p:cTn id="9" presetID="3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900" decel="100000" fill="hold"/>
                                        <p:tgtEl>
                                          <p:spTgt spid="9"/>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900" decel="100000" fill="hold"/>
                                        <p:tgtEl>
                                          <p:spTgt spid="1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900" decel="100000" fill="hold"/>
                                        <p:tgtEl>
                                          <p:spTgt spid="15"/>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3" fill="hold">
                            <p:stCondLst>
                              <p:cond delay="2500"/>
                            </p:stCondLst>
                            <p:childTnLst>
                              <p:par>
                                <p:cTn id="34" presetID="2" presetClass="entr" presetSubtype="2"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25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1+#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75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1+#ppt_w/2"/>
                                          </p:val>
                                        </p:tav>
                                        <p:tav tm="100000">
                                          <p:val>
                                            <p:strVal val="#ppt_x"/>
                                          </p:val>
                                        </p:tav>
                                      </p:tavLst>
                                    </p:anim>
                                    <p:anim calcmode="lin" valueType="num">
                                      <p:cBhvr additive="base">
                                        <p:cTn id="49"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8" grpId="0"/>
      <p:bldP spid="19" grpId="0"/>
      <p:bldP spid="2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7500" y="305412"/>
            <a:ext cx="3238500" cy="624777"/>
          </a:xfrm>
          <a:prstGeom prst="rect">
            <a:avLst/>
          </a:prstGeom>
        </p:spPr>
      </p:pic>
      <p:sp>
        <p:nvSpPr>
          <p:cNvPr id="4" name="文本框 3"/>
          <p:cNvSpPr txBox="1"/>
          <p:nvPr/>
        </p:nvSpPr>
        <p:spPr>
          <a:xfrm>
            <a:off x="2246683" y="1498600"/>
            <a:ext cx="4801314"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感谢各位朋友莅临观看</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2684303" y="2233941"/>
            <a:ext cx="3926075"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a:t>
            </a:r>
            <a:r>
              <a:rPr kumimoji="0" lang="zh-CN" altLang="en-US"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r>
              <a:rPr kumimoji="0" lang="en-US" altLang="zh-CN"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6664157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47"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文本框 17"/>
          <p:cNvSpPr txBox="1"/>
          <p:nvPr/>
        </p:nvSpPr>
        <p:spPr>
          <a:xfrm>
            <a:off x="3337583" y="2014975"/>
            <a:ext cx="4511017"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en-US"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详细内容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rPr>
                <a:t>01</a:t>
              </a:r>
            </a:p>
          </p:txBody>
        </p:sp>
      </p:grpSp>
    </p:spTree>
    <p:extLst>
      <p:ext uri="{BB962C8B-B14F-4D97-AF65-F5344CB8AC3E}">
        <p14:creationId xmlns:p14="http://schemas.microsoft.com/office/powerpoint/2010/main" val="30869428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19946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567257" y="1176418"/>
            <a:ext cx="8016139" cy="613694"/>
          </a:xfrm>
          <a:prstGeom prst="rect">
            <a:avLst/>
          </a:prstGeom>
        </p:spPr>
        <p:txBody>
          <a:bodyPr wrap="square">
            <a:spAutoFit/>
          </a:bodyPr>
          <a:lstStyle/>
          <a:p>
            <a:pPr marL="0" marR="0" lvl="0" indent="0" algn="l" defTabSz="685800" rtl="0" eaLnBrk="1" fontAlgn="auto" latinLnBrk="0" hangingPunct="1">
              <a:lnSpc>
                <a:spcPct val="150000"/>
              </a:lnSpc>
              <a:spcBef>
                <a:spcPts val="600"/>
              </a:spcBef>
              <a:spcAft>
                <a:spcPts val="60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7277" y="2106429"/>
            <a:ext cx="5303520" cy="2419988"/>
          </a:xfrm>
          <a:prstGeom prst="rect">
            <a:avLst/>
          </a:prstGeom>
        </p:spPr>
      </p:pic>
      <p:grpSp>
        <p:nvGrpSpPr>
          <p:cNvPr id="7" name="组合 6"/>
          <p:cNvGrpSpPr/>
          <p:nvPr/>
        </p:nvGrpSpPr>
        <p:grpSpPr>
          <a:xfrm>
            <a:off x="6120252" y="2139702"/>
            <a:ext cx="414516" cy="414516"/>
            <a:chOff x="3543574" y="4265651"/>
            <a:chExt cx="414516" cy="414516"/>
          </a:xfrm>
        </p:grpSpPr>
        <p:sp>
          <p:nvSpPr>
            <p:cNvPr id="9" name="椭圆 8"/>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0" name="组合 9"/>
            <p:cNvGrpSpPr/>
            <p:nvPr/>
          </p:nvGrpSpPr>
          <p:grpSpPr>
            <a:xfrm>
              <a:off x="3629640" y="4325788"/>
              <a:ext cx="259976" cy="261734"/>
              <a:chOff x="5042691" y="2273922"/>
              <a:chExt cx="702937" cy="707690"/>
            </a:xfrm>
            <a:solidFill>
              <a:schemeClr val="bg1"/>
            </a:solidFill>
          </p:grpSpPr>
          <p:sp>
            <p:nvSpPr>
              <p:cNvPr id="11"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13" name="组合 12"/>
          <p:cNvGrpSpPr/>
          <p:nvPr/>
        </p:nvGrpSpPr>
        <p:grpSpPr>
          <a:xfrm>
            <a:off x="6120252" y="2805306"/>
            <a:ext cx="414516" cy="414516"/>
            <a:chOff x="4102125" y="4265651"/>
            <a:chExt cx="414516" cy="414516"/>
          </a:xfrm>
        </p:grpSpPr>
        <p:sp>
          <p:nvSpPr>
            <p:cNvPr id="14" name="椭圆 13"/>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5" name="组合 14"/>
            <p:cNvGrpSpPr/>
            <p:nvPr/>
          </p:nvGrpSpPr>
          <p:grpSpPr>
            <a:xfrm>
              <a:off x="4199233" y="4358783"/>
              <a:ext cx="238761" cy="198211"/>
              <a:chOff x="3132963" y="3140191"/>
              <a:chExt cx="645573" cy="535933"/>
            </a:xfrm>
            <a:solidFill>
              <a:schemeClr val="bg1"/>
            </a:solidFill>
          </p:grpSpPr>
          <p:sp>
            <p:nvSpPr>
              <p:cNvPr id="16"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7"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22" name="组合 21"/>
          <p:cNvGrpSpPr/>
          <p:nvPr/>
        </p:nvGrpSpPr>
        <p:grpSpPr>
          <a:xfrm>
            <a:off x="6120252" y="4101450"/>
            <a:ext cx="414516" cy="414516"/>
            <a:chOff x="5181486" y="4265651"/>
            <a:chExt cx="414516" cy="414516"/>
          </a:xfrm>
        </p:grpSpPr>
        <p:sp>
          <p:nvSpPr>
            <p:cNvPr id="23" name="椭圆 22"/>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24" name="组合 23"/>
            <p:cNvGrpSpPr/>
            <p:nvPr/>
          </p:nvGrpSpPr>
          <p:grpSpPr>
            <a:xfrm>
              <a:off x="5287222" y="4375239"/>
              <a:ext cx="253419" cy="172633"/>
              <a:chOff x="4895160" y="4287159"/>
              <a:chExt cx="571418" cy="389258"/>
            </a:xfrm>
            <a:solidFill>
              <a:schemeClr val="bg1"/>
            </a:solidFill>
          </p:grpSpPr>
          <p:sp>
            <p:nvSpPr>
              <p:cNvPr id="2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38" name="组合 37"/>
          <p:cNvGrpSpPr/>
          <p:nvPr/>
        </p:nvGrpSpPr>
        <p:grpSpPr>
          <a:xfrm>
            <a:off x="6120252" y="3453378"/>
            <a:ext cx="414516" cy="414516"/>
            <a:chOff x="4626437" y="4265651"/>
            <a:chExt cx="414516" cy="414516"/>
          </a:xfrm>
        </p:grpSpPr>
        <p:sp>
          <p:nvSpPr>
            <p:cNvPr id="39" name="椭圆 3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40" name="组合 39"/>
            <p:cNvGrpSpPr/>
            <p:nvPr/>
          </p:nvGrpSpPr>
          <p:grpSpPr>
            <a:xfrm>
              <a:off x="4710891" y="4356960"/>
              <a:ext cx="232896" cy="199705"/>
              <a:chOff x="3546346" y="2339026"/>
              <a:chExt cx="897787" cy="769842"/>
            </a:xfrm>
            <a:solidFill>
              <a:schemeClr val="bg1"/>
            </a:solidFill>
          </p:grpSpPr>
          <p:sp>
            <p:nvSpPr>
              <p:cNvPr id="4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4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4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4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4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4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47"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grpSp>
      </p:grpSp>
      <p:sp>
        <p:nvSpPr>
          <p:cNvPr id="48" name="Content Placeholder 2"/>
          <p:cNvSpPr txBox="1">
            <a:spLocks/>
          </p:cNvSpPr>
          <p:nvPr/>
        </p:nvSpPr>
        <p:spPr>
          <a:xfrm>
            <a:off x="6701076" y="2126181"/>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1CADE4">
                  <a:lumMod val="75000"/>
                </a:srgbClr>
              </a:buClr>
              <a:buSzPct val="145000"/>
              <a:buFont typeface="Arial"/>
              <a:buNone/>
              <a:tabLst/>
              <a:defRPr/>
            </a:pP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单击添加文本单击添加文本单击添加文本单击添加文本</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p:txBody>
      </p:sp>
      <p:sp>
        <p:nvSpPr>
          <p:cNvPr id="49" name="Content Placeholder 2"/>
          <p:cNvSpPr txBox="1">
            <a:spLocks/>
          </p:cNvSpPr>
          <p:nvPr/>
        </p:nvSpPr>
        <p:spPr>
          <a:xfrm>
            <a:off x="6701076" y="2763774"/>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1CADE4">
                  <a:lumMod val="75000"/>
                </a:srgbClr>
              </a:buClr>
              <a:buSzPct val="145000"/>
              <a:buFont typeface="Arial"/>
              <a:buNone/>
              <a:tabLst/>
              <a:defRPr/>
            </a:pP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单击添加文本单击添加文本单击添加文本单击添加文本</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p:txBody>
      </p:sp>
      <p:sp>
        <p:nvSpPr>
          <p:cNvPr id="50" name="Content Placeholder 2"/>
          <p:cNvSpPr txBox="1">
            <a:spLocks/>
          </p:cNvSpPr>
          <p:nvPr/>
        </p:nvSpPr>
        <p:spPr>
          <a:xfrm>
            <a:off x="6701076" y="3439857"/>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1CADE4">
                  <a:lumMod val="75000"/>
                </a:srgbClr>
              </a:buClr>
              <a:buSzPct val="145000"/>
              <a:buFont typeface="Arial"/>
              <a:buNone/>
              <a:tabLst/>
              <a:defRPr/>
            </a:pP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单击添加文本单击添加文本单击添加文本单击添加文本</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p:txBody>
      </p:sp>
      <p:sp>
        <p:nvSpPr>
          <p:cNvPr id="51" name="Content Placeholder 2"/>
          <p:cNvSpPr txBox="1">
            <a:spLocks/>
          </p:cNvSpPr>
          <p:nvPr/>
        </p:nvSpPr>
        <p:spPr>
          <a:xfrm>
            <a:off x="6701076" y="4083918"/>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1CADE4">
                  <a:lumMod val="75000"/>
                </a:srgbClr>
              </a:buClr>
              <a:buSzPct val="145000"/>
              <a:buFont typeface="Arial"/>
              <a:buNone/>
              <a:tabLst/>
              <a:defRPr/>
            </a:pP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单击添加文本单击添加文本单击添加文本单击添加文本</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endParaRPr>
          </a:p>
        </p:txBody>
      </p:sp>
    </p:spTree>
    <p:extLst>
      <p:ext uri="{BB962C8B-B14F-4D97-AF65-F5344CB8AC3E}">
        <p14:creationId xmlns:p14="http://schemas.microsoft.com/office/powerpoint/2010/main" val="29068685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308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nodeType="withEffect">
                                  <p:stCondLst>
                                    <p:cond delay="3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nodeType="withEffect">
                                  <p:stCondLst>
                                    <p:cond delay="60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par>
                                <p:cTn id="29" presetID="53" presetClass="entr" presetSubtype="16" fill="hold" nodeType="withEffect">
                                  <p:stCondLst>
                                    <p:cond delay="9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4480"/>
                            </p:stCondLst>
                            <p:childTnLst>
                              <p:par>
                                <p:cTn id="35" presetID="2" presetClass="entr" presetSubtype="2"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1+#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fill="hold"/>
                                        <p:tgtEl>
                                          <p:spTgt spid="49"/>
                                        </p:tgtEl>
                                        <p:attrNameLst>
                                          <p:attrName>ppt_x</p:attrName>
                                        </p:attrNameLst>
                                      </p:cBhvr>
                                      <p:tavLst>
                                        <p:tav tm="0">
                                          <p:val>
                                            <p:strVal val="1+#ppt_w/2"/>
                                          </p:val>
                                        </p:tav>
                                        <p:tav tm="100000">
                                          <p:val>
                                            <p:strVal val="#ppt_x"/>
                                          </p:val>
                                        </p:tav>
                                      </p:tavLst>
                                    </p:anim>
                                    <p:anim calcmode="lin" valueType="num">
                                      <p:cBhvr additive="base">
                                        <p:cTn id="42" dur="500" fill="hold"/>
                                        <p:tgtEl>
                                          <p:spTgt spid="49"/>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1+#ppt_w/2"/>
                                          </p:val>
                                        </p:tav>
                                        <p:tav tm="100000">
                                          <p:val>
                                            <p:strVal val="#ppt_x"/>
                                          </p:val>
                                        </p:tav>
                                      </p:tavLst>
                                    </p:anim>
                                    <p:anim calcmode="lin" valueType="num">
                                      <p:cBhvr additive="base">
                                        <p:cTn id="46" dur="500" fill="hold"/>
                                        <p:tgtEl>
                                          <p:spTgt spid="5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1+#ppt_w/2"/>
                                          </p:val>
                                        </p:tav>
                                        <p:tav tm="100000">
                                          <p:val>
                                            <p:strVal val="#ppt_x"/>
                                          </p:val>
                                        </p:tav>
                                      </p:tavLst>
                                    </p:anim>
                                    <p:anim calcmode="lin" valueType="num">
                                      <p:cBhvr additive="base">
                                        <p:cTn id="50"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8"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TextBox 3"/>
          <p:cNvSpPr txBox="1"/>
          <p:nvPr/>
        </p:nvSpPr>
        <p:spPr>
          <a:xfrm>
            <a:off x="1196625" y="1491630"/>
            <a:ext cx="6750750" cy="867610"/>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TextBox 7"/>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
        <p:nvSpPr>
          <p:cNvPr id="9"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TextBox 11"/>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关键字</a:t>
            </a:r>
            <a:endPar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3" name="TextBox 12"/>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
        <p:nvSpPr>
          <p:cNvPr id="14" name="TextBox 13"/>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Tree>
    <p:extLst>
      <p:ext uri="{BB962C8B-B14F-4D97-AF65-F5344CB8AC3E}">
        <p14:creationId xmlns:p14="http://schemas.microsoft.com/office/powerpoint/2010/main" val="11155031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22172" b="17447"/>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 name="TextBox 4"/>
            <p:cNvSpPr txBox="1"/>
            <p:nvPr/>
          </p:nvSpPr>
          <p:spPr>
            <a:xfrm rot="20065120">
              <a:off x="535309" y="2819332"/>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2010</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16"/>
            <p:cNvSpPr txBox="1"/>
            <p:nvPr/>
          </p:nvSpPr>
          <p:spPr>
            <a:xfrm>
              <a:off x="2519628" y="3642553"/>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2011</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Box 17"/>
            <p:cNvSpPr txBox="1"/>
            <p:nvPr/>
          </p:nvSpPr>
          <p:spPr>
            <a:xfrm>
              <a:off x="3236759" y="1671584"/>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2012</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9" name="TextBox 18"/>
            <p:cNvSpPr txBox="1"/>
            <p:nvPr/>
          </p:nvSpPr>
          <p:spPr>
            <a:xfrm>
              <a:off x="4995932" y="2947465"/>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2013</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0" name="TextBox 19"/>
            <p:cNvSpPr txBox="1"/>
            <p:nvPr/>
          </p:nvSpPr>
          <p:spPr>
            <a:xfrm>
              <a:off x="6413042" y="1227242"/>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1" name="TextBox 20"/>
            <p:cNvSpPr txBox="1"/>
            <p:nvPr/>
          </p:nvSpPr>
          <p:spPr>
            <a:xfrm>
              <a:off x="7628212" y="2933985"/>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2015</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5" name="TextBox 34"/>
          <p:cNvSpPr txBox="1"/>
          <p:nvPr/>
        </p:nvSpPr>
        <p:spPr>
          <a:xfrm>
            <a:off x="993526" y="4322008"/>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655608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marL="0" marR="0" lvl="0" indent="0" algn="just" defTabSz="685800" rtl="0" eaLnBrk="1" fontAlgn="auto" latinLnBrk="0" hangingPunct="1">
              <a:lnSpc>
                <a:spcPct val="2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所有省份可任意编辑</a:t>
            </a:r>
            <a:endParaRPr kumimoji="0" lang="en-US" altLang="zh-CN"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您</a:t>
            </a: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的内容打在这里，或者通过复制您的文本后，在此框中选择粘贴，并选择只保留文字。您的内容打在这里，或者通过复制您的文本后，在此框中选择粘贴，并选择只保留文字。</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Tree>
    <p:extLst>
      <p:ext uri="{BB962C8B-B14F-4D97-AF65-F5344CB8AC3E}">
        <p14:creationId xmlns:p14="http://schemas.microsoft.com/office/powerpoint/2010/main" val="9969118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点击添加表述内容标题</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1CADE4"/>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1CADE4"/>
              </a:solidFill>
              <a:effectLst/>
              <a:uLnTx/>
              <a:uFillTx/>
              <a:latin typeface="微软雅黑" pitchFamily="34" charset="-122"/>
              <a:ea typeface="微软雅黑" pitchFamily="34" charset="-122"/>
              <a:cs typeface="+mn-cs"/>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27CED7"/>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27CED7"/>
              </a:solidFill>
              <a:effectLst/>
              <a:uLnTx/>
              <a:uFillTx/>
              <a:latin typeface="微软雅黑" pitchFamily="34" charset="-122"/>
              <a:ea typeface="微软雅黑" pitchFamily="34" charset="-122"/>
              <a:cs typeface="+mn-cs"/>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2683C6"/>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2683C6"/>
              </a:solidFill>
              <a:effectLst/>
              <a:uLnTx/>
              <a:uFillTx/>
              <a:latin typeface="微软雅黑" pitchFamily="34" charset="-122"/>
              <a:ea typeface="微软雅黑" pitchFamily="34" charset="-122"/>
              <a:cs typeface="+mn-cs"/>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42BA97"/>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42BA97"/>
              </a:solidFill>
              <a:effectLst/>
              <a:uLnTx/>
              <a:uFillTx/>
              <a:latin typeface="微软雅黑" pitchFamily="34" charset="-122"/>
              <a:ea typeface="微软雅黑" pitchFamily="34" charset="-122"/>
              <a:cs typeface="+mn-cs"/>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Tree>
    <p:extLst>
      <p:ext uri="{BB962C8B-B14F-4D97-AF65-F5344CB8AC3E}">
        <p14:creationId xmlns:p14="http://schemas.microsoft.com/office/powerpoint/2010/main" val="34299828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文本框 17"/>
          <p:cNvSpPr txBox="1"/>
          <p:nvPr/>
        </p:nvSpPr>
        <p:spPr>
          <a:xfrm>
            <a:off x="3337583" y="2014975"/>
            <a:ext cx="4460217"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en-US"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详细内容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02</a:t>
              </a:r>
              <a:endParaRPr kumimoji="0" lang="en-US" altLang="zh-CN" sz="66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grpSp>
    </p:spTree>
    <p:extLst>
      <p:ext uri="{BB962C8B-B14F-4D97-AF65-F5344CB8AC3E}">
        <p14:creationId xmlns:p14="http://schemas.microsoft.com/office/powerpoint/2010/main" val="28515849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theme/theme1.xml><?xml version="1.0" encoding="utf-8"?>
<a:theme xmlns:a="http://schemas.openxmlformats.org/drawingml/2006/main" name="第一PPT，www.1ppt.com​">
  <a:themeElements>
    <a:clrScheme name="蓝色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4610</Words>
  <Application>Microsoft Office PowerPoint</Application>
  <PresentationFormat>全屏显示(16:9)</PresentationFormat>
  <Paragraphs>350</Paragraphs>
  <Slides>30</Slides>
  <Notes>27</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兴业银行</dc:title>
  <dc:creator>第一PPT</dc:creator>
  <cp:keywords>www.1ppt.com</cp:keywords>
  <cp:lastModifiedBy>Windows User</cp:lastModifiedBy>
  <cp:revision>3</cp:revision>
  <dcterms:created xsi:type="dcterms:W3CDTF">2016-12-15T14:09:44Z</dcterms:created>
  <dcterms:modified xsi:type="dcterms:W3CDTF">2018-11-13T14:22:37Z</dcterms:modified>
</cp:coreProperties>
</file>