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78" r:id="rId2"/>
  </p:sldMasterIdLst>
  <p:sldIdLst>
    <p:sldId id="256" r:id="rId3"/>
    <p:sldId id="259" r:id="rId4"/>
    <p:sldId id="257" r:id="rId5"/>
    <p:sldId id="260" r:id="rId6"/>
    <p:sldId id="287" r:id="rId7"/>
    <p:sldId id="258" r:id="rId8"/>
    <p:sldId id="284" r:id="rId9"/>
    <p:sldId id="267" r:id="rId10"/>
    <p:sldId id="261" r:id="rId11"/>
    <p:sldId id="262" r:id="rId12"/>
    <p:sldId id="288" r:id="rId13"/>
    <p:sldId id="276" r:id="rId14"/>
    <p:sldId id="264" r:id="rId15"/>
    <p:sldId id="268" r:id="rId16"/>
    <p:sldId id="266" r:id="rId17"/>
    <p:sldId id="265" r:id="rId18"/>
    <p:sldId id="269" r:id="rId19"/>
    <p:sldId id="273" r:id="rId20"/>
    <p:sldId id="270" r:id="rId21"/>
    <p:sldId id="285" r:id="rId22"/>
    <p:sldId id="278" r:id="rId23"/>
    <p:sldId id="279" r:id="rId24"/>
    <p:sldId id="283" r:id="rId25"/>
    <p:sldId id="289" r:id="rId26"/>
    <p:sldId id="275" r:id="rId27"/>
    <p:sldId id="280" r:id="rId28"/>
    <p:sldId id="286" r:id="rId29"/>
    <p:sldId id="290" r:id="rId30"/>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1pPr>
    <a:lvl2pPr marL="3429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2pPr>
    <a:lvl3pPr marL="6858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3pPr>
    <a:lvl4pPr marL="10287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4pPr>
    <a:lvl5pPr marL="1371600" algn="l" rtl="0" eaLnBrk="0" fontAlgn="base" hangingPunct="0">
      <a:spcBef>
        <a:spcPct val="0"/>
      </a:spcBef>
      <a:spcAft>
        <a:spcPct val="0"/>
      </a:spcAft>
      <a:defRPr kern="1200">
        <a:solidFill>
          <a:schemeClr val="tx1"/>
        </a:solidFill>
        <a:latin typeface="Calibri" pitchFamily="34" charset="0"/>
        <a:ea typeface="微软雅黑" pitchFamily="34" charset="-122"/>
        <a:cs typeface="+mn-cs"/>
      </a:defRPr>
    </a:lvl5pPr>
    <a:lvl6pPr marL="1714500" algn="l" defTabSz="685800" rtl="0" eaLnBrk="1" latinLnBrk="0" hangingPunct="1">
      <a:defRPr kern="1200">
        <a:solidFill>
          <a:schemeClr val="tx1"/>
        </a:solidFill>
        <a:latin typeface="Calibri" pitchFamily="34" charset="0"/>
        <a:ea typeface="微软雅黑" pitchFamily="34" charset="-122"/>
        <a:cs typeface="+mn-cs"/>
      </a:defRPr>
    </a:lvl6pPr>
    <a:lvl7pPr marL="2057400" algn="l" defTabSz="685800" rtl="0" eaLnBrk="1" latinLnBrk="0" hangingPunct="1">
      <a:defRPr kern="1200">
        <a:solidFill>
          <a:schemeClr val="tx1"/>
        </a:solidFill>
        <a:latin typeface="Calibri" pitchFamily="34" charset="0"/>
        <a:ea typeface="微软雅黑" pitchFamily="34" charset="-122"/>
        <a:cs typeface="+mn-cs"/>
      </a:defRPr>
    </a:lvl7pPr>
    <a:lvl8pPr marL="2400300" algn="l" defTabSz="685800" rtl="0" eaLnBrk="1" latinLnBrk="0" hangingPunct="1">
      <a:defRPr kern="1200">
        <a:solidFill>
          <a:schemeClr val="tx1"/>
        </a:solidFill>
        <a:latin typeface="Calibri" pitchFamily="34" charset="0"/>
        <a:ea typeface="微软雅黑" pitchFamily="34" charset="-122"/>
        <a:cs typeface="+mn-cs"/>
      </a:defRPr>
    </a:lvl8pPr>
    <a:lvl9pPr marL="2743200" algn="l" defTabSz="685800" rtl="0" eaLnBrk="1" latinLnBrk="0" hangingPunct="1">
      <a:defRPr kern="1200">
        <a:solidFill>
          <a:schemeClr val="tx1"/>
        </a:solidFill>
        <a:latin typeface="Calibri" pitchFamily="34" charset="0"/>
        <a:ea typeface="微软雅黑" pitchFamily="34" charset="-122"/>
        <a:cs typeface="+mn-cs"/>
      </a:defRPr>
    </a:lvl9pPr>
  </p:defaultTextStyle>
  <p:extLst>
    <p:ext uri="{EFAFB233-063F-42B5-8137-9DF3F51BA10A}">
      <p15:sldGuideLst xmlns:p15="http://schemas.microsoft.com/office/powerpoint/2012/main" xmlns="">
        <p15:guide id="1" orient="horz" pos="160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710F"/>
    <a:srgbClr val="2E74B4"/>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450" y="-1776"/>
      </p:cViewPr>
      <p:guideLst>
        <p:guide orient="horz" pos="1603"/>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711478CC-DDC0-478C-AFF3-5E28575BF2FE}" type="datetimeFigureOut">
              <a:rPr lang="zh-CN" altLang="en-US" smtClean="0"/>
              <a:pPr>
                <a:defRPr/>
              </a:pPr>
              <a:t>2018/11/13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E0C6A791-C50B-4B41-99D5-24D0BF4729B3}" type="slidenum">
              <a:rPr lang="zh-CN" altLang="en-US" smtClean="0"/>
              <a:pPr/>
              <a:t>‹#›</a:t>
            </a:fld>
            <a:endParaRPr lang="zh-CN" altLang="en-US"/>
          </a:p>
        </p:txBody>
      </p:sp>
    </p:spTree>
    <p:extLst>
      <p:ext uri="{BB962C8B-B14F-4D97-AF65-F5344CB8AC3E}">
        <p14:creationId xmlns:p14="http://schemas.microsoft.com/office/powerpoint/2010/main" val="23657585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2367627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3870894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389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909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2746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364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972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578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6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911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25862208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9909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4457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91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a:defRPr/>
            </a:pPr>
            <a:fld id="{64B4EB25-AA33-49E2-BA7A-963C5129D07C}" type="datetimeFigureOut">
              <a:rPr lang="zh-CN" altLang="en-US" smtClean="0"/>
              <a:pPr>
                <a:defRPr/>
              </a:pPr>
              <a:t>2018/11/13</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6C5FA272-E7A8-4D2C-A19F-4B7AD43C8910}" type="slidenum">
              <a:rPr lang="zh-CN" altLang="en-US" smtClean="0"/>
              <a:pPr/>
              <a:t>‹#›</a:t>
            </a:fld>
            <a:endParaRPr lang="zh-CN" altLang="en-US"/>
          </a:p>
        </p:txBody>
      </p:sp>
      <p:sp>
        <p:nvSpPr>
          <p:cNvPr id="7" name="Freeform 5"/>
          <p:cNvSpPr>
            <a:spLocks/>
          </p:cNvSpPr>
          <p:nvPr userDrawn="1"/>
        </p:nvSpPr>
        <p:spPr bwMode="auto">
          <a:xfrm>
            <a:off x="2182416" y="3484960"/>
            <a:ext cx="438150" cy="51197"/>
          </a:xfrm>
          <a:custGeom>
            <a:avLst/>
            <a:gdLst>
              <a:gd name="T0" fmla="*/ 103704 w 338"/>
              <a:gd name="T1" fmla="*/ 68263 h 39"/>
              <a:gd name="T2" fmla="*/ 584200 w 338"/>
              <a:gd name="T3" fmla="*/ 68263 h 39"/>
              <a:gd name="T4" fmla="*/ 584200 w 338"/>
              <a:gd name="T5" fmla="*/ 0 h 39"/>
              <a:gd name="T6" fmla="*/ 0 w 338"/>
              <a:gd name="T7" fmla="*/ 0 h 39"/>
              <a:gd name="T8" fmla="*/ 103704 w 338"/>
              <a:gd name="T9" fmla="*/ 68263 h 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8" h="39">
                <a:moveTo>
                  <a:pt x="60" y="39"/>
                </a:moveTo>
                <a:cubicBezTo>
                  <a:pt x="338" y="39"/>
                  <a:pt x="338" y="39"/>
                  <a:pt x="338" y="39"/>
                </a:cubicBezTo>
                <a:cubicBezTo>
                  <a:pt x="338" y="0"/>
                  <a:pt x="338" y="0"/>
                  <a:pt x="338" y="0"/>
                </a:cubicBezTo>
                <a:cubicBezTo>
                  <a:pt x="0" y="0"/>
                  <a:pt x="0" y="0"/>
                  <a:pt x="0" y="0"/>
                </a:cubicBezTo>
                <a:cubicBezTo>
                  <a:pt x="21" y="12"/>
                  <a:pt x="41" y="26"/>
                  <a:pt x="60" y="39"/>
                </a:cubicBezTo>
                <a:close/>
              </a:path>
            </a:pathLst>
          </a:custGeom>
          <a:solidFill>
            <a:srgbClr val="D39B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6"/>
          <p:cNvSpPr>
            <a:spLocks/>
          </p:cNvSpPr>
          <p:nvPr userDrawn="1"/>
        </p:nvSpPr>
        <p:spPr bwMode="auto">
          <a:xfrm>
            <a:off x="3063479" y="3383757"/>
            <a:ext cx="626269" cy="389335"/>
          </a:xfrm>
          <a:custGeom>
            <a:avLst/>
            <a:gdLst>
              <a:gd name="T0" fmla="*/ 835025 w 484"/>
              <a:gd name="T1" fmla="*/ 89980 h 300"/>
              <a:gd name="T2" fmla="*/ 715982 w 484"/>
              <a:gd name="T3" fmla="*/ 192072 h 300"/>
              <a:gd name="T4" fmla="*/ 569335 w 484"/>
              <a:gd name="T5" fmla="*/ 309737 h 300"/>
              <a:gd name="T6" fmla="*/ 293294 w 484"/>
              <a:gd name="T7" fmla="*/ 519113 h 300"/>
              <a:gd name="T8" fmla="*/ 201855 w 484"/>
              <a:gd name="T9" fmla="*/ 406639 h 300"/>
              <a:gd name="T10" fmla="*/ 0 w 484"/>
              <a:gd name="T11" fmla="*/ 328772 h 300"/>
              <a:gd name="T12" fmla="*/ 189778 w 484"/>
              <a:gd name="T13" fmla="*/ 223219 h 300"/>
              <a:gd name="T14" fmla="*/ 395084 w 484"/>
              <a:gd name="T15" fmla="*/ 95171 h 300"/>
              <a:gd name="T16" fmla="*/ 615917 w 484"/>
              <a:gd name="T17" fmla="*/ 1730 h 300"/>
              <a:gd name="T18" fmla="*/ 835025 w 484"/>
              <a:gd name="T19" fmla="*/ 89980 h 3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4" h="300">
                <a:moveTo>
                  <a:pt x="484" y="52"/>
                </a:moveTo>
                <a:cubicBezTo>
                  <a:pt x="463" y="74"/>
                  <a:pt x="438" y="92"/>
                  <a:pt x="415" y="111"/>
                </a:cubicBezTo>
                <a:cubicBezTo>
                  <a:pt x="387" y="134"/>
                  <a:pt x="359" y="157"/>
                  <a:pt x="330" y="179"/>
                </a:cubicBezTo>
                <a:cubicBezTo>
                  <a:pt x="277" y="220"/>
                  <a:pt x="223" y="260"/>
                  <a:pt x="170" y="300"/>
                </a:cubicBezTo>
                <a:cubicBezTo>
                  <a:pt x="161" y="274"/>
                  <a:pt x="140" y="251"/>
                  <a:pt x="117" y="235"/>
                </a:cubicBezTo>
                <a:cubicBezTo>
                  <a:pt x="84" y="211"/>
                  <a:pt x="42" y="197"/>
                  <a:pt x="0" y="190"/>
                </a:cubicBezTo>
                <a:cubicBezTo>
                  <a:pt x="28" y="157"/>
                  <a:pt x="72" y="145"/>
                  <a:pt x="110" y="129"/>
                </a:cubicBezTo>
                <a:cubicBezTo>
                  <a:pt x="155" y="112"/>
                  <a:pt x="191" y="82"/>
                  <a:pt x="229" y="55"/>
                </a:cubicBezTo>
                <a:cubicBezTo>
                  <a:pt x="267" y="27"/>
                  <a:pt x="309" y="3"/>
                  <a:pt x="357" y="1"/>
                </a:cubicBezTo>
                <a:cubicBezTo>
                  <a:pt x="402" y="0"/>
                  <a:pt x="456" y="15"/>
                  <a:pt x="484" y="52"/>
                </a:cubicBezTo>
                <a:close/>
              </a:path>
            </a:pathLst>
          </a:custGeom>
          <a:solidFill>
            <a:srgbClr val="F3D6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7"/>
          <p:cNvSpPr>
            <a:spLocks/>
          </p:cNvSpPr>
          <p:nvPr userDrawn="1"/>
        </p:nvSpPr>
        <p:spPr bwMode="auto">
          <a:xfrm>
            <a:off x="2965847" y="3284935"/>
            <a:ext cx="656034" cy="340519"/>
          </a:xfrm>
          <a:custGeom>
            <a:avLst/>
            <a:gdLst>
              <a:gd name="T0" fmla="*/ 874713 w 507"/>
              <a:gd name="T1" fmla="*/ 62148 h 263"/>
              <a:gd name="T2" fmla="*/ 840208 w 507"/>
              <a:gd name="T3" fmla="*/ 113938 h 263"/>
              <a:gd name="T4" fmla="*/ 776372 w 507"/>
              <a:gd name="T5" fmla="*/ 103580 h 263"/>
              <a:gd name="T6" fmla="*/ 527933 w 507"/>
              <a:gd name="T7" fmla="*/ 184717 h 263"/>
              <a:gd name="T8" fmla="*/ 305373 w 507"/>
              <a:gd name="T9" fmla="*/ 326277 h 263"/>
              <a:gd name="T10" fmla="*/ 94890 w 507"/>
              <a:gd name="T11" fmla="*/ 454025 h 263"/>
              <a:gd name="T12" fmla="*/ 93165 w 507"/>
              <a:gd name="T13" fmla="*/ 454025 h 263"/>
              <a:gd name="T14" fmla="*/ 22429 w 507"/>
              <a:gd name="T15" fmla="*/ 447120 h 263"/>
              <a:gd name="T16" fmla="*/ 0 w 507"/>
              <a:gd name="T17" fmla="*/ 445393 h 263"/>
              <a:gd name="T18" fmla="*/ 194956 w 507"/>
              <a:gd name="T19" fmla="*/ 307287 h 263"/>
              <a:gd name="T20" fmla="*/ 414065 w 507"/>
              <a:gd name="T21" fmla="*/ 165728 h 263"/>
              <a:gd name="T22" fmla="*/ 641801 w 507"/>
              <a:gd name="T23" fmla="*/ 31074 h 263"/>
              <a:gd name="T24" fmla="*/ 874713 w 507"/>
              <a:gd name="T25" fmla="*/ 62148 h 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07" h="263">
                <a:moveTo>
                  <a:pt x="507" y="36"/>
                </a:moveTo>
                <a:cubicBezTo>
                  <a:pt x="503" y="47"/>
                  <a:pt x="494" y="57"/>
                  <a:pt x="487" y="66"/>
                </a:cubicBezTo>
                <a:cubicBezTo>
                  <a:pt x="475" y="63"/>
                  <a:pt x="462" y="61"/>
                  <a:pt x="450" y="60"/>
                </a:cubicBezTo>
                <a:cubicBezTo>
                  <a:pt x="397" y="55"/>
                  <a:pt x="349" y="78"/>
                  <a:pt x="306" y="107"/>
                </a:cubicBezTo>
                <a:cubicBezTo>
                  <a:pt x="264" y="136"/>
                  <a:pt x="225" y="170"/>
                  <a:pt x="177" y="189"/>
                </a:cubicBezTo>
                <a:cubicBezTo>
                  <a:pt x="132" y="207"/>
                  <a:pt x="84" y="222"/>
                  <a:pt x="55" y="263"/>
                </a:cubicBezTo>
                <a:cubicBezTo>
                  <a:pt x="54" y="263"/>
                  <a:pt x="54" y="263"/>
                  <a:pt x="54" y="263"/>
                </a:cubicBezTo>
                <a:cubicBezTo>
                  <a:pt x="41" y="261"/>
                  <a:pt x="27" y="260"/>
                  <a:pt x="13" y="259"/>
                </a:cubicBezTo>
                <a:cubicBezTo>
                  <a:pt x="9" y="258"/>
                  <a:pt x="4" y="258"/>
                  <a:pt x="0" y="258"/>
                </a:cubicBezTo>
                <a:cubicBezTo>
                  <a:pt x="32" y="225"/>
                  <a:pt x="72" y="201"/>
                  <a:pt x="113" y="178"/>
                </a:cubicBezTo>
                <a:cubicBezTo>
                  <a:pt x="157" y="153"/>
                  <a:pt x="199" y="127"/>
                  <a:pt x="240" y="96"/>
                </a:cubicBezTo>
                <a:cubicBezTo>
                  <a:pt x="281" y="66"/>
                  <a:pt x="323" y="34"/>
                  <a:pt x="372" y="18"/>
                </a:cubicBezTo>
                <a:cubicBezTo>
                  <a:pt x="415" y="4"/>
                  <a:pt x="473" y="0"/>
                  <a:pt x="507" y="36"/>
                </a:cubicBezTo>
                <a:close/>
              </a:path>
            </a:pathLst>
          </a:custGeom>
          <a:solidFill>
            <a:srgbClr val="F3D6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8"/>
          <p:cNvSpPr>
            <a:spLocks/>
          </p:cNvSpPr>
          <p:nvPr userDrawn="1"/>
        </p:nvSpPr>
        <p:spPr bwMode="auto">
          <a:xfrm>
            <a:off x="2799160" y="3276600"/>
            <a:ext cx="619125" cy="341710"/>
          </a:xfrm>
          <a:custGeom>
            <a:avLst/>
            <a:gdLst>
              <a:gd name="T0" fmla="*/ 825500 w 478"/>
              <a:gd name="T1" fmla="*/ 18984 h 264"/>
              <a:gd name="T2" fmla="*/ 645893 w 478"/>
              <a:gd name="T3" fmla="*/ 129436 h 264"/>
              <a:gd name="T4" fmla="*/ 535366 w 478"/>
              <a:gd name="T5" fmla="*/ 208823 h 264"/>
              <a:gd name="T6" fmla="*/ 411023 w 478"/>
              <a:gd name="T7" fmla="*/ 283032 h 264"/>
              <a:gd name="T8" fmla="*/ 179607 w 478"/>
              <a:gd name="T9" fmla="*/ 452161 h 264"/>
              <a:gd name="T10" fmla="*/ 0 w 478"/>
              <a:gd name="T11" fmla="*/ 455613 h 264"/>
              <a:gd name="T12" fmla="*/ 181334 w 478"/>
              <a:gd name="T13" fmla="*/ 321000 h 264"/>
              <a:gd name="T14" fmla="*/ 381664 w 478"/>
              <a:gd name="T15" fmla="*/ 163952 h 264"/>
              <a:gd name="T16" fmla="*/ 592357 w 478"/>
              <a:gd name="T17" fmla="*/ 27613 h 264"/>
              <a:gd name="T18" fmla="*/ 825500 w 478"/>
              <a:gd name="T19" fmla="*/ 18984 h 2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78" h="264">
                <a:moveTo>
                  <a:pt x="478" y="11"/>
                </a:moveTo>
                <a:cubicBezTo>
                  <a:pt x="441" y="27"/>
                  <a:pt x="406" y="51"/>
                  <a:pt x="374" y="75"/>
                </a:cubicBezTo>
                <a:cubicBezTo>
                  <a:pt x="353" y="91"/>
                  <a:pt x="332" y="107"/>
                  <a:pt x="310" y="121"/>
                </a:cubicBezTo>
                <a:cubicBezTo>
                  <a:pt x="287" y="137"/>
                  <a:pt x="263" y="150"/>
                  <a:pt x="238" y="164"/>
                </a:cubicBezTo>
                <a:cubicBezTo>
                  <a:pt x="190" y="191"/>
                  <a:pt x="141" y="220"/>
                  <a:pt x="104" y="262"/>
                </a:cubicBezTo>
                <a:cubicBezTo>
                  <a:pt x="69" y="261"/>
                  <a:pt x="35" y="262"/>
                  <a:pt x="0" y="264"/>
                </a:cubicBezTo>
                <a:cubicBezTo>
                  <a:pt x="32" y="234"/>
                  <a:pt x="69" y="210"/>
                  <a:pt x="105" y="186"/>
                </a:cubicBezTo>
                <a:cubicBezTo>
                  <a:pt x="147" y="159"/>
                  <a:pt x="184" y="127"/>
                  <a:pt x="221" y="95"/>
                </a:cubicBezTo>
                <a:cubicBezTo>
                  <a:pt x="258" y="63"/>
                  <a:pt x="297" y="32"/>
                  <a:pt x="343" y="16"/>
                </a:cubicBezTo>
                <a:cubicBezTo>
                  <a:pt x="386" y="2"/>
                  <a:pt x="434" y="0"/>
                  <a:pt x="478" y="11"/>
                </a:cubicBezTo>
                <a:close/>
              </a:path>
            </a:pathLst>
          </a:custGeom>
          <a:solidFill>
            <a:srgbClr val="F3D6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9"/>
          <p:cNvSpPr>
            <a:spLocks/>
          </p:cNvSpPr>
          <p:nvPr userDrawn="1"/>
        </p:nvSpPr>
        <p:spPr bwMode="auto">
          <a:xfrm>
            <a:off x="2596754" y="3281363"/>
            <a:ext cx="573881" cy="341710"/>
          </a:xfrm>
          <a:custGeom>
            <a:avLst/>
            <a:gdLst>
              <a:gd name="T0" fmla="*/ 765175 w 443"/>
              <a:gd name="T1" fmla="*/ 31065 h 264"/>
              <a:gd name="T2" fmla="*/ 647722 w 443"/>
              <a:gd name="T3" fmla="*/ 117355 h 264"/>
              <a:gd name="T4" fmla="*/ 547541 w 443"/>
              <a:gd name="T5" fmla="*/ 205371 h 264"/>
              <a:gd name="T6" fmla="*/ 433542 w 443"/>
              <a:gd name="T7" fmla="*/ 286484 h 264"/>
              <a:gd name="T8" fmla="*/ 221089 w 443"/>
              <a:gd name="T9" fmla="*/ 450436 h 264"/>
              <a:gd name="T10" fmla="*/ 162362 w 443"/>
              <a:gd name="T11" fmla="*/ 452161 h 264"/>
              <a:gd name="T12" fmla="*/ 0 w 443"/>
              <a:gd name="T13" fmla="*/ 455613 h 264"/>
              <a:gd name="T14" fmla="*/ 181362 w 443"/>
              <a:gd name="T15" fmla="*/ 329629 h 264"/>
              <a:gd name="T16" fmla="*/ 374815 w 443"/>
              <a:gd name="T17" fmla="*/ 193290 h 264"/>
              <a:gd name="T18" fmla="*/ 550995 w 443"/>
              <a:gd name="T19" fmla="*/ 56952 h 264"/>
              <a:gd name="T20" fmla="*/ 765175 w 443"/>
              <a:gd name="T21" fmla="*/ 31065 h 2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43" h="264">
                <a:moveTo>
                  <a:pt x="443" y="18"/>
                </a:moveTo>
                <a:cubicBezTo>
                  <a:pt x="419" y="32"/>
                  <a:pt x="397" y="50"/>
                  <a:pt x="375" y="68"/>
                </a:cubicBezTo>
                <a:cubicBezTo>
                  <a:pt x="355" y="84"/>
                  <a:pt x="336" y="102"/>
                  <a:pt x="317" y="119"/>
                </a:cubicBezTo>
                <a:cubicBezTo>
                  <a:pt x="296" y="136"/>
                  <a:pt x="274" y="151"/>
                  <a:pt x="251" y="166"/>
                </a:cubicBezTo>
                <a:cubicBezTo>
                  <a:pt x="208" y="195"/>
                  <a:pt x="164" y="223"/>
                  <a:pt x="128" y="261"/>
                </a:cubicBezTo>
                <a:cubicBezTo>
                  <a:pt x="117" y="261"/>
                  <a:pt x="105" y="262"/>
                  <a:pt x="94" y="262"/>
                </a:cubicBezTo>
                <a:cubicBezTo>
                  <a:pt x="64" y="263"/>
                  <a:pt x="32" y="264"/>
                  <a:pt x="0" y="264"/>
                </a:cubicBezTo>
                <a:cubicBezTo>
                  <a:pt x="34" y="238"/>
                  <a:pt x="69" y="215"/>
                  <a:pt x="105" y="191"/>
                </a:cubicBezTo>
                <a:cubicBezTo>
                  <a:pt x="144" y="166"/>
                  <a:pt x="182" y="142"/>
                  <a:pt x="217" y="112"/>
                </a:cubicBezTo>
                <a:cubicBezTo>
                  <a:pt x="250" y="84"/>
                  <a:pt x="281" y="54"/>
                  <a:pt x="319" y="33"/>
                </a:cubicBezTo>
                <a:cubicBezTo>
                  <a:pt x="355" y="12"/>
                  <a:pt x="403" y="0"/>
                  <a:pt x="443" y="18"/>
                </a:cubicBezTo>
                <a:close/>
              </a:path>
            </a:pathLst>
          </a:custGeom>
          <a:solidFill>
            <a:srgbClr val="F3D6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0"/>
          <p:cNvSpPr>
            <a:spLocks noEditPoints="1"/>
          </p:cNvSpPr>
          <p:nvPr userDrawn="1"/>
        </p:nvSpPr>
        <p:spPr bwMode="auto">
          <a:xfrm>
            <a:off x="770334" y="3393282"/>
            <a:ext cx="2509838" cy="988219"/>
          </a:xfrm>
          <a:custGeom>
            <a:avLst/>
            <a:gdLst>
              <a:gd name="T0" fmla="*/ 3322288 w 1939"/>
              <a:gd name="T1" fmla="*/ 528432 h 763"/>
              <a:gd name="T2" fmla="*/ 2851127 w 1939"/>
              <a:gd name="T3" fmla="*/ 739113 h 763"/>
              <a:gd name="T4" fmla="*/ 2504228 w 1939"/>
              <a:gd name="T5" fmla="*/ 694214 h 763"/>
              <a:gd name="T6" fmla="*/ 2190121 w 1939"/>
              <a:gd name="T7" fmla="*/ 694214 h 763"/>
              <a:gd name="T8" fmla="*/ 1824238 w 1939"/>
              <a:gd name="T9" fmla="*/ 837547 h 763"/>
              <a:gd name="T10" fmla="*/ 2247075 w 1939"/>
              <a:gd name="T11" fmla="*/ 721844 h 763"/>
              <a:gd name="T12" fmla="*/ 2269511 w 1939"/>
              <a:gd name="T13" fmla="*/ 1011964 h 763"/>
              <a:gd name="T14" fmla="*/ 2286770 w 1939"/>
              <a:gd name="T15" fmla="*/ 861723 h 763"/>
              <a:gd name="T16" fmla="*/ 2364433 w 1939"/>
              <a:gd name="T17" fmla="*/ 718391 h 763"/>
              <a:gd name="T18" fmla="*/ 2412758 w 1939"/>
              <a:gd name="T19" fmla="*/ 754655 h 763"/>
              <a:gd name="T20" fmla="*/ 2493873 w 1939"/>
              <a:gd name="T21" fmla="*/ 939434 h 763"/>
              <a:gd name="T22" fmla="*/ 2474889 w 1939"/>
              <a:gd name="T23" fmla="*/ 799555 h 763"/>
              <a:gd name="T24" fmla="*/ 2492147 w 1939"/>
              <a:gd name="T25" fmla="*/ 727025 h 763"/>
              <a:gd name="T26" fmla="*/ 2559456 w 1939"/>
              <a:gd name="T27" fmla="*/ 758109 h 763"/>
              <a:gd name="T28" fmla="*/ 2650927 w 1939"/>
              <a:gd name="T29" fmla="*/ 844454 h 763"/>
              <a:gd name="T30" fmla="*/ 2631942 w 1939"/>
              <a:gd name="T31" fmla="*/ 790920 h 763"/>
              <a:gd name="T32" fmla="*/ 2581892 w 1939"/>
              <a:gd name="T33" fmla="*/ 735660 h 763"/>
              <a:gd name="T34" fmla="*/ 2832143 w 1939"/>
              <a:gd name="T35" fmla="*/ 878992 h 763"/>
              <a:gd name="T36" fmla="*/ 2366159 w 1939"/>
              <a:gd name="T37" fmla="*/ 1288268 h 763"/>
              <a:gd name="T38" fmla="*/ 1976114 w 1939"/>
              <a:gd name="T39" fmla="*/ 1284814 h 763"/>
              <a:gd name="T40" fmla="*/ 1204653 w 1939"/>
              <a:gd name="T41" fmla="*/ 1096582 h 763"/>
              <a:gd name="T42" fmla="*/ 521211 w 1939"/>
              <a:gd name="T43" fmla="*/ 1129393 h 763"/>
              <a:gd name="T44" fmla="*/ 0 w 1939"/>
              <a:gd name="T45" fmla="*/ 524978 h 763"/>
              <a:gd name="T46" fmla="*/ 276138 w 1939"/>
              <a:gd name="T47" fmla="*/ 283212 h 763"/>
              <a:gd name="T48" fmla="*/ 933692 w 1939"/>
              <a:gd name="T49" fmla="*/ 72530 h 763"/>
              <a:gd name="T50" fmla="*/ 1242622 w 1939"/>
              <a:gd name="T51" fmla="*/ 50080 h 763"/>
              <a:gd name="T52" fmla="*/ 2086569 w 1939"/>
              <a:gd name="T53" fmla="*/ 260762 h 763"/>
              <a:gd name="T54" fmla="*/ 2088295 w 1939"/>
              <a:gd name="T55" fmla="*/ 262489 h 763"/>
              <a:gd name="T56" fmla="*/ 2093473 w 1939"/>
              <a:gd name="T57" fmla="*/ 264216 h 763"/>
              <a:gd name="T58" fmla="*/ 2759656 w 1939"/>
              <a:gd name="T59" fmla="*/ 331565 h 763"/>
              <a:gd name="T60" fmla="*/ 3289496 w 1939"/>
              <a:gd name="T61" fmla="*/ 485259 h 763"/>
              <a:gd name="T62" fmla="*/ 2992648 w 1939"/>
              <a:gd name="T63" fmla="*/ 417910 h 763"/>
              <a:gd name="T64" fmla="*/ 2956405 w 1939"/>
              <a:gd name="T65" fmla="*/ 635499 h 763"/>
              <a:gd name="T66" fmla="*/ 3054779 w 1939"/>
              <a:gd name="T67" fmla="*/ 695941 h 763"/>
              <a:gd name="T68" fmla="*/ 2958131 w 1939"/>
              <a:gd name="T69" fmla="*/ 526705 h 763"/>
              <a:gd name="T70" fmla="*/ 3153153 w 1939"/>
              <a:gd name="T71" fmla="*/ 442087 h 763"/>
              <a:gd name="T72" fmla="*/ 3265334 w 1939"/>
              <a:gd name="T73" fmla="*/ 594054 h 763"/>
              <a:gd name="T74" fmla="*/ 3092748 w 1939"/>
              <a:gd name="T75" fmla="*/ 702848 h 763"/>
              <a:gd name="T76" fmla="*/ 3289496 w 1939"/>
              <a:gd name="T77" fmla="*/ 485259 h 763"/>
              <a:gd name="T78" fmla="*/ 2631942 w 1939"/>
              <a:gd name="T79" fmla="*/ 649315 h 763"/>
              <a:gd name="T80" fmla="*/ 2602603 w 1939"/>
              <a:gd name="T81" fmla="*/ 490440 h 763"/>
              <a:gd name="T82" fmla="*/ 2611232 w 1939"/>
              <a:gd name="T83" fmla="*/ 405822 h 763"/>
              <a:gd name="T84" fmla="*/ 2588796 w 1939"/>
              <a:gd name="T85" fmla="*/ 623411 h 763"/>
              <a:gd name="T86" fmla="*/ 2573263 w 1939"/>
              <a:gd name="T87" fmla="*/ 633772 h 763"/>
              <a:gd name="T88" fmla="*/ 2543923 w 1939"/>
              <a:gd name="T89" fmla="*/ 554335 h 763"/>
              <a:gd name="T90" fmla="*/ 2531842 w 1939"/>
              <a:gd name="T91" fmla="*/ 450721 h 763"/>
              <a:gd name="T92" fmla="*/ 2568085 w 1939"/>
              <a:gd name="T93" fmla="*/ 637226 h 76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39" h="763">
                <a:moveTo>
                  <a:pt x="1801" y="210"/>
                </a:moveTo>
                <a:cubicBezTo>
                  <a:pt x="1851" y="223"/>
                  <a:pt x="1911" y="251"/>
                  <a:pt x="1925" y="306"/>
                </a:cubicBezTo>
                <a:cubicBezTo>
                  <a:pt x="1939" y="362"/>
                  <a:pt x="1874" y="400"/>
                  <a:pt x="1830" y="415"/>
                </a:cubicBezTo>
                <a:cubicBezTo>
                  <a:pt x="1774" y="435"/>
                  <a:pt x="1711" y="433"/>
                  <a:pt x="1652" y="428"/>
                </a:cubicBezTo>
                <a:cubicBezTo>
                  <a:pt x="1594" y="423"/>
                  <a:pt x="1536" y="412"/>
                  <a:pt x="1478" y="405"/>
                </a:cubicBezTo>
                <a:cubicBezTo>
                  <a:pt x="1469" y="404"/>
                  <a:pt x="1460" y="403"/>
                  <a:pt x="1451" y="402"/>
                </a:cubicBezTo>
                <a:cubicBezTo>
                  <a:pt x="1450" y="402"/>
                  <a:pt x="1449" y="402"/>
                  <a:pt x="1448" y="402"/>
                </a:cubicBezTo>
                <a:cubicBezTo>
                  <a:pt x="1389" y="397"/>
                  <a:pt x="1329" y="395"/>
                  <a:pt x="1269" y="402"/>
                </a:cubicBezTo>
                <a:cubicBezTo>
                  <a:pt x="1191" y="411"/>
                  <a:pt x="1117" y="434"/>
                  <a:pt x="1047" y="469"/>
                </a:cubicBezTo>
                <a:cubicBezTo>
                  <a:pt x="1036" y="474"/>
                  <a:pt x="1046" y="490"/>
                  <a:pt x="1057" y="485"/>
                </a:cubicBezTo>
                <a:cubicBezTo>
                  <a:pt x="1120" y="454"/>
                  <a:pt x="1186" y="432"/>
                  <a:pt x="1256" y="423"/>
                </a:cubicBezTo>
                <a:cubicBezTo>
                  <a:pt x="1271" y="420"/>
                  <a:pt x="1287" y="419"/>
                  <a:pt x="1302" y="418"/>
                </a:cubicBezTo>
                <a:cubicBezTo>
                  <a:pt x="1309" y="446"/>
                  <a:pt x="1312" y="474"/>
                  <a:pt x="1312" y="504"/>
                </a:cubicBezTo>
                <a:cubicBezTo>
                  <a:pt x="1312" y="531"/>
                  <a:pt x="1310" y="559"/>
                  <a:pt x="1315" y="586"/>
                </a:cubicBezTo>
                <a:cubicBezTo>
                  <a:pt x="1315" y="588"/>
                  <a:pt x="1318" y="588"/>
                  <a:pt x="1319" y="586"/>
                </a:cubicBezTo>
                <a:cubicBezTo>
                  <a:pt x="1323" y="557"/>
                  <a:pt x="1324" y="528"/>
                  <a:pt x="1325" y="499"/>
                </a:cubicBezTo>
                <a:cubicBezTo>
                  <a:pt x="1326" y="472"/>
                  <a:pt x="1326" y="444"/>
                  <a:pt x="1320" y="417"/>
                </a:cubicBezTo>
                <a:cubicBezTo>
                  <a:pt x="1337" y="416"/>
                  <a:pt x="1354" y="416"/>
                  <a:pt x="1370" y="416"/>
                </a:cubicBezTo>
                <a:cubicBezTo>
                  <a:pt x="1371" y="417"/>
                  <a:pt x="1371" y="417"/>
                  <a:pt x="1372" y="417"/>
                </a:cubicBezTo>
                <a:cubicBezTo>
                  <a:pt x="1382" y="423"/>
                  <a:pt x="1390" y="429"/>
                  <a:pt x="1398" y="437"/>
                </a:cubicBezTo>
                <a:cubicBezTo>
                  <a:pt x="1407" y="447"/>
                  <a:pt x="1414" y="459"/>
                  <a:pt x="1420" y="471"/>
                </a:cubicBezTo>
                <a:cubicBezTo>
                  <a:pt x="1432" y="494"/>
                  <a:pt x="1437" y="519"/>
                  <a:pt x="1445" y="544"/>
                </a:cubicBezTo>
                <a:cubicBezTo>
                  <a:pt x="1447" y="548"/>
                  <a:pt x="1452" y="547"/>
                  <a:pt x="1453" y="543"/>
                </a:cubicBezTo>
                <a:cubicBezTo>
                  <a:pt x="1455" y="517"/>
                  <a:pt x="1444" y="487"/>
                  <a:pt x="1434" y="463"/>
                </a:cubicBezTo>
                <a:cubicBezTo>
                  <a:pt x="1428" y="448"/>
                  <a:pt x="1419" y="431"/>
                  <a:pt x="1406" y="418"/>
                </a:cubicBezTo>
                <a:cubicBezTo>
                  <a:pt x="1419" y="419"/>
                  <a:pt x="1431" y="420"/>
                  <a:pt x="1444" y="421"/>
                </a:cubicBezTo>
                <a:cubicBezTo>
                  <a:pt x="1445" y="421"/>
                  <a:pt x="1447" y="422"/>
                  <a:pt x="1448" y="422"/>
                </a:cubicBezTo>
                <a:cubicBezTo>
                  <a:pt x="1461" y="425"/>
                  <a:pt x="1472" y="431"/>
                  <a:pt x="1483" y="439"/>
                </a:cubicBezTo>
                <a:cubicBezTo>
                  <a:pt x="1494" y="447"/>
                  <a:pt x="1503" y="457"/>
                  <a:pt x="1512" y="467"/>
                </a:cubicBezTo>
                <a:cubicBezTo>
                  <a:pt x="1519" y="475"/>
                  <a:pt x="1526" y="486"/>
                  <a:pt x="1536" y="489"/>
                </a:cubicBezTo>
                <a:cubicBezTo>
                  <a:pt x="1540" y="490"/>
                  <a:pt x="1542" y="487"/>
                  <a:pt x="1542" y="484"/>
                </a:cubicBezTo>
                <a:cubicBezTo>
                  <a:pt x="1540" y="474"/>
                  <a:pt x="1531" y="466"/>
                  <a:pt x="1525" y="458"/>
                </a:cubicBezTo>
                <a:cubicBezTo>
                  <a:pt x="1517" y="448"/>
                  <a:pt x="1508" y="438"/>
                  <a:pt x="1498" y="429"/>
                </a:cubicBezTo>
                <a:cubicBezTo>
                  <a:pt x="1497" y="428"/>
                  <a:pt x="1497" y="427"/>
                  <a:pt x="1496" y="426"/>
                </a:cubicBezTo>
                <a:cubicBezTo>
                  <a:pt x="1568" y="436"/>
                  <a:pt x="1641" y="451"/>
                  <a:pt x="1714" y="451"/>
                </a:cubicBezTo>
                <a:cubicBezTo>
                  <a:pt x="1688" y="467"/>
                  <a:pt x="1664" y="489"/>
                  <a:pt x="1641" y="509"/>
                </a:cubicBezTo>
                <a:cubicBezTo>
                  <a:pt x="1611" y="535"/>
                  <a:pt x="1582" y="563"/>
                  <a:pt x="1554" y="592"/>
                </a:cubicBezTo>
                <a:cubicBezTo>
                  <a:pt x="1497" y="648"/>
                  <a:pt x="1440" y="705"/>
                  <a:pt x="1371" y="746"/>
                </a:cubicBezTo>
                <a:cubicBezTo>
                  <a:pt x="1370" y="746"/>
                  <a:pt x="1369" y="746"/>
                  <a:pt x="1368" y="747"/>
                </a:cubicBezTo>
                <a:cubicBezTo>
                  <a:pt x="1296" y="763"/>
                  <a:pt x="1217" y="756"/>
                  <a:pt x="1145" y="744"/>
                </a:cubicBezTo>
                <a:cubicBezTo>
                  <a:pt x="1069" y="731"/>
                  <a:pt x="995" y="712"/>
                  <a:pt x="921" y="693"/>
                </a:cubicBezTo>
                <a:cubicBezTo>
                  <a:pt x="847" y="673"/>
                  <a:pt x="773" y="652"/>
                  <a:pt x="698" y="635"/>
                </a:cubicBezTo>
                <a:cubicBezTo>
                  <a:pt x="631" y="620"/>
                  <a:pt x="562" y="608"/>
                  <a:pt x="493" y="607"/>
                </a:cubicBezTo>
                <a:cubicBezTo>
                  <a:pt x="425" y="606"/>
                  <a:pt x="361" y="621"/>
                  <a:pt x="302" y="654"/>
                </a:cubicBezTo>
                <a:cubicBezTo>
                  <a:pt x="285" y="663"/>
                  <a:pt x="269" y="673"/>
                  <a:pt x="254" y="684"/>
                </a:cubicBezTo>
                <a:cubicBezTo>
                  <a:pt x="0" y="304"/>
                  <a:pt x="0" y="304"/>
                  <a:pt x="0" y="304"/>
                </a:cubicBezTo>
                <a:cubicBezTo>
                  <a:pt x="3" y="301"/>
                  <a:pt x="6" y="298"/>
                  <a:pt x="10" y="295"/>
                </a:cubicBezTo>
                <a:cubicBezTo>
                  <a:pt x="58" y="249"/>
                  <a:pt x="105" y="203"/>
                  <a:pt x="160" y="164"/>
                </a:cubicBezTo>
                <a:cubicBezTo>
                  <a:pt x="215" y="126"/>
                  <a:pt x="275" y="94"/>
                  <a:pt x="337" y="70"/>
                </a:cubicBezTo>
                <a:cubicBezTo>
                  <a:pt x="403" y="45"/>
                  <a:pt x="472" y="41"/>
                  <a:pt x="541" y="42"/>
                </a:cubicBezTo>
                <a:cubicBezTo>
                  <a:pt x="571" y="42"/>
                  <a:pt x="601" y="42"/>
                  <a:pt x="631" y="42"/>
                </a:cubicBezTo>
                <a:cubicBezTo>
                  <a:pt x="661" y="41"/>
                  <a:pt x="691" y="35"/>
                  <a:pt x="720" y="29"/>
                </a:cubicBezTo>
                <a:cubicBezTo>
                  <a:pt x="780" y="17"/>
                  <a:pt x="840" y="0"/>
                  <a:pt x="901" y="2"/>
                </a:cubicBezTo>
                <a:cubicBezTo>
                  <a:pt x="1018" y="6"/>
                  <a:pt x="1117" y="88"/>
                  <a:pt x="1209" y="151"/>
                </a:cubicBezTo>
                <a:cubicBezTo>
                  <a:pt x="1209" y="151"/>
                  <a:pt x="1209" y="151"/>
                  <a:pt x="1209" y="152"/>
                </a:cubicBezTo>
                <a:cubicBezTo>
                  <a:pt x="1209" y="152"/>
                  <a:pt x="1209" y="152"/>
                  <a:pt x="1210" y="152"/>
                </a:cubicBezTo>
                <a:cubicBezTo>
                  <a:pt x="1210" y="152"/>
                  <a:pt x="1210" y="152"/>
                  <a:pt x="1211" y="152"/>
                </a:cubicBezTo>
                <a:cubicBezTo>
                  <a:pt x="1211" y="153"/>
                  <a:pt x="1212" y="153"/>
                  <a:pt x="1213" y="153"/>
                </a:cubicBezTo>
                <a:cubicBezTo>
                  <a:pt x="1268" y="186"/>
                  <a:pt x="1333" y="194"/>
                  <a:pt x="1396" y="196"/>
                </a:cubicBezTo>
                <a:cubicBezTo>
                  <a:pt x="1464" y="198"/>
                  <a:pt x="1531" y="194"/>
                  <a:pt x="1599" y="192"/>
                </a:cubicBezTo>
                <a:cubicBezTo>
                  <a:pt x="1667" y="190"/>
                  <a:pt x="1736" y="191"/>
                  <a:pt x="1801" y="210"/>
                </a:cubicBezTo>
                <a:close/>
                <a:moveTo>
                  <a:pt x="1906" y="281"/>
                </a:moveTo>
                <a:cubicBezTo>
                  <a:pt x="1894" y="255"/>
                  <a:pt x="1864" y="246"/>
                  <a:pt x="1831" y="238"/>
                </a:cubicBezTo>
                <a:cubicBezTo>
                  <a:pt x="1799" y="229"/>
                  <a:pt x="1763" y="225"/>
                  <a:pt x="1734" y="242"/>
                </a:cubicBezTo>
                <a:cubicBezTo>
                  <a:pt x="1714" y="253"/>
                  <a:pt x="1702" y="276"/>
                  <a:pt x="1699" y="298"/>
                </a:cubicBezTo>
                <a:cubicBezTo>
                  <a:pt x="1695" y="322"/>
                  <a:pt x="1700" y="347"/>
                  <a:pt x="1713" y="368"/>
                </a:cubicBezTo>
                <a:cubicBezTo>
                  <a:pt x="1725" y="390"/>
                  <a:pt x="1758" y="409"/>
                  <a:pt x="1769" y="406"/>
                </a:cubicBezTo>
                <a:cubicBezTo>
                  <a:pt x="1771" y="405"/>
                  <a:pt x="1771" y="404"/>
                  <a:pt x="1770" y="403"/>
                </a:cubicBezTo>
                <a:cubicBezTo>
                  <a:pt x="1763" y="397"/>
                  <a:pt x="1741" y="391"/>
                  <a:pt x="1726" y="363"/>
                </a:cubicBezTo>
                <a:cubicBezTo>
                  <a:pt x="1715" y="346"/>
                  <a:pt x="1712" y="325"/>
                  <a:pt x="1714" y="305"/>
                </a:cubicBezTo>
                <a:cubicBezTo>
                  <a:pt x="1716" y="286"/>
                  <a:pt x="1726" y="268"/>
                  <a:pt x="1741" y="258"/>
                </a:cubicBezTo>
                <a:cubicBezTo>
                  <a:pt x="1766" y="241"/>
                  <a:pt x="1801" y="248"/>
                  <a:pt x="1827" y="256"/>
                </a:cubicBezTo>
                <a:cubicBezTo>
                  <a:pt x="1854" y="264"/>
                  <a:pt x="1876" y="269"/>
                  <a:pt x="1890" y="290"/>
                </a:cubicBezTo>
                <a:cubicBezTo>
                  <a:pt x="1900" y="307"/>
                  <a:pt x="1900" y="327"/>
                  <a:pt x="1892" y="344"/>
                </a:cubicBezTo>
                <a:cubicBezTo>
                  <a:pt x="1875" y="379"/>
                  <a:pt x="1830" y="403"/>
                  <a:pt x="1792" y="405"/>
                </a:cubicBezTo>
                <a:cubicBezTo>
                  <a:pt x="1791" y="405"/>
                  <a:pt x="1790" y="407"/>
                  <a:pt x="1792" y="407"/>
                </a:cubicBezTo>
                <a:cubicBezTo>
                  <a:pt x="1837" y="415"/>
                  <a:pt x="1886" y="388"/>
                  <a:pt x="1907" y="346"/>
                </a:cubicBezTo>
                <a:cubicBezTo>
                  <a:pt x="1917" y="325"/>
                  <a:pt x="1916" y="302"/>
                  <a:pt x="1906" y="281"/>
                </a:cubicBezTo>
                <a:close/>
                <a:moveTo>
                  <a:pt x="1520" y="394"/>
                </a:moveTo>
                <a:cubicBezTo>
                  <a:pt x="1532" y="398"/>
                  <a:pt x="1527" y="381"/>
                  <a:pt x="1525" y="376"/>
                </a:cubicBezTo>
                <a:cubicBezTo>
                  <a:pt x="1519" y="362"/>
                  <a:pt x="1514" y="347"/>
                  <a:pt x="1511" y="332"/>
                </a:cubicBezTo>
                <a:cubicBezTo>
                  <a:pt x="1508" y="316"/>
                  <a:pt x="1508" y="300"/>
                  <a:pt x="1508" y="284"/>
                </a:cubicBezTo>
                <a:cubicBezTo>
                  <a:pt x="1509" y="269"/>
                  <a:pt x="1511" y="251"/>
                  <a:pt x="1517" y="237"/>
                </a:cubicBezTo>
                <a:cubicBezTo>
                  <a:pt x="1518" y="234"/>
                  <a:pt x="1515" y="232"/>
                  <a:pt x="1513" y="235"/>
                </a:cubicBezTo>
                <a:cubicBezTo>
                  <a:pt x="1498" y="261"/>
                  <a:pt x="1493" y="287"/>
                  <a:pt x="1494" y="317"/>
                </a:cubicBezTo>
                <a:cubicBezTo>
                  <a:pt x="1494" y="332"/>
                  <a:pt x="1496" y="347"/>
                  <a:pt x="1500" y="361"/>
                </a:cubicBezTo>
                <a:cubicBezTo>
                  <a:pt x="1503" y="371"/>
                  <a:pt x="1509" y="391"/>
                  <a:pt x="1520" y="394"/>
                </a:cubicBezTo>
                <a:close/>
                <a:moveTo>
                  <a:pt x="1491" y="367"/>
                </a:moveTo>
                <a:cubicBezTo>
                  <a:pt x="1493" y="361"/>
                  <a:pt x="1488" y="354"/>
                  <a:pt x="1485" y="349"/>
                </a:cubicBezTo>
                <a:cubicBezTo>
                  <a:pt x="1481" y="340"/>
                  <a:pt x="1477" y="331"/>
                  <a:pt x="1474" y="321"/>
                </a:cubicBezTo>
                <a:cubicBezTo>
                  <a:pt x="1469" y="303"/>
                  <a:pt x="1466" y="280"/>
                  <a:pt x="1471" y="262"/>
                </a:cubicBezTo>
                <a:cubicBezTo>
                  <a:pt x="1471" y="260"/>
                  <a:pt x="1468" y="259"/>
                  <a:pt x="1467" y="261"/>
                </a:cubicBezTo>
                <a:cubicBezTo>
                  <a:pt x="1459" y="281"/>
                  <a:pt x="1456" y="299"/>
                  <a:pt x="1459" y="321"/>
                </a:cubicBezTo>
                <a:cubicBezTo>
                  <a:pt x="1461" y="334"/>
                  <a:pt x="1470" y="372"/>
                  <a:pt x="1488" y="369"/>
                </a:cubicBezTo>
                <a:cubicBezTo>
                  <a:pt x="1489" y="369"/>
                  <a:pt x="1490" y="368"/>
                  <a:pt x="1491" y="367"/>
                </a:cubicBezTo>
                <a:close/>
              </a:path>
            </a:pathLst>
          </a:custGeom>
          <a:solidFill>
            <a:srgbClr val="F3D6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1"/>
          <p:cNvSpPr>
            <a:spLocks/>
          </p:cNvSpPr>
          <p:nvPr userDrawn="1"/>
        </p:nvSpPr>
        <p:spPr bwMode="auto">
          <a:xfrm>
            <a:off x="0" y="3842148"/>
            <a:ext cx="944166" cy="1329928"/>
          </a:xfrm>
          <a:custGeom>
            <a:avLst/>
            <a:gdLst>
              <a:gd name="T0" fmla="*/ 0 w 793"/>
              <a:gd name="T1" fmla="*/ 185738 h 1117"/>
              <a:gd name="T2" fmla="*/ 0 w 793"/>
              <a:gd name="T3" fmla="*/ 1773238 h 1117"/>
              <a:gd name="T4" fmla="*/ 944563 w 793"/>
              <a:gd name="T5" fmla="*/ 1773238 h 1117"/>
              <a:gd name="T6" fmla="*/ 1258888 w 793"/>
              <a:gd name="T7" fmla="*/ 1525588 h 1117"/>
              <a:gd name="T8" fmla="*/ 298450 w 793"/>
              <a:gd name="T9" fmla="*/ 0 h 1117"/>
              <a:gd name="T10" fmla="*/ 0 w 793"/>
              <a:gd name="T11" fmla="*/ 185738 h 11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3" h="1117">
                <a:moveTo>
                  <a:pt x="0" y="117"/>
                </a:moveTo>
                <a:lnTo>
                  <a:pt x="0" y="1117"/>
                </a:lnTo>
                <a:lnTo>
                  <a:pt x="595" y="1117"/>
                </a:lnTo>
                <a:lnTo>
                  <a:pt x="793" y="961"/>
                </a:lnTo>
                <a:lnTo>
                  <a:pt x="188" y="0"/>
                </a:lnTo>
                <a:lnTo>
                  <a:pt x="0" y="117"/>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2"/>
          <p:cNvSpPr>
            <a:spLocks/>
          </p:cNvSpPr>
          <p:nvPr userDrawn="1"/>
        </p:nvSpPr>
        <p:spPr bwMode="auto">
          <a:xfrm>
            <a:off x="275034" y="3625454"/>
            <a:ext cx="975122" cy="1245394"/>
          </a:xfrm>
          <a:custGeom>
            <a:avLst/>
            <a:gdLst>
              <a:gd name="T0" fmla="*/ 793750 w 819"/>
              <a:gd name="T1" fmla="*/ 1660525 h 1046"/>
              <a:gd name="T2" fmla="*/ 1300163 w 819"/>
              <a:gd name="T3" fmla="*/ 1171575 h 1046"/>
              <a:gd name="T4" fmla="*/ 1117600 w 819"/>
              <a:gd name="T5" fmla="*/ 898525 h 1046"/>
              <a:gd name="T6" fmla="*/ 1098550 w 819"/>
              <a:gd name="T7" fmla="*/ 871538 h 1046"/>
              <a:gd name="T8" fmla="*/ 660400 w 819"/>
              <a:gd name="T9" fmla="*/ 214313 h 1046"/>
              <a:gd name="T10" fmla="*/ 642938 w 819"/>
              <a:gd name="T11" fmla="*/ 188913 h 1046"/>
              <a:gd name="T12" fmla="*/ 515938 w 819"/>
              <a:gd name="T13" fmla="*/ 0 h 1046"/>
              <a:gd name="T14" fmla="*/ 0 w 819"/>
              <a:gd name="T15" fmla="*/ 396875 h 1046"/>
              <a:gd name="T16" fmla="*/ 793750 w 819"/>
              <a:gd name="T17" fmla="*/ 1660525 h 10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9" h="1046">
                <a:moveTo>
                  <a:pt x="500" y="1046"/>
                </a:moveTo>
                <a:lnTo>
                  <a:pt x="819" y="738"/>
                </a:lnTo>
                <a:lnTo>
                  <a:pt x="704" y="566"/>
                </a:lnTo>
                <a:lnTo>
                  <a:pt x="692" y="549"/>
                </a:lnTo>
                <a:lnTo>
                  <a:pt x="416" y="135"/>
                </a:lnTo>
                <a:lnTo>
                  <a:pt x="405" y="119"/>
                </a:lnTo>
                <a:lnTo>
                  <a:pt x="325" y="0"/>
                </a:lnTo>
                <a:lnTo>
                  <a:pt x="0" y="250"/>
                </a:lnTo>
                <a:lnTo>
                  <a:pt x="500" y="10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Oval 39"/>
          <p:cNvSpPr>
            <a:spLocks noChangeArrowheads="1"/>
          </p:cNvSpPr>
          <p:nvPr userDrawn="1"/>
        </p:nvSpPr>
        <p:spPr bwMode="auto">
          <a:xfrm>
            <a:off x="2518173" y="1332310"/>
            <a:ext cx="640556" cy="640556"/>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p>
        </p:txBody>
      </p:sp>
      <p:sp>
        <p:nvSpPr>
          <p:cNvPr id="16" name="Oval 40"/>
          <p:cNvSpPr>
            <a:spLocks noChangeArrowheads="1"/>
          </p:cNvSpPr>
          <p:nvPr userDrawn="1"/>
        </p:nvSpPr>
        <p:spPr bwMode="auto">
          <a:xfrm>
            <a:off x="2550319" y="1364456"/>
            <a:ext cx="576263" cy="5762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p>
        </p:txBody>
      </p:sp>
      <p:sp>
        <p:nvSpPr>
          <p:cNvPr id="17" name="Oval 41"/>
          <p:cNvSpPr>
            <a:spLocks noChangeArrowheads="1"/>
          </p:cNvSpPr>
          <p:nvPr userDrawn="1"/>
        </p:nvSpPr>
        <p:spPr bwMode="auto">
          <a:xfrm>
            <a:off x="2578894" y="1393031"/>
            <a:ext cx="519113" cy="519113"/>
          </a:xfrm>
          <a:prstGeom prst="ellipse">
            <a:avLst/>
          </a:prstGeom>
          <a:solidFill>
            <a:srgbClr val="E5C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p>
        </p:txBody>
      </p:sp>
      <p:sp>
        <p:nvSpPr>
          <p:cNvPr id="18" name="Freeform 42"/>
          <p:cNvSpPr>
            <a:spLocks noEditPoints="1"/>
          </p:cNvSpPr>
          <p:nvPr userDrawn="1"/>
        </p:nvSpPr>
        <p:spPr bwMode="auto">
          <a:xfrm>
            <a:off x="2718198" y="1443038"/>
            <a:ext cx="240506" cy="419100"/>
          </a:xfrm>
          <a:custGeom>
            <a:avLst/>
            <a:gdLst>
              <a:gd name="T0" fmla="*/ 176805 w 185"/>
              <a:gd name="T1" fmla="*/ 0 h 323"/>
              <a:gd name="T2" fmla="*/ 176805 w 185"/>
              <a:gd name="T3" fmla="*/ 50171 h 323"/>
              <a:gd name="T4" fmla="*/ 313741 w 185"/>
              <a:gd name="T5" fmla="*/ 155703 h 323"/>
              <a:gd name="T6" fmla="*/ 247873 w 185"/>
              <a:gd name="T7" fmla="*/ 155703 h 323"/>
              <a:gd name="T8" fmla="*/ 175071 w 185"/>
              <a:gd name="T9" fmla="*/ 102072 h 323"/>
              <a:gd name="T10" fmla="*/ 175071 w 185"/>
              <a:gd name="T11" fmla="*/ 235284 h 323"/>
              <a:gd name="T12" fmla="*/ 320675 w 185"/>
              <a:gd name="T13" fmla="*/ 366767 h 323"/>
              <a:gd name="T14" fmla="*/ 263474 w 185"/>
              <a:gd name="T15" fmla="*/ 472298 h 323"/>
              <a:gd name="T16" fmla="*/ 175071 w 185"/>
              <a:gd name="T17" fmla="*/ 496519 h 323"/>
              <a:gd name="T18" fmla="*/ 175071 w 185"/>
              <a:gd name="T19" fmla="*/ 558800 h 323"/>
              <a:gd name="T20" fmla="*/ 142137 w 185"/>
              <a:gd name="T21" fmla="*/ 558800 h 323"/>
              <a:gd name="T22" fmla="*/ 142137 w 185"/>
              <a:gd name="T23" fmla="*/ 496519 h 323"/>
              <a:gd name="T24" fmla="*/ 36401 w 185"/>
              <a:gd name="T25" fmla="*/ 460188 h 323"/>
              <a:gd name="T26" fmla="*/ 0 w 185"/>
              <a:gd name="T27" fmla="*/ 371957 h 323"/>
              <a:gd name="T28" fmla="*/ 65868 w 185"/>
              <a:gd name="T29" fmla="*/ 371957 h 323"/>
              <a:gd name="T30" fmla="*/ 142137 w 185"/>
              <a:gd name="T31" fmla="*/ 442888 h 323"/>
              <a:gd name="T32" fmla="*/ 142137 w 185"/>
              <a:gd name="T33" fmla="*/ 292375 h 323"/>
              <a:gd name="T34" fmla="*/ 8667 w 185"/>
              <a:gd name="T35" fmla="*/ 166083 h 323"/>
              <a:gd name="T36" fmla="*/ 62402 w 185"/>
              <a:gd name="T37" fmla="*/ 70931 h 323"/>
              <a:gd name="T38" fmla="*/ 143870 w 185"/>
              <a:gd name="T39" fmla="*/ 51901 h 323"/>
              <a:gd name="T40" fmla="*/ 143870 w 185"/>
              <a:gd name="T41" fmla="*/ 0 h 323"/>
              <a:gd name="T42" fmla="*/ 176805 w 185"/>
              <a:gd name="T43" fmla="*/ 0 h 323"/>
              <a:gd name="T44" fmla="*/ 143870 w 185"/>
              <a:gd name="T45" fmla="*/ 102072 h 323"/>
              <a:gd name="T46" fmla="*/ 71069 w 185"/>
              <a:gd name="T47" fmla="*/ 162623 h 323"/>
              <a:gd name="T48" fmla="*/ 143870 w 185"/>
              <a:gd name="T49" fmla="*/ 226634 h 323"/>
              <a:gd name="T50" fmla="*/ 143870 w 185"/>
              <a:gd name="T51" fmla="*/ 102072 h 323"/>
              <a:gd name="T52" fmla="*/ 175071 w 185"/>
              <a:gd name="T53" fmla="*/ 442888 h 323"/>
              <a:gd name="T54" fmla="*/ 254807 w 185"/>
              <a:gd name="T55" fmla="*/ 373687 h 323"/>
              <a:gd name="T56" fmla="*/ 175071 w 185"/>
              <a:gd name="T57" fmla="*/ 301025 h 323"/>
              <a:gd name="T58" fmla="*/ 175071 w 185"/>
              <a:gd name="T59" fmla="*/ 442888 h 3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323">
                <a:moveTo>
                  <a:pt x="102" y="0"/>
                </a:moveTo>
                <a:cubicBezTo>
                  <a:pt x="102" y="29"/>
                  <a:pt x="102" y="29"/>
                  <a:pt x="102" y="29"/>
                </a:cubicBezTo>
                <a:cubicBezTo>
                  <a:pt x="118" y="30"/>
                  <a:pt x="180" y="32"/>
                  <a:pt x="181" y="90"/>
                </a:cubicBezTo>
                <a:cubicBezTo>
                  <a:pt x="143" y="90"/>
                  <a:pt x="143" y="90"/>
                  <a:pt x="143" y="90"/>
                </a:cubicBezTo>
                <a:cubicBezTo>
                  <a:pt x="142" y="66"/>
                  <a:pt x="123" y="60"/>
                  <a:pt x="101" y="59"/>
                </a:cubicBezTo>
                <a:cubicBezTo>
                  <a:pt x="101" y="136"/>
                  <a:pt x="101" y="136"/>
                  <a:pt x="101" y="136"/>
                </a:cubicBezTo>
                <a:cubicBezTo>
                  <a:pt x="139" y="146"/>
                  <a:pt x="185" y="160"/>
                  <a:pt x="185" y="212"/>
                </a:cubicBezTo>
                <a:cubicBezTo>
                  <a:pt x="185" y="248"/>
                  <a:pt x="161" y="267"/>
                  <a:pt x="152" y="273"/>
                </a:cubicBezTo>
                <a:cubicBezTo>
                  <a:pt x="135" y="284"/>
                  <a:pt x="114" y="286"/>
                  <a:pt x="101" y="287"/>
                </a:cubicBezTo>
                <a:cubicBezTo>
                  <a:pt x="101" y="323"/>
                  <a:pt x="101" y="323"/>
                  <a:pt x="101" y="323"/>
                </a:cubicBezTo>
                <a:cubicBezTo>
                  <a:pt x="82" y="323"/>
                  <a:pt x="82" y="323"/>
                  <a:pt x="82" y="323"/>
                </a:cubicBezTo>
                <a:cubicBezTo>
                  <a:pt x="82" y="287"/>
                  <a:pt x="82" y="287"/>
                  <a:pt x="82" y="287"/>
                </a:cubicBezTo>
                <a:cubicBezTo>
                  <a:pt x="66" y="286"/>
                  <a:pt x="43" y="286"/>
                  <a:pt x="21" y="266"/>
                </a:cubicBezTo>
                <a:cubicBezTo>
                  <a:pt x="2" y="249"/>
                  <a:pt x="0" y="231"/>
                  <a:pt x="0" y="215"/>
                </a:cubicBezTo>
                <a:cubicBezTo>
                  <a:pt x="38" y="215"/>
                  <a:pt x="38" y="215"/>
                  <a:pt x="38" y="215"/>
                </a:cubicBezTo>
                <a:cubicBezTo>
                  <a:pt x="37" y="231"/>
                  <a:pt x="47" y="255"/>
                  <a:pt x="82" y="256"/>
                </a:cubicBezTo>
                <a:cubicBezTo>
                  <a:pt x="82" y="169"/>
                  <a:pt x="82" y="169"/>
                  <a:pt x="82" y="169"/>
                </a:cubicBezTo>
                <a:cubicBezTo>
                  <a:pt x="22" y="151"/>
                  <a:pt x="5" y="136"/>
                  <a:pt x="5" y="96"/>
                </a:cubicBezTo>
                <a:cubicBezTo>
                  <a:pt x="5" y="66"/>
                  <a:pt x="23" y="49"/>
                  <a:pt x="36" y="41"/>
                </a:cubicBezTo>
                <a:cubicBezTo>
                  <a:pt x="53" y="31"/>
                  <a:pt x="73" y="30"/>
                  <a:pt x="83" y="30"/>
                </a:cubicBezTo>
                <a:cubicBezTo>
                  <a:pt x="83" y="0"/>
                  <a:pt x="83" y="0"/>
                  <a:pt x="83" y="0"/>
                </a:cubicBezTo>
                <a:lnTo>
                  <a:pt x="102" y="0"/>
                </a:lnTo>
                <a:close/>
                <a:moveTo>
                  <a:pt x="83" y="59"/>
                </a:moveTo>
                <a:cubicBezTo>
                  <a:pt x="43" y="63"/>
                  <a:pt x="41" y="87"/>
                  <a:pt x="41" y="94"/>
                </a:cubicBezTo>
                <a:cubicBezTo>
                  <a:pt x="41" y="118"/>
                  <a:pt x="65" y="125"/>
                  <a:pt x="83" y="131"/>
                </a:cubicBezTo>
                <a:lnTo>
                  <a:pt x="83" y="59"/>
                </a:lnTo>
                <a:close/>
                <a:moveTo>
                  <a:pt x="101" y="256"/>
                </a:moveTo>
                <a:cubicBezTo>
                  <a:pt x="133" y="255"/>
                  <a:pt x="147" y="235"/>
                  <a:pt x="147" y="216"/>
                </a:cubicBezTo>
                <a:cubicBezTo>
                  <a:pt x="147" y="189"/>
                  <a:pt x="120" y="180"/>
                  <a:pt x="101" y="174"/>
                </a:cubicBezTo>
                <a:lnTo>
                  <a:pt x="101" y="256"/>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3"/>
          <p:cNvSpPr>
            <a:spLocks/>
          </p:cNvSpPr>
          <p:nvPr userDrawn="1"/>
        </p:nvSpPr>
        <p:spPr bwMode="auto">
          <a:xfrm>
            <a:off x="2288381" y="2003823"/>
            <a:ext cx="939404" cy="1096565"/>
          </a:xfrm>
          <a:custGeom>
            <a:avLst/>
            <a:gdLst>
              <a:gd name="T0" fmla="*/ 252 w 725"/>
              <a:gd name="T1" fmla="*/ 564 h 847"/>
              <a:gd name="T2" fmla="*/ 322 w 725"/>
              <a:gd name="T3" fmla="*/ 371 h 847"/>
              <a:gd name="T4" fmla="*/ 423 w 725"/>
              <a:gd name="T5" fmla="*/ 8 h 847"/>
              <a:gd name="T6" fmla="*/ 400 w 725"/>
              <a:gd name="T7" fmla="*/ 115 h 847"/>
              <a:gd name="T8" fmla="*/ 346 w 725"/>
              <a:gd name="T9" fmla="*/ 246 h 847"/>
              <a:gd name="T10" fmla="*/ 0 w 725"/>
              <a:gd name="T11" fmla="*/ 155 h 847"/>
              <a:gd name="T12" fmla="*/ 309 w 725"/>
              <a:gd name="T13" fmla="*/ 231 h 847"/>
              <a:gd name="T14" fmla="*/ 299 w 725"/>
              <a:gd name="T15" fmla="*/ 221 h 847"/>
              <a:gd name="T16" fmla="*/ 289 w 725"/>
              <a:gd name="T17" fmla="*/ 213 h 847"/>
              <a:gd name="T18" fmla="*/ 278 w 725"/>
              <a:gd name="T19" fmla="*/ 204 h 847"/>
              <a:gd name="T20" fmla="*/ 257 w 725"/>
              <a:gd name="T21" fmla="*/ 191 h 847"/>
              <a:gd name="T22" fmla="*/ 242 w 725"/>
              <a:gd name="T23" fmla="*/ 183 h 847"/>
              <a:gd name="T24" fmla="*/ 227 w 725"/>
              <a:gd name="T25" fmla="*/ 175 h 847"/>
              <a:gd name="T26" fmla="*/ 212 w 725"/>
              <a:gd name="T27" fmla="*/ 168 h 847"/>
              <a:gd name="T28" fmla="*/ 185 w 725"/>
              <a:gd name="T29" fmla="*/ 156 h 847"/>
              <a:gd name="T30" fmla="*/ 166 w 725"/>
              <a:gd name="T31" fmla="*/ 148 h 847"/>
              <a:gd name="T32" fmla="*/ 239 w 725"/>
              <a:gd name="T33" fmla="*/ 173 h 847"/>
              <a:gd name="T34" fmla="*/ 322 w 725"/>
              <a:gd name="T35" fmla="*/ 239 h 847"/>
              <a:gd name="T36" fmla="*/ 268 w 725"/>
              <a:gd name="T37" fmla="*/ 376 h 847"/>
              <a:gd name="T38" fmla="*/ 198 w 725"/>
              <a:gd name="T39" fmla="*/ 699 h 847"/>
              <a:gd name="T40" fmla="*/ 281 w 725"/>
              <a:gd name="T41" fmla="*/ 792 h 847"/>
              <a:gd name="T42" fmla="*/ 250 w 725"/>
              <a:gd name="T43" fmla="*/ 597 h 847"/>
              <a:gd name="T44" fmla="*/ 320 w 725"/>
              <a:gd name="T45" fmla="*/ 534 h 847"/>
              <a:gd name="T46" fmla="*/ 507 w 725"/>
              <a:gd name="T47" fmla="*/ 469 h 847"/>
              <a:gd name="T48" fmla="*/ 484 w 725"/>
              <a:gd name="T49" fmla="*/ 476 h 847"/>
              <a:gd name="T50" fmla="*/ 450 w 725"/>
              <a:gd name="T51" fmla="*/ 486 h 847"/>
              <a:gd name="T52" fmla="*/ 418 w 725"/>
              <a:gd name="T53" fmla="*/ 496 h 847"/>
              <a:gd name="T54" fmla="*/ 396 w 725"/>
              <a:gd name="T55" fmla="*/ 505 h 847"/>
              <a:gd name="T56" fmla="*/ 375 w 725"/>
              <a:gd name="T57" fmla="*/ 514 h 847"/>
              <a:gd name="T58" fmla="*/ 343 w 725"/>
              <a:gd name="T59" fmla="*/ 529 h 847"/>
              <a:gd name="T60" fmla="*/ 325 w 725"/>
              <a:gd name="T61" fmla="*/ 539 h 847"/>
              <a:gd name="T62" fmla="*/ 309 w 725"/>
              <a:gd name="T63" fmla="*/ 550 h 847"/>
              <a:gd name="T64" fmla="*/ 296 w 725"/>
              <a:gd name="T65" fmla="*/ 560 h 847"/>
              <a:gd name="T66" fmla="*/ 565 w 725"/>
              <a:gd name="T67" fmla="*/ 576 h 847"/>
              <a:gd name="T68" fmla="*/ 283 w 725"/>
              <a:gd name="T69" fmla="*/ 538 h 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5" h="847">
                <a:moveTo>
                  <a:pt x="283" y="538"/>
                </a:moveTo>
                <a:cubicBezTo>
                  <a:pt x="275" y="544"/>
                  <a:pt x="264" y="553"/>
                  <a:pt x="252" y="564"/>
                </a:cubicBezTo>
                <a:cubicBezTo>
                  <a:pt x="252" y="562"/>
                  <a:pt x="252" y="560"/>
                  <a:pt x="253" y="557"/>
                </a:cubicBezTo>
                <a:cubicBezTo>
                  <a:pt x="261" y="491"/>
                  <a:pt x="290" y="429"/>
                  <a:pt x="322" y="371"/>
                </a:cubicBezTo>
                <a:cubicBezTo>
                  <a:pt x="353" y="316"/>
                  <a:pt x="386" y="262"/>
                  <a:pt x="409" y="203"/>
                </a:cubicBezTo>
                <a:cubicBezTo>
                  <a:pt x="431" y="146"/>
                  <a:pt x="446" y="67"/>
                  <a:pt x="423" y="8"/>
                </a:cubicBezTo>
                <a:cubicBezTo>
                  <a:pt x="420" y="0"/>
                  <a:pt x="409" y="2"/>
                  <a:pt x="408" y="10"/>
                </a:cubicBezTo>
                <a:cubicBezTo>
                  <a:pt x="405" y="46"/>
                  <a:pt x="407" y="80"/>
                  <a:pt x="400" y="115"/>
                </a:cubicBezTo>
                <a:cubicBezTo>
                  <a:pt x="393" y="147"/>
                  <a:pt x="381" y="178"/>
                  <a:pt x="367" y="207"/>
                </a:cubicBezTo>
                <a:cubicBezTo>
                  <a:pt x="361" y="220"/>
                  <a:pt x="354" y="233"/>
                  <a:pt x="346" y="246"/>
                </a:cubicBezTo>
                <a:cubicBezTo>
                  <a:pt x="336" y="232"/>
                  <a:pt x="322" y="218"/>
                  <a:pt x="314" y="210"/>
                </a:cubicBezTo>
                <a:cubicBezTo>
                  <a:pt x="278" y="33"/>
                  <a:pt x="154" y="50"/>
                  <a:pt x="0" y="155"/>
                </a:cubicBezTo>
                <a:cubicBezTo>
                  <a:pt x="46" y="160"/>
                  <a:pt x="88" y="187"/>
                  <a:pt x="110" y="218"/>
                </a:cubicBezTo>
                <a:cubicBezTo>
                  <a:pt x="180" y="318"/>
                  <a:pt x="240" y="265"/>
                  <a:pt x="309" y="231"/>
                </a:cubicBezTo>
                <a:cubicBezTo>
                  <a:pt x="307" y="229"/>
                  <a:pt x="305" y="227"/>
                  <a:pt x="303" y="225"/>
                </a:cubicBezTo>
                <a:cubicBezTo>
                  <a:pt x="302" y="224"/>
                  <a:pt x="301" y="223"/>
                  <a:pt x="299" y="221"/>
                </a:cubicBezTo>
                <a:cubicBezTo>
                  <a:pt x="298" y="220"/>
                  <a:pt x="296" y="219"/>
                  <a:pt x="295" y="217"/>
                </a:cubicBezTo>
                <a:cubicBezTo>
                  <a:pt x="293" y="216"/>
                  <a:pt x="291" y="214"/>
                  <a:pt x="289" y="213"/>
                </a:cubicBezTo>
                <a:cubicBezTo>
                  <a:pt x="288" y="212"/>
                  <a:pt x="286" y="210"/>
                  <a:pt x="284" y="209"/>
                </a:cubicBezTo>
                <a:cubicBezTo>
                  <a:pt x="282" y="207"/>
                  <a:pt x="280" y="206"/>
                  <a:pt x="278" y="204"/>
                </a:cubicBezTo>
                <a:cubicBezTo>
                  <a:pt x="276" y="203"/>
                  <a:pt x="274" y="201"/>
                  <a:pt x="271" y="200"/>
                </a:cubicBezTo>
                <a:cubicBezTo>
                  <a:pt x="267" y="197"/>
                  <a:pt x="262" y="194"/>
                  <a:pt x="257" y="191"/>
                </a:cubicBezTo>
                <a:cubicBezTo>
                  <a:pt x="255" y="190"/>
                  <a:pt x="252" y="188"/>
                  <a:pt x="250" y="187"/>
                </a:cubicBezTo>
                <a:cubicBezTo>
                  <a:pt x="248" y="185"/>
                  <a:pt x="245" y="184"/>
                  <a:pt x="242" y="183"/>
                </a:cubicBezTo>
                <a:cubicBezTo>
                  <a:pt x="240" y="181"/>
                  <a:pt x="237" y="180"/>
                  <a:pt x="235" y="179"/>
                </a:cubicBezTo>
                <a:cubicBezTo>
                  <a:pt x="232" y="177"/>
                  <a:pt x="230" y="176"/>
                  <a:pt x="227" y="175"/>
                </a:cubicBezTo>
                <a:cubicBezTo>
                  <a:pt x="225" y="174"/>
                  <a:pt x="222" y="172"/>
                  <a:pt x="220" y="171"/>
                </a:cubicBezTo>
                <a:cubicBezTo>
                  <a:pt x="217" y="170"/>
                  <a:pt x="215" y="169"/>
                  <a:pt x="212" y="168"/>
                </a:cubicBezTo>
                <a:cubicBezTo>
                  <a:pt x="207" y="166"/>
                  <a:pt x="203" y="163"/>
                  <a:pt x="198" y="162"/>
                </a:cubicBezTo>
                <a:cubicBezTo>
                  <a:pt x="193" y="160"/>
                  <a:pt x="189" y="158"/>
                  <a:pt x="185" y="156"/>
                </a:cubicBezTo>
                <a:cubicBezTo>
                  <a:pt x="181" y="154"/>
                  <a:pt x="177" y="153"/>
                  <a:pt x="174" y="152"/>
                </a:cubicBezTo>
                <a:cubicBezTo>
                  <a:pt x="171" y="150"/>
                  <a:pt x="168" y="149"/>
                  <a:pt x="166" y="148"/>
                </a:cubicBezTo>
                <a:cubicBezTo>
                  <a:pt x="161" y="146"/>
                  <a:pt x="158" y="145"/>
                  <a:pt x="158" y="145"/>
                </a:cubicBezTo>
                <a:cubicBezTo>
                  <a:pt x="187" y="151"/>
                  <a:pt x="214" y="160"/>
                  <a:pt x="239" y="173"/>
                </a:cubicBezTo>
                <a:cubicBezTo>
                  <a:pt x="256" y="182"/>
                  <a:pt x="272" y="193"/>
                  <a:pt x="288" y="205"/>
                </a:cubicBezTo>
                <a:cubicBezTo>
                  <a:pt x="292" y="209"/>
                  <a:pt x="309" y="222"/>
                  <a:pt x="322" y="239"/>
                </a:cubicBezTo>
                <a:cubicBezTo>
                  <a:pt x="328" y="246"/>
                  <a:pt x="333" y="254"/>
                  <a:pt x="337" y="262"/>
                </a:cubicBezTo>
                <a:cubicBezTo>
                  <a:pt x="315" y="300"/>
                  <a:pt x="290" y="337"/>
                  <a:pt x="268" y="376"/>
                </a:cubicBezTo>
                <a:cubicBezTo>
                  <a:pt x="234" y="436"/>
                  <a:pt x="208" y="500"/>
                  <a:pt x="200" y="569"/>
                </a:cubicBezTo>
                <a:cubicBezTo>
                  <a:pt x="194" y="612"/>
                  <a:pt x="195" y="656"/>
                  <a:pt x="198" y="699"/>
                </a:cubicBezTo>
                <a:cubicBezTo>
                  <a:pt x="202" y="741"/>
                  <a:pt x="211" y="783"/>
                  <a:pt x="235" y="819"/>
                </a:cubicBezTo>
                <a:cubicBezTo>
                  <a:pt x="254" y="847"/>
                  <a:pt x="299" y="822"/>
                  <a:pt x="281" y="792"/>
                </a:cubicBezTo>
                <a:cubicBezTo>
                  <a:pt x="261" y="757"/>
                  <a:pt x="254" y="717"/>
                  <a:pt x="252" y="678"/>
                </a:cubicBezTo>
                <a:cubicBezTo>
                  <a:pt x="250" y="651"/>
                  <a:pt x="249" y="624"/>
                  <a:pt x="250" y="597"/>
                </a:cubicBezTo>
                <a:cubicBezTo>
                  <a:pt x="255" y="590"/>
                  <a:pt x="262" y="583"/>
                  <a:pt x="268" y="576"/>
                </a:cubicBezTo>
                <a:cubicBezTo>
                  <a:pt x="289" y="555"/>
                  <a:pt x="313" y="538"/>
                  <a:pt x="320" y="534"/>
                </a:cubicBezTo>
                <a:cubicBezTo>
                  <a:pt x="343" y="519"/>
                  <a:pt x="367" y="506"/>
                  <a:pt x="392" y="496"/>
                </a:cubicBezTo>
                <a:cubicBezTo>
                  <a:pt x="428" y="482"/>
                  <a:pt x="467" y="473"/>
                  <a:pt x="507" y="469"/>
                </a:cubicBezTo>
                <a:cubicBezTo>
                  <a:pt x="507" y="469"/>
                  <a:pt x="503" y="470"/>
                  <a:pt x="496" y="472"/>
                </a:cubicBezTo>
                <a:cubicBezTo>
                  <a:pt x="493" y="473"/>
                  <a:pt x="489" y="474"/>
                  <a:pt x="484" y="476"/>
                </a:cubicBezTo>
                <a:cubicBezTo>
                  <a:pt x="479" y="477"/>
                  <a:pt x="474" y="478"/>
                  <a:pt x="468" y="480"/>
                </a:cubicBezTo>
                <a:cubicBezTo>
                  <a:pt x="463" y="482"/>
                  <a:pt x="456" y="484"/>
                  <a:pt x="450" y="486"/>
                </a:cubicBezTo>
                <a:cubicBezTo>
                  <a:pt x="443" y="488"/>
                  <a:pt x="436" y="491"/>
                  <a:pt x="429" y="493"/>
                </a:cubicBezTo>
                <a:cubicBezTo>
                  <a:pt x="426" y="494"/>
                  <a:pt x="422" y="495"/>
                  <a:pt x="418" y="496"/>
                </a:cubicBezTo>
                <a:cubicBezTo>
                  <a:pt x="415" y="498"/>
                  <a:pt x="411" y="499"/>
                  <a:pt x="408" y="501"/>
                </a:cubicBezTo>
                <a:cubicBezTo>
                  <a:pt x="404" y="502"/>
                  <a:pt x="400" y="503"/>
                  <a:pt x="396" y="505"/>
                </a:cubicBezTo>
                <a:cubicBezTo>
                  <a:pt x="393" y="506"/>
                  <a:pt x="389" y="508"/>
                  <a:pt x="386" y="509"/>
                </a:cubicBezTo>
                <a:cubicBezTo>
                  <a:pt x="382" y="511"/>
                  <a:pt x="378" y="512"/>
                  <a:pt x="375" y="514"/>
                </a:cubicBezTo>
                <a:cubicBezTo>
                  <a:pt x="371" y="515"/>
                  <a:pt x="367" y="517"/>
                  <a:pt x="364" y="519"/>
                </a:cubicBezTo>
                <a:cubicBezTo>
                  <a:pt x="357" y="522"/>
                  <a:pt x="350" y="526"/>
                  <a:pt x="343" y="529"/>
                </a:cubicBezTo>
                <a:cubicBezTo>
                  <a:pt x="340" y="531"/>
                  <a:pt x="337" y="533"/>
                  <a:pt x="334" y="534"/>
                </a:cubicBezTo>
                <a:cubicBezTo>
                  <a:pt x="331" y="536"/>
                  <a:pt x="328" y="538"/>
                  <a:pt x="325" y="539"/>
                </a:cubicBezTo>
                <a:cubicBezTo>
                  <a:pt x="322" y="541"/>
                  <a:pt x="319" y="543"/>
                  <a:pt x="316" y="545"/>
                </a:cubicBezTo>
                <a:cubicBezTo>
                  <a:pt x="314" y="546"/>
                  <a:pt x="311" y="548"/>
                  <a:pt x="309" y="550"/>
                </a:cubicBezTo>
                <a:cubicBezTo>
                  <a:pt x="306" y="552"/>
                  <a:pt x="304" y="553"/>
                  <a:pt x="302" y="555"/>
                </a:cubicBezTo>
                <a:cubicBezTo>
                  <a:pt x="300" y="557"/>
                  <a:pt x="297" y="558"/>
                  <a:pt x="296" y="560"/>
                </a:cubicBezTo>
                <a:cubicBezTo>
                  <a:pt x="293" y="562"/>
                  <a:pt x="290" y="564"/>
                  <a:pt x="288" y="567"/>
                </a:cubicBezTo>
                <a:cubicBezTo>
                  <a:pt x="378" y="623"/>
                  <a:pt x="454" y="705"/>
                  <a:pt x="565" y="576"/>
                </a:cubicBezTo>
                <a:cubicBezTo>
                  <a:pt x="599" y="536"/>
                  <a:pt x="660" y="504"/>
                  <a:pt x="725" y="504"/>
                </a:cubicBezTo>
                <a:cubicBezTo>
                  <a:pt x="525" y="337"/>
                  <a:pt x="356" y="298"/>
                  <a:pt x="283" y="538"/>
                </a:cubicBez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44"/>
          <p:cNvSpPr>
            <a:spLocks/>
          </p:cNvSpPr>
          <p:nvPr userDrawn="1"/>
        </p:nvSpPr>
        <p:spPr bwMode="auto">
          <a:xfrm>
            <a:off x="2799160" y="3615929"/>
            <a:ext cx="1190" cy="2381"/>
          </a:xfrm>
          <a:custGeom>
            <a:avLst/>
            <a:gdLst>
              <a:gd name="T0" fmla="*/ 0 w 1"/>
              <a:gd name="T1" fmla="*/ 3175 h 2"/>
              <a:gd name="T2" fmla="*/ 1588 w 1"/>
              <a:gd name="T3" fmla="*/ 3175 h 2"/>
              <a:gd name="T4" fmla="*/ 1588 w 1"/>
              <a:gd name="T5" fmla="*/ 0 h 2"/>
              <a:gd name="T6" fmla="*/ 0 w 1"/>
              <a:gd name="T7" fmla="*/ 3175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2"/>
                </a:moveTo>
                <a:cubicBezTo>
                  <a:pt x="0" y="2"/>
                  <a:pt x="1" y="2"/>
                  <a:pt x="1" y="2"/>
                </a:cubicBezTo>
                <a:cubicBezTo>
                  <a:pt x="1" y="0"/>
                  <a:pt x="1" y="0"/>
                  <a:pt x="1" y="0"/>
                </a:cubicBezTo>
                <a:cubicBezTo>
                  <a:pt x="1" y="1"/>
                  <a:pt x="0" y="1"/>
                  <a:pt x="0" y="2"/>
                </a:cubicBezTo>
                <a:close/>
              </a:path>
            </a:pathLst>
          </a:custGeom>
          <a:solidFill>
            <a:srgbClr val="F7D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Rectangle 45"/>
          <p:cNvSpPr>
            <a:spLocks noChangeArrowheads="1"/>
          </p:cNvSpPr>
          <p:nvPr userDrawn="1"/>
        </p:nvSpPr>
        <p:spPr bwMode="auto">
          <a:xfrm>
            <a:off x="2434829" y="3406378"/>
            <a:ext cx="513159" cy="51197"/>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 name="Rectangle 46"/>
          <p:cNvSpPr>
            <a:spLocks noChangeArrowheads="1"/>
          </p:cNvSpPr>
          <p:nvPr userDrawn="1"/>
        </p:nvSpPr>
        <p:spPr bwMode="auto">
          <a:xfrm>
            <a:off x="2664619" y="3330179"/>
            <a:ext cx="511969" cy="50006"/>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 name="Rectangle 47"/>
          <p:cNvSpPr>
            <a:spLocks noChangeArrowheads="1"/>
          </p:cNvSpPr>
          <p:nvPr userDrawn="1"/>
        </p:nvSpPr>
        <p:spPr bwMode="auto">
          <a:xfrm>
            <a:off x="2107407" y="3330179"/>
            <a:ext cx="513160" cy="50006"/>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 name="Rectangle 48"/>
          <p:cNvSpPr>
            <a:spLocks noChangeArrowheads="1"/>
          </p:cNvSpPr>
          <p:nvPr userDrawn="1"/>
        </p:nvSpPr>
        <p:spPr bwMode="auto">
          <a:xfrm>
            <a:off x="2336007" y="3251597"/>
            <a:ext cx="511969" cy="52388"/>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 name="Rectangle 49"/>
          <p:cNvSpPr>
            <a:spLocks noChangeArrowheads="1"/>
          </p:cNvSpPr>
          <p:nvPr userDrawn="1"/>
        </p:nvSpPr>
        <p:spPr bwMode="auto">
          <a:xfrm>
            <a:off x="2336007" y="3096816"/>
            <a:ext cx="511969" cy="51197"/>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 name="Rectangle 50"/>
          <p:cNvSpPr>
            <a:spLocks noChangeArrowheads="1"/>
          </p:cNvSpPr>
          <p:nvPr userDrawn="1"/>
        </p:nvSpPr>
        <p:spPr bwMode="auto">
          <a:xfrm>
            <a:off x="2008585" y="3174206"/>
            <a:ext cx="511969" cy="52388"/>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7" name="Rectangle 51"/>
          <p:cNvSpPr>
            <a:spLocks noChangeArrowheads="1"/>
          </p:cNvSpPr>
          <p:nvPr userDrawn="1"/>
        </p:nvSpPr>
        <p:spPr bwMode="auto">
          <a:xfrm>
            <a:off x="2563416" y="3174206"/>
            <a:ext cx="513159" cy="52388"/>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8" name="Rectangle 52"/>
          <p:cNvSpPr>
            <a:spLocks noChangeArrowheads="1"/>
          </p:cNvSpPr>
          <p:nvPr userDrawn="1"/>
        </p:nvSpPr>
        <p:spPr bwMode="auto">
          <a:xfrm>
            <a:off x="2016919"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9" name="Rectangle 53"/>
          <p:cNvSpPr>
            <a:spLocks noChangeArrowheads="1"/>
          </p:cNvSpPr>
          <p:nvPr userDrawn="1"/>
        </p:nvSpPr>
        <p:spPr bwMode="auto">
          <a:xfrm>
            <a:off x="2040731"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0" name="Rectangle 54"/>
          <p:cNvSpPr>
            <a:spLocks noChangeArrowheads="1"/>
          </p:cNvSpPr>
          <p:nvPr userDrawn="1"/>
        </p:nvSpPr>
        <p:spPr bwMode="auto">
          <a:xfrm>
            <a:off x="2063354"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1" name="Rectangle 55"/>
          <p:cNvSpPr>
            <a:spLocks noChangeArrowheads="1"/>
          </p:cNvSpPr>
          <p:nvPr userDrawn="1"/>
        </p:nvSpPr>
        <p:spPr bwMode="auto">
          <a:xfrm>
            <a:off x="2085975"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2" name="Rectangle 56"/>
          <p:cNvSpPr>
            <a:spLocks noChangeArrowheads="1"/>
          </p:cNvSpPr>
          <p:nvPr userDrawn="1"/>
        </p:nvSpPr>
        <p:spPr bwMode="auto">
          <a:xfrm>
            <a:off x="2108598"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3" name="Rectangle 57"/>
          <p:cNvSpPr>
            <a:spLocks noChangeArrowheads="1"/>
          </p:cNvSpPr>
          <p:nvPr userDrawn="1"/>
        </p:nvSpPr>
        <p:spPr bwMode="auto">
          <a:xfrm>
            <a:off x="2132410"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4" name="Rectangle 58"/>
          <p:cNvSpPr>
            <a:spLocks noChangeArrowheads="1"/>
          </p:cNvSpPr>
          <p:nvPr userDrawn="1"/>
        </p:nvSpPr>
        <p:spPr bwMode="auto">
          <a:xfrm>
            <a:off x="2155031"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5" name="Rectangle 59"/>
          <p:cNvSpPr>
            <a:spLocks noChangeArrowheads="1"/>
          </p:cNvSpPr>
          <p:nvPr userDrawn="1"/>
        </p:nvSpPr>
        <p:spPr bwMode="auto">
          <a:xfrm>
            <a:off x="2178844"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6" name="Rectangle 60"/>
          <p:cNvSpPr>
            <a:spLocks noChangeArrowheads="1"/>
          </p:cNvSpPr>
          <p:nvPr userDrawn="1"/>
        </p:nvSpPr>
        <p:spPr bwMode="auto">
          <a:xfrm>
            <a:off x="2201466"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7" name="Rectangle 61"/>
          <p:cNvSpPr>
            <a:spLocks noChangeArrowheads="1"/>
          </p:cNvSpPr>
          <p:nvPr userDrawn="1"/>
        </p:nvSpPr>
        <p:spPr bwMode="auto">
          <a:xfrm>
            <a:off x="2224088"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8" name="Rectangle 62"/>
          <p:cNvSpPr>
            <a:spLocks noChangeArrowheads="1"/>
          </p:cNvSpPr>
          <p:nvPr userDrawn="1"/>
        </p:nvSpPr>
        <p:spPr bwMode="auto">
          <a:xfrm>
            <a:off x="2247900"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9" name="Rectangle 63"/>
          <p:cNvSpPr>
            <a:spLocks noChangeArrowheads="1"/>
          </p:cNvSpPr>
          <p:nvPr userDrawn="1"/>
        </p:nvSpPr>
        <p:spPr bwMode="auto">
          <a:xfrm>
            <a:off x="2270523"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0" name="Rectangle 64"/>
          <p:cNvSpPr>
            <a:spLocks noChangeArrowheads="1"/>
          </p:cNvSpPr>
          <p:nvPr userDrawn="1"/>
        </p:nvSpPr>
        <p:spPr bwMode="auto">
          <a:xfrm>
            <a:off x="2294335"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1" name="Rectangle 65"/>
          <p:cNvSpPr>
            <a:spLocks noChangeArrowheads="1"/>
          </p:cNvSpPr>
          <p:nvPr userDrawn="1"/>
        </p:nvSpPr>
        <p:spPr bwMode="auto">
          <a:xfrm>
            <a:off x="2315767"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2" name="Rectangle 66"/>
          <p:cNvSpPr>
            <a:spLocks noChangeArrowheads="1"/>
          </p:cNvSpPr>
          <p:nvPr userDrawn="1"/>
        </p:nvSpPr>
        <p:spPr bwMode="auto">
          <a:xfrm>
            <a:off x="2339579"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3" name="Rectangle 67"/>
          <p:cNvSpPr>
            <a:spLocks noChangeArrowheads="1"/>
          </p:cNvSpPr>
          <p:nvPr userDrawn="1"/>
        </p:nvSpPr>
        <p:spPr bwMode="auto">
          <a:xfrm>
            <a:off x="2362200"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4" name="Rectangle 68"/>
          <p:cNvSpPr>
            <a:spLocks noChangeArrowheads="1"/>
          </p:cNvSpPr>
          <p:nvPr userDrawn="1"/>
        </p:nvSpPr>
        <p:spPr bwMode="auto">
          <a:xfrm>
            <a:off x="2386013"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5" name="Rectangle 69"/>
          <p:cNvSpPr>
            <a:spLocks noChangeArrowheads="1"/>
          </p:cNvSpPr>
          <p:nvPr userDrawn="1"/>
        </p:nvSpPr>
        <p:spPr bwMode="auto">
          <a:xfrm>
            <a:off x="2409825"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6" name="Rectangle 70"/>
          <p:cNvSpPr>
            <a:spLocks noChangeArrowheads="1"/>
          </p:cNvSpPr>
          <p:nvPr userDrawn="1"/>
        </p:nvSpPr>
        <p:spPr bwMode="auto">
          <a:xfrm>
            <a:off x="2432447"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7" name="Rectangle 71"/>
          <p:cNvSpPr>
            <a:spLocks noChangeArrowheads="1"/>
          </p:cNvSpPr>
          <p:nvPr userDrawn="1"/>
        </p:nvSpPr>
        <p:spPr bwMode="auto">
          <a:xfrm>
            <a:off x="2455069"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8" name="Rectangle 72"/>
          <p:cNvSpPr>
            <a:spLocks noChangeArrowheads="1"/>
          </p:cNvSpPr>
          <p:nvPr userDrawn="1"/>
        </p:nvSpPr>
        <p:spPr bwMode="auto">
          <a:xfrm>
            <a:off x="2477692"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9" name="Rectangle 73"/>
          <p:cNvSpPr>
            <a:spLocks noChangeArrowheads="1"/>
          </p:cNvSpPr>
          <p:nvPr userDrawn="1"/>
        </p:nvSpPr>
        <p:spPr bwMode="auto">
          <a:xfrm>
            <a:off x="2501504"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0" name="Rectangle 74"/>
          <p:cNvSpPr>
            <a:spLocks noChangeArrowheads="1"/>
          </p:cNvSpPr>
          <p:nvPr userDrawn="1"/>
        </p:nvSpPr>
        <p:spPr bwMode="auto">
          <a:xfrm>
            <a:off x="2344342"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1" name="Rectangle 75"/>
          <p:cNvSpPr>
            <a:spLocks noChangeArrowheads="1"/>
          </p:cNvSpPr>
          <p:nvPr userDrawn="1"/>
        </p:nvSpPr>
        <p:spPr bwMode="auto">
          <a:xfrm>
            <a:off x="2368154"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2" name="Rectangle 76"/>
          <p:cNvSpPr>
            <a:spLocks noChangeArrowheads="1"/>
          </p:cNvSpPr>
          <p:nvPr userDrawn="1"/>
        </p:nvSpPr>
        <p:spPr bwMode="auto">
          <a:xfrm>
            <a:off x="2390775"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3" name="Rectangle 77"/>
          <p:cNvSpPr>
            <a:spLocks noChangeArrowheads="1"/>
          </p:cNvSpPr>
          <p:nvPr userDrawn="1"/>
        </p:nvSpPr>
        <p:spPr bwMode="auto">
          <a:xfrm>
            <a:off x="2414588"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4" name="Rectangle 78"/>
          <p:cNvSpPr>
            <a:spLocks noChangeArrowheads="1"/>
          </p:cNvSpPr>
          <p:nvPr userDrawn="1"/>
        </p:nvSpPr>
        <p:spPr bwMode="auto">
          <a:xfrm>
            <a:off x="2438400"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5" name="Rectangle 79"/>
          <p:cNvSpPr>
            <a:spLocks noChangeArrowheads="1"/>
          </p:cNvSpPr>
          <p:nvPr userDrawn="1"/>
        </p:nvSpPr>
        <p:spPr bwMode="auto">
          <a:xfrm>
            <a:off x="2461022"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6" name="Rectangle 80"/>
          <p:cNvSpPr>
            <a:spLocks noChangeArrowheads="1"/>
          </p:cNvSpPr>
          <p:nvPr userDrawn="1"/>
        </p:nvSpPr>
        <p:spPr bwMode="auto">
          <a:xfrm>
            <a:off x="2483644"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7" name="Rectangle 81"/>
          <p:cNvSpPr>
            <a:spLocks noChangeArrowheads="1"/>
          </p:cNvSpPr>
          <p:nvPr userDrawn="1"/>
        </p:nvSpPr>
        <p:spPr bwMode="auto">
          <a:xfrm>
            <a:off x="2506267"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8" name="Rectangle 82"/>
          <p:cNvSpPr>
            <a:spLocks noChangeArrowheads="1"/>
          </p:cNvSpPr>
          <p:nvPr userDrawn="1"/>
        </p:nvSpPr>
        <p:spPr bwMode="auto">
          <a:xfrm>
            <a:off x="2530079"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59" name="Rectangle 83"/>
          <p:cNvSpPr>
            <a:spLocks noChangeArrowheads="1"/>
          </p:cNvSpPr>
          <p:nvPr userDrawn="1"/>
        </p:nvSpPr>
        <p:spPr bwMode="auto">
          <a:xfrm>
            <a:off x="2552700"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0" name="Rectangle 84"/>
          <p:cNvSpPr>
            <a:spLocks noChangeArrowheads="1"/>
          </p:cNvSpPr>
          <p:nvPr userDrawn="1"/>
        </p:nvSpPr>
        <p:spPr bwMode="auto">
          <a:xfrm>
            <a:off x="2576513" y="3108722"/>
            <a:ext cx="833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1" name="Rectangle 85"/>
          <p:cNvSpPr>
            <a:spLocks noChangeArrowheads="1"/>
          </p:cNvSpPr>
          <p:nvPr userDrawn="1"/>
        </p:nvSpPr>
        <p:spPr bwMode="auto">
          <a:xfrm>
            <a:off x="2597944"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2" name="Rectangle 86"/>
          <p:cNvSpPr>
            <a:spLocks noChangeArrowheads="1"/>
          </p:cNvSpPr>
          <p:nvPr userDrawn="1"/>
        </p:nvSpPr>
        <p:spPr bwMode="auto">
          <a:xfrm>
            <a:off x="2621756"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3" name="Rectangle 87"/>
          <p:cNvSpPr>
            <a:spLocks noChangeArrowheads="1"/>
          </p:cNvSpPr>
          <p:nvPr userDrawn="1"/>
        </p:nvSpPr>
        <p:spPr bwMode="auto">
          <a:xfrm>
            <a:off x="2644379"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4" name="Rectangle 88"/>
          <p:cNvSpPr>
            <a:spLocks noChangeArrowheads="1"/>
          </p:cNvSpPr>
          <p:nvPr userDrawn="1"/>
        </p:nvSpPr>
        <p:spPr bwMode="auto">
          <a:xfrm>
            <a:off x="2668192"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5" name="Rectangle 89"/>
          <p:cNvSpPr>
            <a:spLocks noChangeArrowheads="1"/>
          </p:cNvSpPr>
          <p:nvPr userDrawn="1"/>
        </p:nvSpPr>
        <p:spPr bwMode="auto">
          <a:xfrm>
            <a:off x="2692004"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6" name="Rectangle 90"/>
          <p:cNvSpPr>
            <a:spLocks noChangeArrowheads="1"/>
          </p:cNvSpPr>
          <p:nvPr userDrawn="1"/>
        </p:nvSpPr>
        <p:spPr bwMode="auto">
          <a:xfrm>
            <a:off x="2713435"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7" name="Rectangle 91"/>
          <p:cNvSpPr>
            <a:spLocks noChangeArrowheads="1"/>
          </p:cNvSpPr>
          <p:nvPr userDrawn="1"/>
        </p:nvSpPr>
        <p:spPr bwMode="auto">
          <a:xfrm>
            <a:off x="2737247"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8" name="Rectangle 92"/>
          <p:cNvSpPr>
            <a:spLocks noChangeArrowheads="1"/>
          </p:cNvSpPr>
          <p:nvPr userDrawn="1"/>
        </p:nvSpPr>
        <p:spPr bwMode="auto">
          <a:xfrm>
            <a:off x="2759869"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69" name="Rectangle 93"/>
          <p:cNvSpPr>
            <a:spLocks noChangeArrowheads="1"/>
          </p:cNvSpPr>
          <p:nvPr userDrawn="1"/>
        </p:nvSpPr>
        <p:spPr bwMode="auto">
          <a:xfrm>
            <a:off x="2783681" y="3108722"/>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0" name="Rectangle 94"/>
          <p:cNvSpPr>
            <a:spLocks noChangeArrowheads="1"/>
          </p:cNvSpPr>
          <p:nvPr userDrawn="1"/>
        </p:nvSpPr>
        <p:spPr bwMode="auto">
          <a:xfrm>
            <a:off x="2806304" y="3108722"/>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1" name="Rectangle 95"/>
          <p:cNvSpPr>
            <a:spLocks noChangeArrowheads="1"/>
          </p:cNvSpPr>
          <p:nvPr userDrawn="1"/>
        </p:nvSpPr>
        <p:spPr bwMode="auto">
          <a:xfrm>
            <a:off x="2830116" y="3108722"/>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2" name="Rectangle 96"/>
          <p:cNvSpPr>
            <a:spLocks noChangeArrowheads="1"/>
          </p:cNvSpPr>
          <p:nvPr userDrawn="1"/>
        </p:nvSpPr>
        <p:spPr bwMode="auto">
          <a:xfrm>
            <a:off x="2572941"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3" name="Rectangle 97"/>
          <p:cNvSpPr>
            <a:spLocks noChangeArrowheads="1"/>
          </p:cNvSpPr>
          <p:nvPr userDrawn="1"/>
        </p:nvSpPr>
        <p:spPr bwMode="auto">
          <a:xfrm>
            <a:off x="2594373"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4" name="Rectangle 98"/>
          <p:cNvSpPr>
            <a:spLocks noChangeArrowheads="1"/>
          </p:cNvSpPr>
          <p:nvPr userDrawn="1"/>
        </p:nvSpPr>
        <p:spPr bwMode="auto">
          <a:xfrm>
            <a:off x="2618185"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5" name="Rectangle 99"/>
          <p:cNvSpPr>
            <a:spLocks noChangeArrowheads="1"/>
          </p:cNvSpPr>
          <p:nvPr userDrawn="1"/>
        </p:nvSpPr>
        <p:spPr bwMode="auto">
          <a:xfrm>
            <a:off x="2640806"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6" name="Rectangle 100"/>
          <p:cNvSpPr>
            <a:spLocks noChangeArrowheads="1"/>
          </p:cNvSpPr>
          <p:nvPr userDrawn="1"/>
        </p:nvSpPr>
        <p:spPr bwMode="auto">
          <a:xfrm>
            <a:off x="2664619"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7" name="Rectangle 101"/>
          <p:cNvSpPr>
            <a:spLocks noChangeArrowheads="1"/>
          </p:cNvSpPr>
          <p:nvPr userDrawn="1"/>
        </p:nvSpPr>
        <p:spPr bwMode="auto">
          <a:xfrm>
            <a:off x="2687242"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8" name="Rectangle 102"/>
          <p:cNvSpPr>
            <a:spLocks noChangeArrowheads="1"/>
          </p:cNvSpPr>
          <p:nvPr userDrawn="1"/>
        </p:nvSpPr>
        <p:spPr bwMode="auto">
          <a:xfrm>
            <a:off x="2711054"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79" name="Rectangle 103"/>
          <p:cNvSpPr>
            <a:spLocks noChangeArrowheads="1"/>
          </p:cNvSpPr>
          <p:nvPr userDrawn="1"/>
        </p:nvSpPr>
        <p:spPr bwMode="auto">
          <a:xfrm>
            <a:off x="2732485"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0" name="Rectangle 104"/>
          <p:cNvSpPr>
            <a:spLocks noChangeArrowheads="1"/>
          </p:cNvSpPr>
          <p:nvPr userDrawn="1"/>
        </p:nvSpPr>
        <p:spPr bwMode="auto">
          <a:xfrm>
            <a:off x="2756298"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1" name="Rectangle 105"/>
          <p:cNvSpPr>
            <a:spLocks noChangeArrowheads="1"/>
          </p:cNvSpPr>
          <p:nvPr userDrawn="1"/>
        </p:nvSpPr>
        <p:spPr bwMode="auto">
          <a:xfrm>
            <a:off x="2780110"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2" name="Rectangle 106"/>
          <p:cNvSpPr>
            <a:spLocks noChangeArrowheads="1"/>
          </p:cNvSpPr>
          <p:nvPr userDrawn="1"/>
        </p:nvSpPr>
        <p:spPr bwMode="auto">
          <a:xfrm>
            <a:off x="2802731"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3" name="Rectangle 107"/>
          <p:cNvSpPr>
            <a:spLocks noChangeArrowheads="1"/>
          </p:cNvSpPr>
          <p:nvPr userDrawn="1"/>
        </p:nvSpPr>
        <p:spPr bwMode="auto">
          <a:xfrm>
            <a:off x="2826544"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4" name="Rectangle 108"/>
          <p:cNvSpPr>
            <a:spLocks noChangeArrowheads="1"/>
          </p:cNvSpPr>
          <p:nvPr userDrawn="1"/>
        </p:nvSpPr>
        <p:spPr bwMode="auto">
          <a:xfrm>
            <a:off x="2847975"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5" name="Rectangle 109"/>
          <p:cNvSpPr>
            <a:spLocks noChangeArrowheads="1"/>
          </p:cNvSpPr>
          <p:nvPr userDrawn="1"/>
        </p:nvSpPr>
        <p:spPr bwMode="auto">
          <a:xfrm>
            <a:off x="2871788"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6" name="Rectangle 110"/>
          <p:cNvSpPr>
            <a:spLocks noChangeArrowheads="1"/>
          </p:cNvSpPr>
          <p:nvPr userDrawn="1"/>
        </p:nvSpPr>
        <p:spPr bwMode="auto">
          <a:xfrm>
            <a:off x="2894410"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7" name="Rectangle 111"/>
          <p:cNvSpPr>
            <a:spLocks noChangeArrowheads="1"/>
          </p:cNvSpPr>
          <p:nvPr userDrawn="1"/>
        </p:nvSpPr>
        <p:spPr bwMode="auto">
          <a:xfrm>
            <a:off x="2918223"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8" name="Rectangle 112"/>
          <p:cNvSpPr>
            <a:spLocks noChangeArrowheads="1"/>
          </p:cNvSpPr>
          <p:nvPr userDrawn="1"/>
        </p:nvSpPr>
        <p:spPr bwMode="auto">
          <a:xfrm>
            <a:off x="2940844"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9" name="Rectangle 113"/>
          <p:cNvSpPr>
            <a:spLocks noChangeArrowheads="1"/>
          </p:cNvSpPr>
          <p:nvPr userDrawn="1"/>
        </p:nvSpPr>
        <p:spPr bwMode="auto">
          <a:xfrm>
            <a:off x="2963467"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0" name="Rectangle 114"/>
          <p:cNvSpPr>
            <a:spLocks noChangeArrowheads="1"/>
          </p:cNvSpPr>
          <p:nvPr userDrawn="1"/>
        </p:nvSpPr>
        <p:spPr bwMode="auto">
          <a:xfrm>
            <a:off x="2987278"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1" name="Rectangle 115"/>
          <p:cNvSpPr>
            <a:spLocks noChangeArrowheads="1"/>
          </p:cNvSpPr>
          <p:nvPr userDrawn="1"/>
        </p:nvSpPr>
        <p:spPr bwMode="auto">
          <a:xfrm>
            <a:off x="3009900" y="3186113"/>
            <a:ext cx="10716"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2" name="Rectangle 116"/>
          <p:cNvSpPr>
            <a:spLocks noChangeArrowheads="1"/>
          </p:cNvSpPr>
          <p:nvPr userDrawn="1"/>
        </p:nvSpPr>
        <p:spPr bwMode="auto">
          <a:xfrm>
            <a:off x="3033713" y="3186113"/>
            <a:ext cx="952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3" name="Rectangle 117"/>
          <p:cNvSpPr>
            <a:spLocks noChangeArrowheads="1"/>
          </p:cNvSpPr>
          <p:nvPr userDrawn="1"/>
        </p:nvSpPr>
        <p:spPr bwMode="auto">
          <a:xfrm>
            <a:off x="3056335" y="3186113"/>
            <a:ext cx="10715" cy="2857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4" name="Rectangle 118"/>
          <p:cNvSpPr>
            <a:spLocks noChangeArrowheads="1"/>
          </p:cNvSpPr>
          <p:nvPr userDrawn="1"/>
        </p:nvSpPr>
        <p:spPr bwMode="auto">
          <a:xfrm>
            <a:off x="2344342"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5" name="Rectangle 119"/>
          <p:cNvSpPr>
            <a:spLocks noChangeArrowheads="1"/>
          </p:cNvSpPr>
          <p:nvPr userDrawn="1"/>
        </p:nvSpPr>
        <p:spPr bwMode="auto">
          <a:xfrm>
            <a:off x="2368154"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6" name="Rectangle 120"/>
          <p:cNvSpPr>
            <a:spLocks noChangeArrowheads="1"/>
          </p:cNvSpPr>
          <p:nvPr userDrawn="1"/>
        </p:nvSpPr>
        <p:spPr bwMode="auto">
          <a:xfrm>
            <a:off x="2390775"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7" name="Rectangle 121"/>
          <p:cNvSpPr>
            <a:spLocks noChangeArrowheads="1"/>
          </p:cNvSpPr>
          <p:nvPr userDrawn="1"/>
        </p:nvSpPr>
        <p:spPr bwMode="auto">
          <a:xfrm>
            <a:off x="2414588"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8" name="Rectangle 122"/>
          <p:cNvSpPr>
            <a:spLocks noChangeArrowheads="1"/>
          </p:cNvSpPr>
          <p:nvPr userDrawn="1"/>
        </p:nvSpPr>
        <p:spPr bwMode="auto">
          <a:xfrm>
            <a:off x="2438400"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9" name="Rectangle 123"/>
          <p:cNvSpPr>
            <a:spLocks noChangeArrowheads="1"/>
          </p:cNvSpPr>
          <p:nvPr userDrawn="1"/>
        </p:nvSpPr>
        <p:spPr bwMode="auto">
          <a:xfrm>
            <a:off x="2461022"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0" name="Rectangle 124"/>
          <p:cNvSpPr>
            <a:spLocks noChangeArrowheads="1"/>
          </p:cNvSpPr>
          <p:nvPr userDrawn="1"/>
        </p:nvSpPr>
        <p:spPr bwMode="auto">
          <a:xfrm>
            <a:off x="2483644"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1" name="Rectangle 125"/>
          <p:cNvSpPr>
            <a:spLocks noChangeArrowheads="1"/>
          </p:cNvSpPr>
          <p:nvPr userDrawn="1"/>
        </p:nvSpPr>
        <p:spPr bwMode="auto">
          <a:xfrm>
            <a:off x="2506267"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2" name="Rectangle 126"/>
          <p:cNvSpPr>
            <a:spLocks noChangeArrowheads="1"/>
          </p:cNvSpPr>
          <p:nvPr userDrawn="1"/>
        </p:nvSpPr>
        <p:spPr bwMode="auto">
          <a:xfrm>
            <a:off x="2530079"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3" name="Rectangle 127"/>
          <p:cNvSpPr>
            <a:spLocks noChangeArrowheads="1"/>
          </p:cNvSpPr>
          <p:nvPr userDrawn="1"/>
        </p:nvSpPr>
        <p:spPr bwMode="auto">
          <a:xfrm>
            <a:off x="2552700"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4" name="Rectangle 128"/>
          <p:cNvSpPr>
            <a:spLocks noChangeArrowheads="1"/>
          </p:cNvSpPr>
          <p:nvPr userDrawn="1"/>
        </p:nvSpPr>
        <p:spPr bwMode="auto">
          <a:xfrm>
            <a:off x="2576513" y="3262312"/>
            <a:ext cx="833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5" name="Rectangle 129"/>
          <p:cNvSpPr>
            <a:spLocks noChangeArrowheads="1"/>
          </p:cNvSpPr>
          <p:nvPr userDrawn="1"/>
        </p:nvSpPr>
        <p:spPr bwMode="auto">
          <a:xfrm>
            <a:off x="2597944"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6" name="Rectangle 130"/>
          <p:cNvSpPr>
            <a:spLocks noChangeArrowheads="1"/>
          </p:cNvSpPr>
          <p:nvPr userDrawn="1"/>
        </p:nvSpPr>
        <p:spPr bwMode="auto">
          <a:xfrm>
            <a:off x="2621756"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7" name="Rectangle 131"/>
          <p:cNvSpPr>
            <a:spLocks noChangeArrowheads="1"/>
          </p:cNvSpPr>
          <p:nvPr userDrawn="1"/>
        </p:nvSpPr>
        <p:spPr bwMode="auto">
          <a:xfrm>
            <a:off x="2644379"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8" name="Rectangle 132"/>
          <p:cNvSpPr>
            <a:spLocks noChangeArrowheads="1"/>
          </p:cNvSpPr>
          <p:nvPr userDrawn="1"/>
        </p:nvSpPr>
        <p:spPr bwMode="auto">
          <a:xfrm>
            <a:off x="2668192"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9" name="Rectangle 133"/>
          <p:cNvSpPr>
            <a:spLocks noChangeArrowheads="1"/>
          </p:cNvSpPr>
          <p:nvPr userDrawn="1"/>
        </p:nvSpPr>
        <p:spPr bwMode="auto">
          <a:xfrm>
            <a:off x="2692004"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0" name="Rectangle 134"/>
          <p:cNvSpPr>
            <a:spLocks noChangeArrowheads="1"/>
          </p:cNvSpPr>
          <p:nvPr userDrawn="1"/>
        </p:nvSpPr>
        <p:spPr bwMode="auto">
          <a:xfrm>
            <a:off x="2713435"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1" name="Rectangle 135"/>
          <p:cNvSpPr>
            <a:spLocks noChangeArrowheads="1"/>
          </p:cNvSpPr>
          <p:nvPr userDrawn="1"/>
        </p:nvSpPr>
        <p:spPr bwMode="auto">
          <a:xfrm>
            <a:off x="2737247"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2" name="Rectangle 136"/>
          <p:cNvSpPr>
            <a:spLocks noChangeArrowheads="1"/>
          </p:cNvSpPr>
          <p:nvPr userDrawn="1"/>
        </p:nvSpPr>
        <p:spPr bwMode="auto">
          <a:xfrm>
            <a:off x="2759869"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3" name="Rectangle 137"/>
          <p:cNvSpPr>
            <a:spLocks noChangeArrowheads="1"/>
          </p:cNvSpPr>
          <p:nvPr userDrawn="1"/>
        </p:nvSpPr>
        <p:spPr bwMode="auto">
          <a:xfrm>
            <a:off x="2783681"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4" name="Rectangle 138"/>
          <p:cNvSpPr>
            <a:spLocks noChangeArrowheads="1"/>
          </p:cNvSpPr>
          <p:nvPr userDrawn="1"/>
        </p:nvSpPr>
        <p:spPr bwMode="auto">
          <a:xfrm>
            <a:off x="2806304"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5" name="Rectangle 139"/>
          <p:cNvSpPr>
            <a:spLocks noChangeArrowheads="1"/>
          </p:cNvSpPr>
          <p:nvPr userDrawn="1"/>
        </p:nvSpPr>
        <p:spPr bwMode="auto">
          <a:xfrm>
            <a:off x="2830116"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6" name="Rectangle 140"/>
          <p:cNvSpPr>
            <a:spLocks noChangeArrowheads="1"/>
          </p:cNvSpPr>
          <p:nvPr userDrawn="1"/>
        </p:nvSpPr>
        <p:spPr bwMode="auto">
          <a:xfrm>
            <a:off x="2876550" y="3251597"/>
            <a:ext cx="513160" cy="52388"/>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7" name="Rectangle 141"/>
          <p:cNvSpPr>
            <a:spLocks noChangeArrowheads="1"/>
          </p:cNvSpPr>
          <p:nvPr userDrawn="1"/>
        </p:nvSpPr>
        <p:spPr bwMode="auto">
          <a:xfrm>
            <a:off x="2886075"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8" name="Rectangle 142"/>
          <p:cNvSpPr>
            <a:spLocks noChangeArrowheads="1"/>
          </p:cNvSpPr>
          <p:nvPr userDrawn="1"/>
        </p:nvSpPr>
        <p:spPr bwMode="auto">
          <a:xfrm>
            <a:off x="2908698"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19" name="Rectangle 143"/>
          <p:cNvSpPr>
            <a:spLocks noChangeArrowheads="1"/>
          </p:cNvSpPr>
          <p:nvPr userDrawn="1"/>
        </p:nvSpPr>
        <p:spPr bwMode="auto">
          <a:xfrm>
            <a:off x="2931319"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0" name="Rectangle 144"/>
          <p:cNvSpPr>
            <a:spLocks noChangeArrowheads="1"/>
          </p:cNvSpPr>
          <p:nvPr userDrawn="1"/>
        </p:nvSpPr>
        <p:spPr bwMode="auto">
          <a:xfrm>
            <a:off x="2953942"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1" name="Rectangle 145"/>
          <p:cNvSpPr>
            <a:spLocks noChangeArrowheads="1"/>
          </p:cNvSpPr>
          <p:nvPr userDrawn="1"/>
        </p:nvSpPr>
        <p:spPr bwMode="auto">
          <a:xfrm>
            <a:off x="2977754"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2" name="Rectangle 146"/>
          <p:cNvSpPr>
            <a:spLocks noChangeArrowheads="1"/>
          </p:cNvSpPr>
          <p:nvPr userDrawn="1"/>
        </p:nvSpPr>
        <p:spPr bwMode="auto">
          <a:xfrm>
            <a:off x="3001566"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3" name="Rectangle 147"/>
          <p:cNvSpPr>
            <a:spLocks noChangeArrowheads="1"/>
          </p:cNvSpPr>
          <p:nvPr userDrawn="1"/>
        </p:nvSpPr>
        <p:spPr bwMode="auto">
          <a:xfrm>
            <a:off x="3024187"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4" name="Rectangle 148"/>
          <p:cNvSpPr>
            <a:spLocks noChangeArrowheads="1"/>
          </p:cNvSpPr>
          <p:nvPr userDrawn="1"/>
        </p:nvSpPr>
        <p:spPr bwMode="auto">
          <a:xfrm>
            <a:off x="3048000" y="3262312"/>
            <a:ext cx="833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5" name="Rectangle 149"/>
          <p:cNvSpPr>
            <a:spLocks noChangeArrowheads="1"/>
          </p:cNvSpPr>
          <p:nvPr userDrawn="1"/>
        </p:nvSpPr>
        <p:spPr bwMode="auto">
          <a:xfrm>
            <a:off x="3069431"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6" name="Rectangle 150"/>
          <p:cNvSpPr>
            <a:spLocks noChangeArrowheads="1"/>
          </p:cNvSpPr>
          <p:nvPr userDrawn="1"/>
        </p:nvSpPr>
        <p:spPr bwMode="auto">
          <a:xfrm>
            <a:off x="3093244"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7" name="Rectangle 151"/>
          <p:cNvSpPr>
            <a:spLocks noChangeArrowheads="1"/>
          </p:cNvSpPr>
          <p:nvPr userDrawn="1"/>
        </p:nvSpPr>
        <p:spPr bwMode="auto">
          <a:xfrm>
            <a:off x="3115867"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8" name="Rectangle 152"/>
          <p:cNvSpPr>
            <a:spLocks noChangeArrowheads="1"/>
          </p:cNvSpPr>
          <p:nvPr userDrawn="1"/>
        </p:nvSpPr>
        <p:spPr bwMode="auto">
          <a:xfrm>
            <a:off x="3139679"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29" name="Rectangle 153"/>
          <p:cNvSpPr>
            <a:spLocks noChangeArrowheads="1"/>
          </p:cNvSpPr>
          <p:nvPr userDrawn="1"/>
        </p:nvSpPr>
        <p:spPr bwMode="auto">
          <a:xfrm>
            <a:off x="3162300"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0" name="Rectangle 154"/>
          <p:cNvSpPr>
            <a:spLocks noChangeArrowheads="1"/>
          </p:cNvSpPr>
          <p:nvPr userDrawn="1"/>
        </p:nvSpPr>
        <p:spPr bwMode="auto">
          <a:xfrm>
            <a:off x="3184923"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1" name="Rectangle 155"/>
          <p:cNvSpPr>
            <a:spLocks noChangeArrowheads="1"/>
          </p:cNvSpPr>
          <p:nvPr userDrawn="1"/>
        </p:nvSpPr>
        <p:spPr bwMode="auto">
          <a:xfrm>
            <a:off x="3207544"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2" name="Rectangle 156"/>
          <p:cNvSpPr>
            <a:spLocks noChangeArrowheads="1"/>
          </p:cNvSpPr>
          <p:nvPr userDrawn="1"/>
        </p:nvSpPr>
        <p:spPr bwMode="auto">
          <a:xfrm>
            <a:off x="3231356"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3" name="Rectangle 157"/>
          <p:cNvSpPr>
            <a:spLocks noChangeArrowheads="1"/>
          </p:cNvSpPr>
          <p:nvPr userDrawn="1"/>
        </p:nvSpPr>
        <p:spPr bwMode="auto">
          <a:xfrm>
            <a:off x="3255169"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4" name="Rectangle 158"/>
          <p:cNvSpPr>
            <a:spLocks noChangeArrowheads="1"/>
          </p:cNvSpPr>
          <p:nvPr userDrawn="1"/>
        </p:nvSpPr>
        <p:spPr bwMode="auto">
          <a:xfrm>
            <a:off x="3277792"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5" name="Rectangle 159"/>
          <p:cNvSpPr>
            <a:spLocks noChangeArrowheads="1"/>
          </p:cNvSpPr>
          <p:nvPr userDrawn="1"/>
        </p:nvSpPr>
        <p:spPr bwMode="auto">
          <a:xfrm>
            <a:off x="3300413" y="3262312"/>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6" name="Rectangle 160"/>
          <p:cNvSpPr>
            <a:spLocks noChangeArrowheads="1"/>
          </p:cNvSpPr>
          <p:nvPr userDrawn="1"/>
        </p:nvSpPr>
        <p:spPr bwMode="auto">
          <a:xfrm>
            <a:off x="3323035"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7" name="Rectangle 161"/>
          <p:cNvSpPr>
            <a:spLocks noChangeArrowheads="1"/>
          </p:cNvSpPr>
          <p:nvPr userDrawn="1"/>
        </p:nvSpPr>
        <p:spPr bwMode="auto">
          <a:xfrm>
            <a:off x="3346848" y="3262312"/>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8" name="Rectangle 162"/>
          <p:cNvSpPr>
            <a:spLocks noChangeArrowheads="1"/>
          </p:cNvSpPr>
          <p:nvPr userDrawn="1"/>
        </p:nvSpPr>
        <p:spPr bwMode="auto">
          <a:xfrm>
            <a:off x="3369469" y="3262312"/>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9" name="Rectangle 163"/>
          <p:cNvSpPr>
            <a:spLocks noChangeArrowheads="1"/>
          </p:cNvSpPr>
          <p:nvPr userDrawn="1"/>
        </p:nvSpPr>
        <p:spPr bwMode="auto">
          <a:xfrm>
            <a:off x="2672954"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0" name="Rectangle 164"/>
          <p:cNvSpPr>
            <a:spLocks noChangeArrowheads="1"/>
          </p:cNvSpPr>
          <p:nvPr userDrawn="1"/>
        </p:nvSpPr>
        <p:spPr bwMode="auto">
          <a:xfrm>
            <a:off x="2696767"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1" name="Rectangle 165"/>
          <p:cNvSpPr>
            <a:spLocks noChangeArrowheads="1"/>
          </p:cNvSpPr>
          <p:nvPr userDrawn="1"/>
        </p:nvSpPr>
        <p:spPr bwMode="auto">
          <a:xfrm>
            <a:off x="2720579"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2" name="Rectangle 166"/>
          <p:cNvSpPr>
            <a:spLocks noChangeArrowheads="1"/>
          </p:cNvSpPr>
          <p:nvPr userDrawn="1"/>
        </p:nvSpPr>
        <p:spPr bwMode="auto">
          <a:xfrm>
            <a:off x="2742010"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3" name="Rectangle 167"/>
          <p:cNvSpPr>
            <a:spLocks noChangeArrowheads="1"/>
          </p:cNvSpPr>
          <p:nvPr userDrawn="1"/>
        </p:nvSpPr>
        <p:spPr bwMode="auto">
          <a:xfrm>
            <a:off x="2765822"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4" name="Rectangle 168"/>
          <p:cNvSpPr>
            <a:spLocks noChangeArrowheads="1"/>
          </p:cNvSpPr>
          <p:nvPr userDrawn="1"/>
        </p:nvSpPr>
        <p:spPr bwMode="auto">
          <a:xfrm>
            <a:off x="2788444"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5" name="Rectangle 169"/>
          <p:cNvSpPr>
            <a:spLocks noChangeArrowheads="1"/>
          </p:cNvSpPr>
          <p:nvPr userDrawn="1"/>
        </p:nvSpPr>
        <p:spPr bwMode="auto">
          <a:xfrm>
            <a:off x="2812256"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6" name="Rectangle 170"/>
          <p:cNvSpPr>
            <a:spLocks noChangeArrowheads="1"/>
          </p:cNvSpPr>
          <p:nvPr userDrawn="1"/>
        </p:nvSpPr>
        <p:spPr bwMode="auto">
          <a:xfrm>
            <a:off x="2834879"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7" name="Rectangle 171"/>
          <p:cNvSpPr>
            <a:spLocks noChangeArrowheads="1"/>
          </p:cNvSpPr>
          <p:nvPr userDrawn="1"/>
        </p:nvSpPr>
        <p:spPr bwMode="auto">
          <a:xfrm>
            <a:off x="2857500"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8" name="Rectangle 172"/>
          <p:cNvSpPr>
            <a:spLocks noChangeArrowheads="1"/>
          </p:cNvSpPr>
          <p:nvPr userDrawn="1"/>
        </p:nvSpPr>
        <p:spPr bwMode="auto">
          <a:xfrm>
            <a:off x="2880123"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9" name="Rectangle 173"/>
          <p:cNvSpPr>
            <a:spLocks noChangeArrowheads="1"/>
          </p:cNvSpPr>
          <p:nvPr userDrawn="1"/>
        </p:nvSpPr>
        <p:spPr bwMode="auto">
          <a:xfrm>
            <a:off x="2903935"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0" name="Rectangle 174"/>
          <p:cNvSpPr>
            <a:spLocks noChangeArrowheads="1"/>
          </p:cNvSpPr>
          <p:nvPr userDrawn="1"/>
        </p:nvSpPr>
        <p:spPr bwMode="auto">
          <a:xfrm>
            <a:off x="2927747"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1" name="Rectangle 175"/>
          <p:cNvSpPr>
            <a:spLocks noChangeArrowheads="1"/>
          </p:cNvSpPr>
          <p:nvPr userDrawn="1"/>
        </p:nvSpPr>
        <p:spPr bwMode="auto">
          <a:xfrm>
            <a:off x="2950369"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2" name="Rectangle 176"/>
          <p:cNvSpPr>
            <a:spLocks noChangeArrowheads="1"/>
          </p:cNvSpPr>
          <p:nvPr userDrawn="1"/>
        </p:nvSpPr>
        <p:spPr bwMode="auto">
          <a:xfrm>
            <a:off x="2974182" y="3339704"/>
            <a:ext cx="833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3" name="Rectangle 177"/>
          <p:cNvSpPr>
            <a:spLocks noChangeArrowheads="1"/>
          </p:cNvSpPr>
          <p:nvPr userDrawn="1"/>
        </p:nvSpPr>
        <p:spPr bwMode="auto">
          <a:xfrm>
            <a:off x="2995613"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4" name="Rectangle 178"/>
          <p:cNvSpPr>
            <a:spLocks noChangeArrowheads="1"/>
          </p:cNvSpPr>
          <p:nvPr userDrawn="1"/>
        </p:nvSpPr>
        <p:spPr bwMode="auto">
          <a:xfrm>
            <a:off x="3019425"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5" name="Rectangle 179"/>
          <p:cNvSpPr>
            <a:spLocks noChangeArrowheads="1"/>
          </p:cNvSpPr>
          <p:nvPr userDrawn="1"/>
        </p:nvSpPr>
        <p:spPr bwMode="auto">
          <a:xfrm>
            <a:off x="3042048"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6" name="Rectangle 180"/>
          <p:cNvSpPr>
            <a:spLocks noChangeArrowheads="1"/>
          </p:cNvSpPr>
          <p:nvPr userDrawn="1"/>
        </p:nvSpPr>
        <p:spPr bwMode="auto">
          <a:xfrm>
            <a:off x="3065860"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7" name="Rectangle 181"/>
          <p:cNvSpPr>
            <a:spLocks noChangeArrowheads="1"/>
          </p:cNvSpPr>
          <p:nvPr userDrawn="1"/>
        </p:nvSpPr>
        <p:spPr bwMode="auto">
          <a:xfrm>
            <a:off x="3088481"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8" name="Rectangle 182"/>
          <p:cNvSpPr>
            <a:spLocks noChangeArrowheads="1"/>
          </p:cNvSpPr>
          <p:nvPr userDrawn="1"/>
        </p:nvSpPr>
        <p:spPr bwMode="auto">
          <a:xfrm>
            <a:off x="3111104"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59" name="Rectangle 183"/>
          <p:cNvSpPr>
            <a:spLocks noChangeArrowheads="1"/>
          </p:cNvSpPr>
          <p:nvPr userDrawn="1"/>
        </p:nvSpPr>
        <p:spPr bwMode="auto">
          <a:xfrm>
            <a:off x="3134916"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0" name="Rectangle 184"/>
          <p:cNvSpPr>
            <a:spLocks noChangeArrowheads="1"/>
          </p:cNvSpPr>
          <p:nvPr userDrawn="1"/>
        </p:nvSpPr>
        <p:spPr bwMode="auto">
          <a:xfrm>
            <a:off x="3157538"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1" name="Rectangle 185"/>
          <p:cNvSpPr>
            <a:spLocks noChangeArrowheads="1"/>
          </p:cNvSpPr>
          <p:nvPr userDrawn="1"/>
        </p:nvSpPr>
        <p:spPr bwMode="auto">
          <a:xfrm>
            <a:off x="2444354"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2" name="Rectangle 186"/>
          <p:cNvSpPr>
            <a:spLocks noChangeArrowheads="1"/>
          </p:cNvSpPr>
          <p:nvPr userDrawn="1"/>
        </p:nvSpPr>
        <p:spPr bwMode="auto">
          <a:xfrm>
            <a:off x="2468166"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3" name="Rectangle 187"/>
          <p:cNvSpPr>
            <a:spLocks noChangeArrowheads="1"/>
          </p:cNvSpPr>
          <p:nvPr userDrawn="1"/>
        </p:nvSpPr>
        <p:spPr bwMode="auto">
          <a:xfrm>
            <a:off x="2490788"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4" name="Rectangle 188"/>
          <p:cNvSpPr>
            <a:spLocks noChangeArrowheads="1"/>
          </p:cNvSpPr>
          <p:nvPr userDrawn="1"/>
        </p:nvSpPr>
        <p:spPr bwMode="auto">
          <a:xfrm>
            <a:off x="2514600"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5" name="Rectangle 189"/>
          <p:cNvSpPr>
            <a:spLocks noChangeArrowheads="1"/>
          </p:cNvSpPr>
          <p:nvPr userDrawn="1"/>
        </p:nvSpPr>
        <p:spPr bwMode="auto">
          <a:xfrm>
            <a:off x="2537223"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6" name="Rectangle 190"/>
          <p:cNvSpPr>
            <a:spLocks noChangeArrowheads="1"/>
          </p:cNvSpPr>
          <p:nvPr userDrawn="1"/>
        </p:nvSpPr>
        <p:spPr bwMode="auto">
          <a:xfrm>
            <a:off x="2559844"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7" name="Rectangle 191"/>
          <p:cNvSpPr>
            <a:spLocks noChangeArrowheads="1"/>
          </p:cNvSpPr>
          <p:nvPr userDrawn="1"/>
        </p:nvSpPr>
        <p:spPr bwMode="auto">
          <a:xfrm>
            <a:off x="2582467"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8" name="Rectangle 192"/>
          <p:cNvSpPr>
            <a:spLocks noChangeArrowheads="1"/>
          </p:cNvSpPr>
          <p:nvPr userDrawn="1"/>
        </p:nvSpPr>
        <p:spPr bwMode="auto">
          <a:xfrm>
            <a:off x="2606279"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9" name="Rectangle 193"/>
          <p:cNvSpPr>
            <a:spLocks noChangeArrowheads="1"/>
          </p:cNvSpPr>
          <p:nvPr userDrawn="1"/>
        </p:nvSpPr>
        <p:spPr bwMode="auto">
          <a:xfrm>
            <a:off x="2628900"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0" name="Rectangle 194"/>
          <p:cNvSpPr>
            <a:spLocks noChangeArrowheads="1"/>
          </p:cNvSpPr>
          <p:nvPr userDrawn="1"/>
        </p:nvSpPr>
        <p:spPr bwMode="auto">
          <a:xfrm>
            <a:off x="2652713"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1" name="Rectangle 195"/>
          <p:cNvSpPr>
            <a:spLocks noChangeArrowheads="1"/>
          </p:cNvSpPr>
          <p:nvPr userDrawn="1"/>
        </p:nvSpPr>
        <p:spPr bwMode="auto">
          <a:xfrm>
            <a:off x="2674144"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2" name="Rectangle 196"/>
          <p:cNvSpPr>
            <a:spLocks noChangeArrowheads="1"/>
          </p:cNvSpPr>
          <p:nvPr userDrawn="1"/>
        </p:nvSpPr>
        <p:spPr bwMode="auto">
          <a:xfrm>
            <a:off x="2697956"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3" name="Rectangle 197"/>
          <p:cNvSpPr>
            <a:spLocks noChangeArrowheads="1"/>
          </p:cNvSpPr>
          <p:nvPr userDrawn="1"/>
        </p:nvSpPr>
        <p:spPr bwMode="auto">
          <a:xfrm>
            <a:off x="2721769"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4" name="Rectangle 198"/>
          <p:cNvSpPr>
            <a:spLocks noChangeArrowheads="1"/>
          </p:cNvSpPr>
          <p:nvPr userDrawn="1"/>
        </p:nvSpPr>
        <p:spPr bwMode="auto">
          <a:xfrm>
            <a:off x="2744392"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5" name="Rectangle 199"/>
          <p:cNvSpPr>
            <a:spLocks noChangeArrowheads="1"/>
          </p:cNvSpPr>
          <p:nvPr userDrawn="1"/>
        </p:nvSpPr>
        <p:spPr bwMode="auto">
          <a:xfrm>
            <a:off x="2768204"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6" name="Rectangle 200"/>
          <p:cNvSpPr>
            <a:spLocks noChangeArrowheads="1"/>
          </p:cNvSpPr>
          <p:nvPr userDrawn="1"/>
        </p:nvSpPr>
        <p:spPr bwMode="auto">
          <a:xfrm>
            <a:off x="2790825"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7" name="Rectangle 201"/>
          <p:cNvSpPr>
            <a:spLocks noChangeArrowheads="1"/>
          </p:cNvSpPr>
          <p:nvPr userDrawn="1"/>
        </p:nvSpPr>
        <p:spPr bwMode="auto">
          <a:xfrm>
            <a:off x="2813448"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8" name="Rectangle 202"/>
          <p:cNvSpPr>
            <a:spLocks noChangeArrowheads="1"/>
          </p:cNvSpPr>
          <p:nvPr userDrawn="1"/>
        </p:nvSpPr>
        <p:spPr bwMode="auto">
          <a:xfrm>
            <a:off x="2836069"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79" name="Rectangle 203"/>
          <p:cNvSpPr>
            <a:spLocks noChangeArrowheads="1"/>
          </p:cNvSpPr>
          <p:nvPr userDrawn="1"/>
        </p:nvSpPr>
        <p:spPr bwMode="auto">
          <a:xfrm>
            <a:off x="2859881" y="3418285"/>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0" name="Rectangle 204"/>
          <p:cNvSpPr>
            <a:spLocks noChangeArrowheads="1"/>
          </p:cNvSpPr>
          <p:nvPr userDrawn="1"/>
        </p:nvSpPr>
        <p:spPr bwMode="auto">
          <a:xfrm>
            <a:off x="2883694"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1" name="Rectangle 206"/>
          <p:cNvSpPr>
            <a:spLocks noChangeArrowheads="1"/>
          </p:cNvSpPr>
          <p:nvPr userDrawn="1"/>
        </p:nvSpPr>
        <p:spPr bwMode="auto">
          <a:xfrm>
            <a:off x="2906317" y="3418285"/>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2" name="Rectangle 207"/>
          <p:cNvSpPr>
            <a:spLocks noChangeArrowheads="1"/>
          </p:cNvSpPr>
          <p:nvPr userDrawn="1"/>
        </p:nvSpPr>
        <p:spPr bwMode="auto">
          <a:xfrm>
            <a:off x="2928938" y="3418285"/>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3" name="Rectangle 208"/>
          <p:cNvSpPr>
            <a:spLocks noChangeArrowheads="1"/>
          </p:cNvSpPr>
          <p:nvPr userDrawn="1"/>
        </p:nvSpPr>
        <p:spPr bwMode="auto">
          <a:xfrm>
            <a:off x="2116931"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4" name="Rectangle 209"/>
          <p:cNvSpPr>
            <a:spLocks noChangeArrowheads="1"/>
          </p:cNvSpPr>
          <p:nvPr userDrawn="1"/>
        </p:nvSpPr>
        <p:spPr bwMode="auto">
          <a:xfrm>
            <a:off x="2139554"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5" name="Rectangle 210"/>
          <p:cNvSpPr>
            <a:spLocks noChangeArrowheads="1"/>
          </p:cNvSpPr>
          <p:nvPr userDrawn="1"/>
        </p:nvSpPr>
        <p:spPr bwMode="auto">
          <a:xfrm>
            <a:off x="2162175"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6" name="Rectangle 211"/>
          <p:cNvSpPr>
            <a:spLocks noChangeArrowheads="1"/>
          </p:cNvSpPr>
          <p:nvPr userDrawn="1"/>
        </p:nvSpPr>
        <p:spPr bwMode="auto">
          <a:xfrm>
            <a:off x="2184798"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7" name="Rectangle 212"/>
          <p:cNvSpPr>
            <a:spLocks noChangeArrowheads="1"/>
          </p:cNvSpPr>
          <p:nvPr userDrawn="1"/>
        </p:nvSpPr>
        <p:spPr bwMode="auto">
          <a:xfrm>
            <a:off x="2208610"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8" name="Rectangle 213"/>
          <p:cNvSpPr>
            <a:spLocks noChangeArrowheads="1"/>
          </p:cNvSpPr>
          <p:nvPr userDrawn="1"/>
        </p:nvSpPr>
        <p:spPr bwMode="auto">
          <a:xfrm>
            <a:off x="2232422"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89" name="Rectangle 214"/>
          <p:cNvSpPr>
            <a:spLocks noChangeArrowheads="1"/>
          </p:cNvSpPr>
          <p:nvPr userDrawn="1"/>
        </p:nvSpPr>
        <p:spPr bwMode="auto">
          <a:xfrm>
            <a:off x="2255044"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0" name="Rectangle 215"/>
          <p:cNvSpPr>
            <a:spLocks noChangeArrowheads="1"/>
          </p:cNvSpPr>
          <p:nvPr userDrawn="1"/>
        </p:nvSpPr>
        <p:spPr bwMode="auto">
          <a:xfrm>
            <a:off x="2278857" y="3339704"/>
            <a:ext cx="833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1" name="Rectangle 216"/>
          <p:cNvSpPr>
            <a:spLocks noChangeArrowheads="1"/>
          </p:cNvSpPr>
          <p:nvPr userDrawn="1"/>
        </p:nvSpPr>
        <p:spPr bwMode="auto">
          <a:xfrm>
            <a:off x="2300288"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2" name="Rectangle 217"/>
          <p:cNvSpPr>
            <a:spLocks noChangeArrowheads="1"/>
          </p:cNvSpPr>
          <p:nvPr userDrawn="1"/>
        </p:nvSpPr>
        <p:spPr bwMode="auto">
          <a:xfrm>
            <a:off x="2324100"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3" name="Rectangle 218"/>
          <p:cNvSpPr>
            <a:spLocks noChangeArrowheads="1"/>
          </p:cNvSpPr>
          <p:nvPr userDrawn="1"/>
        </p:nvSpPr>
        <p:spPr bwMode="auto">
          <a:xfrm>
            <a:off x="2346723"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4" name="Rectangle 219"/>
          <p:cNvSpPr>
            <a:spLocks noChangeArrowheads="1"/>
          </p:cNvSpPr>
          <p:nvPr userDrawn="1"/>
        </p:nvSpPr>
        <p:spPr bwMode="auto">
          <a:xfrm>
            <a:off x="2370535"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5" name="Rectangle 220"/>
          <p:cNvSpPr>
            <a:spLocks noChangeArrowheads="1"/>
          </p:cNvSpPr>
          <p:nvPr userDrawn="1"/>
        </p:nvSpPr>
        <p:spPr bwMode="auto">
          <a:xfrm>
            <a:off x="2394347" y="3339704"/>
            <a:ext cx="8334"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6" name="Rectangle 221"/>
          <p:cNvSpPr>
            <a:spLocks noChangeArrowheads="1"/>
          </p:cNvSpPr>
          <p:nvPr userDrawn="1"/>
        </p:nvSpPr>
        <p:spPr bwMode="auto">
          <a:xfrm>
            <a:off x="2415779"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7" name="Rectangle 222"/>
          <p:cNvSpPr>
            <a:spLocks noChangeArrowheads="1"/>
          </p:cNvSpPr>
          <p:nvPr userDrawn="1"/>
        </p:nvSpPr>
        <p:spPr bwMode="auto">
          <a:xfrm>
            <a:off x="2439591"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8" name="Rectangle 223"/>
          <p:cNvSpPr>
            <a:spLocks noChangeArrowheads="1"/>
          </p:cNvSpPr>
          <p:nvPr userDrawn="1"/>
        </p:nvSpPr>
        <p:spPr bwMode="auto">
          <a:xfrm>
            <a:off x="2462213" y="3339704"/>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99" name="Rectangle 224"/>
          <p:cNvSpPr>
            <a:spLocks noChangeArrowheads="1"/>
          </p:cNvSpPr>
          <p:nvPr userDrawn="1"/>
        </p:nvSpPr>
        <p:spPr bwMode="auto">
          <a:xfrm>
            <a:off x="2486025"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0" name="Rectangle 225"/>
          <p:cNvSpPr>
            <a:spLocks noChangeArrowheads="1"/>
          </p:cNvSpPr>
          <p:nvPr userDrawn="1"/>
        </p:nvSpPr>
        <p:spPr bwMode="auto">
          <a:xfrm>
            <a:off x="2508648"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1" name="Rectangle 226"/>
          <p:cNvSpPr>
            <a:spLocks noChangeArrowheads="1"/>
          </p:cNvSpPr>
          <p:nvPr userDrawn="1"/>
        </p:nvSpPr>
        <p:spPr bwMode="auto">
          <a:xfrm>
            <a:off x="2531269"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2" name="Rectangle 227"/>
          <p:cNvSpPr>
            <a:spLocks noChangeArrowheads="1"/>
          </p:cNvSpPr>
          <p:nvPr userDrawn="1"/>
        </p:nvSpPr>
        <p:spPr bwMode="auto">
          <a:xfrm>
            <a:off x="2553892"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3" name="Rectangle 228"/>
          <p:cNvSpPr>
            <a:spLocks noChangeArrowheads="1"/>
          </p:cNvSpPr>
          <p:nvPr userDrawn="1"/>
        </p:nvSpPr>
        <p:spPr bwMode="auto">
          <a:xfrm>
            <a:off x="2577704" y="3339704"/>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4" name="Rectangle 229"/>
          <p:cNvSpPr>
            <a:spLocks noChangeArrowheads="1"/>
          </p:cNvSpPr>
          <p:nvPr userDrawn="1"/>
        </p:nvSpPr>
        <p:spPr bwMode="auto">
          <a:xfrm>
            <a:off x="2601516" y="3339704"/>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5" name="Rectangle 230"/>
          <p:cNvSpPr>
            <a:spLocks noChangeArrowheads="1"/>
          </p:cNvSpPr>
          <p:nvPr userDrawn="1"/>
        </p:nvSpPr>
        <p:spPr bwMode="auto">
          <a:xfrm>
            <a:off x="2434829" y="3561160"/>
            <a:ext cx="513159" cy="52388"/>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6" name="Rectangle 231"/>
          <p:cNvSpPr>
            <a:spLocks noChangeArrowheads="1"/>
          </p:cNvSpPr>
          <p:nvPr userDrawn="1"/>
        </p:nvSpPr>
        <p:spPr bwMode="auto">
          <a:xfrm>
            <a:off x="2664619" y="3484960"/>
            <a:ext cx="511969" cy="51197"/>
          </a:xfrm>
          <a:prstGeom prst="rect">
            <a:avLst/>
          </a:prstGeom>
          <a:solidFill>
            <a:srgbClr val="D39B2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7" name="Rectangle 232"/>
          <p:cNvSpPr>
            <a:spLocks noChangeArrowheads="1"/>
          </p:cNvSpPr>
          <p:nvPr userDrawn="1"/>
        </p:nvSpPr>
        <p:spPr bwMode="auto">
          <a:xfrm>
            <a:off x="2672954"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8" name="Rectangle 233"/>
          <p:cNvSpPr>
            <a:spLocks noChangeArrowheads="1"/>
          </p:cNvSpPr>
          <p:nvPr userDrawn="1"/>
        </p:nvSpPr>
        <p:spPr bwMode="auto">
          <a:xfrm>
            <a:off x="2696767"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09" name="Rectangle 234"/>
          <p:cNvSpPr>
            <a:spLocks noChangeArrowheads="1"/>
          </p:cNvSpPr>
          <p:nvPr userDrawn="1"/>
        </p:nvSpPr>
        <p:spPr bwMode="auto">
          <a:xfrm>
            <a:off x="2720579"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0" name="Rectangle 235"/>
          <p:cNvSpPr>
            <a:spLocks noChangeArrowheads="1"/>
          </p:cNvSpPr>
          <p:nvPr userDrawn="1"/>
        </p:nvSpPr>
        <p:spPr bwMode="auto">
          <a:xfrm>
            <a:off x="2742010"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1" name="Rectangle 236"/>
          <p:cNvSpPr>
            <a:spLocks noChangeArrowheads="1"/>
          </p:cNvSpPr>
          <p:nvPr userDrawn="1"/>
        </p:nvSpPr>
        <p:spPr bwMode="auto">
          <a:xfrm>
            <a:off x="2765822"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2" name="Rectangle 237"/>
          <p:cNvSpPr>
            <a:spLocks noChangeArrowheads="1"/>
          </p:cNvSpPr>
          <p:nvPr userDrawn="1"/>
        </p:nvSpPr>
        <p:spPr bwMode="auto">
          <a:xfrm>
            <a:off x="2788444"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3" name="Rectangle 238"/>
          <p:cNvSpPr>
            <a:spLocks noChangeArrowheads="1"/>
          </p:cNvSpPr>
          <p:nvPr userDrawn="1"/>
        </p:nvSpPr>
        <p:spPr bwMode="auto">
          <a:xfrm>
            <a:off x="2812256"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4" name="Rectangle 239"/>
          <p:cNvSpPr>
            <a:spLocks noChangeArrowheads="1"/>
          </p:cNvSpPr>
          <p:nvPr userDrawn="1"/>
        </p:nvSpPr>
        <p:spPr bwMode="auto">
          <a:xfrm>
            <a:off x="2834879"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5" name="Rectangle 240"/>
          <p:cNvSpPr>
            <a:spLocks noChangeArrowheads="1"/>
          </p:cNvSpPr>
          <p:nvPr userDrawn="1"/>
        </p:nvSpPr>
        <p:spPr bwMode="auto">
          <a:xfrm>
            <a:off x="2857500"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6" name="Rectangle 241"/>
          <p:cNvSpPr>
            <a:spLocks noChangeArrowheads="1"/>
          </p:cNvSpPr>
          <p:nvPr userDrawn="1"/>
        </p:nvSpPr>
        <p:spPr bwMode="auto">
          <a:xfrm>
            <a:off x="2880123"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7" name="Rectangle 242"/>
          <p:cNvSpPr>
            <a:spLocks noChangeArrowheads="1"/>
          </p:cNvSpPr>
          <p:nvPr userDrawn="1"/>
        </p:nvSpPr>
        <p:spPr bwMode="auto">
          <a:xfrm>
            <a:off x="2903935"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8" name="Rectangle 243"/>
          <p:cNvSpPr>
            <a:spLocks noChangeArrowheads="1"/>
          </p:cNvSpPr>
          <p:nvPr userDrawn="1"/>
        </p:nvSpPr>
        <p:spPr bwMode="auto">
          <a:xfrm>
            <a:off x="2927747"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19" name="Rectangle 244"/>
          <p:cNvSpPr>
            <a:spLocks noChangeArrowheads="1"/>
          </p:cNvSpPr>
          <p:nvPr userDrawn="1"/>
        </p:nvSpPr>
        <p:spPr bwMode="auto">
          <a:xfrm>
            <a:off x="2950369"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0" name="Rectangle 245"/>
          <p:cNvSpPr>
            <a:spLocks noChangeArrowheads="1"/>
          </p:cNvSpPr>
          <p:nvPr userDrawn="1"/>
        </p:nvSpPr>
        <p:spPr bwMode="auto">
          <a:xfrm>
            <a:off x="2974182" y="3495675"/>
            <a:ext cx="833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1" name="Rectangle 246"/>
          <p:cNvSpPr>
            <a:spLocks noChangeArrowheads="1"/>
          </p:cNvSpPr>
          <p:nvPr userDrawn="1"/>
        </p:nvSpPr>
        <p:spPr bwMode="auto">
          <a:xfrm>
            <a:off x="2995613"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2" name="Rectangle 247"/>
          <p:cNvSpPr>
            <a:spLocks noChangeArrowheads="1"/>
          </p:cNvSpPr>
          <p:nvPr userDrawn="1"/>
        </p:nvSpPr>
        <p:spPr bwMode="auto">
          <a:xfrm>
            <a:off x="3019425"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3" name="Rectangle 248"/>
          <p:cNvSpPr>
            <a:spLocks noChangeArrowheads="1"/>
          </p:cNvSpPr>
          <p:nvPr userDrawn="1"/>
        </p:nvSpPr>
        <p:spPr bwMode="auto">
          <a:xfrm>
            <a:off x="3042048"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4" name="Rectangle 249"/>
          <p:cNvSpPr>
            <a:spLocks noChangeArrowheads="1"/>
          </p:cNvSpPr>
          <p:nvPr userDrawn="1"/>
        </p:nvSpPr>
        <p:spPr bwMode="auto">
          <a:xfrm>
            <a:off x="3065860"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5" name="Rectangle 250"/>
          <p:cNvSpPr>
            <a:spLocks noChangeArrowheads="1"/>
          </p:cNvSpPr>
          <p:nvPr userDrawn="1"/>
        </p:nvSpPr>
        <p:spPr bwMode="auto">
          <a:xfrm>
            <a:off x="3088481"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6" name="Rectangle 251"/>
          <p:cNvSpPr>
            <a:spLocks noChangeArrowheads="1"/>
          </p:cNvSpPr>
          <p:nvPr userDrawn="1"/>
        </p:nvSpPr>
        <p:spPr bwMode="auto">
          <a:xfrm>
            <a:off x="3111104"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7" name="Rectangle 252"/>
          <p:cNvSpPr>
            <a:spLocks noChangeArrowheads="1"/>
          </p:cNvSpPr>
          <p:nvPr userDrawn="1"/>
        </p:nvSpPr>
        <p:spPr bwMode="auto">
          <a:xfrm>
            <a:off x="3134916"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8" name="Rectangle 253"/>
          <p:cNvSpPr>
            <a:spLocks noChangeArrowheads="1"/>
          </p:cNvSpPr>
          <p:nvPr userDrawn="1"/>
        </p:nvSpPr>
        <p:spPr bwMode="auto">
          <a:xfrm>
            <a:off x="3157538"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29" name="Rectangle 254"/>
          <p:cNvSpPr>
            <a:spLocks noChangeArrowheads="1"/>
          </p:cNvSpPr>
          <p:nvPr userDrawn="1"/>
        </p:nvSpPr>
        <p:spPr bwMode="auto">
          <a:xfrm>
            <a:off x="2444354"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0" name="Rectangle 255"/>
          <p:cNvSpPr>
            <a:spLocks noChangeArrowheads="1"/>
          </p:cNvSpPr>
          <p:nvPr userDrawn="1"/>
        </p:nvSpPr>
        <p:spPr bwMode="auto">
          <a:xfrm>
            <a:off x="2468166"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1" name="Rectangle 256"/>
          <p:cNvSpPr>
            <a:spLocks noChangeArrowheads="1"/>
          </p:cNvSpPr>
          <p:nvPr userDrawn="1"/>
        </p:nvSpPr>
        <p:spPr bwMode="auto">
          <a:xfrm>
            <a:off x="2490788"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2" name="Rectangle 257"/>
          <p:cNvSpPr>
            <a:spLocks noChangeArrowheads="1"/>
          </p:cNvSpPr>
          <p:nvPr userDrawn="1"/>
        </p:nvSpPr>
        <p:spPr bwMode="auto">
          <a:xfrm>
            <a:off x="2514600"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3" name="Rectangle 258"/>
          <p:cNvSpPr>
            <a:spLocks noChangeArrowheads="1"/>
          </p:cNvSpPr>
          <p:nvPr userDrawn="1"/>
        </p:nvSpPr>
        <p:spPr bwMode="auto">
          <a:xfrm>
            <a:off x="2537223"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4" name="Rectangle 259"/>
          <p:cNvSpPr>
            <a:spLocks noChangeArrowheads="1"/>
          </p:cNvSpPr>
          <p:nvPr userDrawn="1"/>
        </p:nvSpPr>
        <p:spPr bwMode="auto">
          <a:xfrm>
            <a:off x="2559844"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5" name="Rectangle 260"/>
          <p:cNvSpPr>
            <a:spLocks noChangeArrowheads="1"/>
          </p:cNvSpPr>
          <p:nvPr userDrawn="1"/>
        </p:nvSpPr>
        <p:spPr bwMode="auto">
          <a:xfrm>
            <a:off x="2582467"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6" name="Rectangle 261"/>
          <p:cNvSpPr>
            <a:spLocks noChangeArrowheads="1"/>
          </p:cNvSpPr>
          <p:nvPr userDrawn="1"/>
        </p:nvSpPr>
        <p:spPr bwMode="auto">
          <a:xfrm>
            <a:off x="2606279"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7" name="Rectangle 262"/>
          <p:cNvSpPr>
            <a:spLocks noChangeArrowheads="1"/>
          </p:cNvSpPr>
          <p:nvPr userDrawn="1"/>
        </p:nvSpPr>
        <p:spPr bwMode="auto">
          <a:xfrm>
            <a:off x="2628900"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8" name="Rectangle 263"/>
          <p:cNvSpPr>
            <a:spLocks noChangeArrowheads="1"/>
          </p:cNvSpPr>
          <p:nvPr userDrawn="1"/>
        </p:nvSpPr>
        <p:spPr bwMode="auto">
          <a:xfrm>
            <a:off x="2652713"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39" name="Rectangle 264"/>
          <p:cNvSpPr>
            <a:spLocks noChangeArrowheads="1"/>
          </p:cNvSpPr>
          <p:nvPr userDrawn="1"/>
        </p:nvSpPr>
        <p:spPr bwMode="auto">
          <a:xfrm>
            <a:off x="2674144"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0" name="Rectangle 265"/>
          <p:cNvSpPr>
            <a:spLocks noChangeArrowheads="1"/>
          </p:cNvSpPr>
          <p:nvPr userDrawn="1"/>
        </p:nvSpPr>
        <p:spPr bwMode="auto">
          <a:xfrm>
            <a:off x="2697956"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1" name="Rectangle 266"/>
          <p:cNvSpPr>
            <a:spLocks noChangeArrowheads="1"/>
          </p:cNvSpPr>
          <p:nvPr userDrawn="1"/>
        </p:nvSpPr>
        <p:spPr bwMode="auto">
          <a:xfrm>
            <a:off x="2721769"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2" name="Rectangle 267"/>
          <p:cNvSpPr>
            <a:spLocks noChangeArrowheads="1"/>
          </p:cNvSpPr>
          <p:nvPr userDrawn="1"/>
        </p:nvSpPr>
        <p:spPr bwMode="auto">
          <a:xfrm>
            <a:off x="2744392"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3" name="Rectangle 268"/>
          <p:cNvSpPr>
            <a:spLocks noChangeArrowheads="1"/>
          </p:cNvSpPr>
          <p:nvPr userDrawn="1"/>
        </p:nvSpPr>
        <p:spPr bwMode="auto">
          <a:xfrm>
            <a:off x="2768204"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4" name="Rectangle 269"/>
          <p:cNvSpPr>
            <a:spLocks noChangeArrowheads="1"/>
          </p:cNvSpPr>
          <p:nvPr userDrawn="1"/>
        </p:nvSpPr>
        <p:spPr bwMode="auto">
          <a:xfrm>
            <a:off x="2790825"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5" name="Rectangle 270"/>
          <p:cNvSpPr>
            <a:spLocks noChangeArrowheads="1"/>
          </p:cNvSpPr>
          <p:nvPr userDrawn="1"/>
        </p:nvSpPr>
        <p:spPr bwMode="auto">
          <a:xfrm>
            <a:off x="2813448"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6" name="Rectangle 271"/>
          <p:cNvSpPr>
            <a:spLocks noChangeArrowheads="1"/>
          </p:cNvSpPr>
          <p:nvPr userDrawn="1"/>
        </p:nvSpPr>
        <p:spPr bwMode="auto">
          <a:xfrm>
            <a:off x="2836069"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7" name="Rectangle 272"/>
          <p:cNvSpPr>
            <a:spLocks noChangeArrowheads="1"/>
          </p:cNvSpPr>
          <p:nvPr userDrawn="1"/>
        </p:nvSpPr>
        <p:spPr bwMode="auto">
          <a:xfrm>
            <a:off x="2859881" y="3573067"/>
            <a:ext cx="10716"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8" name="Rectangle 273"/>
          <p:cNvSpPr>
            <a:spLocks noChangeArrowheads="1"/>
          </p:cNvSpPr>
          <p:nvPr userDrawn="1"/>
        </p:nvSpPr>
        <p:spPr bwMode="auto">
          <a:xfrm>
            <a:off x="2883694"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49" name="Rectangle 274"/>
          <p:cNvSpPr>
            <a:spLocks noChangeArrowheads="1"/>
          </p:cNvSpPr>
          <p:nvPr userDrawn="1"/>
        </p:nvSpPr>
        <p:spPr bwMode="auto">
          <a:xfrm>
            <a:off x="2906317" y="3573067"/>
            <a:ext cx="1071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0" name="Rectangle 275"/>
          <p:cNvSpPr>
            <a:spLocks noChangeArrowheads="1"/>
          </p:cNvSpPr>
          <p:nvPr userDrawn="1"/>
        </p:nvSpPr>
        <p:spPr bwMode="auto">
          <a:xfrm>
            <a:off x="2928938" y="3573067"/>
            <a:ext cx="9525" cy="29765"/>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1" name="Rectangle 276"/>
          <p:cNvSpPr>
            <a:spLocks noChangeArrowheads="1"/>
          </p:cNvSpPr>
          <p:nvPr userDrawn="1"/>
        </p:nvSpPr>
        <p:spPr bwMode="auto">
          <a:xfrm>
            <a:off x="2462213"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2" name="Rectangle 277"/>
          <p:cNvSpPr>
            <a:spLocks noChangeArrowheads="1"/>
          </p:cNvSpPr>
          <p:nvPr userDrawn="1"/>
        </p:nvSpPr>
        <p:spPr bwMode="auto">
          <a:xfrm>
            <a:off x="2486025"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3" name="Rectangle 278"/>
          <p:cNvSpPr>
            <a:spLocks noChangeArrowheads="1"/>
          </p:cNvSpPr>
          <p:nvPr userDrawn="1"/>
        </p:nvSpPr>
        <p:spPr bwMode="auto">
          <a:xfrm>
            <a:off x="2439591"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4" name="Rectangle 279"/>
          <p:cNvSpPr>
            <a:spLocks noChangeArrowheads="1"/>
          </p:cNvSpPr>
          <p:nvPr userDrawn="1"/>
        </p:nvSpPr>
        <p:spPr bwMode="auto">
          <a:xfrm>
            <a:off x="2415779"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5" name="Rectangle 280"/>
          <p:cNvSpPr>
            <a:spLocks noChangeArrowheads="1"/>
          </p:cNvSpPr>
          <p:nvPr userDrawn="1"/>
        </p:nvSpPr>
        <p:spPr bwMode="auto">
          <a:xfrm>
            <a:off x="2508648"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6" name="Rectangle 281"/>
          <p:cNvSpPr>
            <a:spLocks noChangeArrowheads="1"/>
          </p:cNvSpPr>
          <p:nvPr userDrawn="1"/>
        </p:nvSpPr>
        <p:spPr bwMode="auto">
          <a:xfrm>
            <a:off x="2577704"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7" name="Rectangle 282"/>
          <p:cNvSpPr>
            <a:spLocks noChangeArrowheads="1"/>
          </p:cNvSpPr>
          <p:nvPr userDrawn="1"/>
        </p:nvSpPr>
        <p:spPr bwMode="auto">
          <a:xfrm>
            <a:off x="2531269"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8" name="Rectangle 283"/>
          <p:cNvSpPr>
            <a:spLocks noChangeArrowheads="1"/>
          </p:cNvSpPr>
          <p:nvPr userDrawn="1"/>
        </p:nvSpPr>
        <p:spPr bwMode="auto">
          <a:xfrm>
            <a:off x="2553892"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59" name="Rectangle 284"/>
          <p:cNvSpPr>
            <a:spLocks noChangeArrowheads="1"/>
          </p:cNvSpPr>
          <p:nvPr userDrawn="1"/>
        </p:nvSpPr>
        <p:spPr bwMode="auto">
          <a:xfrm>
            <a:off x="2601516" y="3495675"/>
            <a:ext cx="952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0" name="Rectangle 285"/>
          <p:cNvSpPr>
            <a:spLocks noChangeArrowheads="1"/>
          </p:cNvSpPr>
          <p:nvPr userDrawn="1"/>
        </p:nvSpPr>
        <p:spPr bwMode="auto">
          <a:xfrm>
            <a:off x="2255044"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1" name="Freeform 286"/>
          <p:cNvSpPr>
            <a:spLocks/>
          </p:cNvSpPr>
          <p:nvPr userDrawn="1"/>
        </p:nvSpPr>
        <p:spPr bwMode="auto">
          <a:xfrm>
            <a:off x="2232422" y="3495675"/>
            <a:ext cx="9525" cy="28575"/>
          </a:xfrm>
          <a:custGeom>
            <a:avLst/>
            <a:gdLst>
              <a:gd name="T0" fmla="*/ 12700 w 8"/>
              <a:gd name="T1" fmla="*/ 38100 h 22"/>
              <a:gd name="T2" fmla="*/ 12700 w 8"/>
              <a:gd name="T3" fmla="*/ 0 h 22"/>
              <a:gd name="T4" fmla="*/ 0 w 8"/>
              <a:gd name="T5" fmla="*/ 0 h 22"/>
              <a:gd name="T6" fmla="*/ 0 w 8"/>
              <a:gd name="T7" fmla="*/ 27709 h 22"/>
              <a:gd name="T8" fmla="*/ 12700 w 8"/>
              <a:gd name="T9" fmla="*/ 3810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22">
                <a:moveTo>
                  <a:pt x="8" y="22"/>
                </a:moveTo>
                <a:cubicBezTo>
                  <a:pt x="8" y="0"/>
                  <a:pt x="8" y="0"/>
                  <a:pt x="8" y="0"/>
                </a:cubicBezTo>
                <a:cubicBezTo>
                  <a:pt x="0" y="0"/>
                  <a:pt x="0" y="0"/>
                  <a:pt x="0" y="0"/>
                </a:cubicBezTo>
                <a:cubicBezTo>
                  <a:pt x="0" y="16"/>
                  <a:pt x="0" y="16"/>
                  <a:pt x="0" y="16"/>
                </a:cubicBezTo>
                <a:cubicBezTo>
                  <a:pt x="3" y="18"/>
                  <a:pt x="5" y="20"/>
                  <a:pt x="8" y="22"/>
                </a:cubicBezTo>
                <a:close/>
              </a:path>
            </a:pathLst>
          </a:custGeom>
          <a:solidFill>
            <a:srgbClr val="E5C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2" name="Rectangle 287"/>
          <p:cNvSpPr>
            <a:spLocks noChangeArrowheads="1"/>
          </p:cNvSpPr>
          <p:nvPr userDrawn="1"/>
        </p:nvSpPr>
        <p:spPr bwMode="auto">
          <a:xfrm>
            <a:off x="2278857" y="3495675"/>
            <a:ext cx="833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3" name="Rectangle 288"/>
          <p:cNvSpPr>
            <a:spLocks noChangeArrowheads="1"/>
          </p:cNvSpPr>
          <p:nvPr userDrawn="1"/>
        </p:nvSpPr>
        <p:spPr bwMode="auto">
          <a:xfrm>
            <a:off x="2394347" y="3495675"/>
            <a:ext cx="8334"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4" name="Freeform 289"/>
          <p:cNvSpPr>
            <a:spLocks/>
          </p:cNvSpPr>
          <p:nvPr userDrawn="1"/>
        </p:nvSpPr>
        <p:spPr bwMode="auto">
          <a:xfrm>
            <a:off x="2208610" y="3495676"/>
            <a:ext cx="10715" cy="11906"/>
          </a:xfrm>
          <a:custGeom>
            <a:avLst/>
            <a:gdLst>
              <a:gd name="T0" fmla="*/ 14288 w 8"/>
              <a:gd name="T1" fmla="*/ 15875 h 9"/>
              <a:gd name="T2" fmla="*/ 14288 w 8"/>
              <a:gd name="T3" fmla="*/ 0 h 9"/>
              <a:gd name="T4" fmla="*/ 0 w 8"/>
              <a:gd name="T5" fmla="*/ 0 h 9"/>
              <a:gd name="T6" fmla="*/ 0 w 8"/>
              <a:gd name="T7" fmla="*/ 7056 h 9"/>
              <a:gd name="T8" fmla="*/ 14288 w 8"/>
              <a:gd name="T9" fmla="*/ 1587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8" y="9"/>
                </a:moveTo>
                <a:cubicBezTo>
                  <a:pt x="8" y="0"/>
                  <a:pt x="8" y="0"/>
                  <a:pt x="8" y="0"/>
                </a:cubicBezTo>
                <a:cubicBezTo>
                  <a:pt x="0" y="0"/>
                  <a:pt x="0" y="0"/>
                  <a:pt x="0" y="0"/>
                </a:cubicBezTo>
                <a:cubicBezTo>
                  <a:pt x="0" y="4"/>
                  <a:pt x="0" y="4"/>
                  <a:pt x="0" y="4"/>
                </a:cubicBezTo>
                <a:cubicBezTo>
                  <a:pt x="3" y="6"/>
                  <a:pt x="5" y="8"/>
                  <a:pt x="8" y="9"/>
                </a:cubicBezTo>
                <a:close/>
              </a:path>
            </a:pathLst>
          </a:custGeom>
          <a:solidFill>
            <a:srgbClr val="E5C3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5" name="Rectangle 290"/>
          <p:cNvSpPr>
            <a:spLocks noChangeArrowheads="1"/>
          </p:cNvSpPr>
          <p:nvPr userDrawn="1"/>
        </p:nvSpPr>
        <p:spPr bwMode="auto">
          <a:xfrm>
            <a:off x="2300288"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6" name="Rectangle 291"/>
          <p:cNvSpPr>
            <a:spLocks noChangeArrowheads="1"/>
          </p:cNvSpPr>
          <p:nvPr userDrawn="1"/>
        </p:nvSpPr>
        <p:spPr bwMode="auto">
          <a:xfrm>
            <a:off x="2346723"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7" name="Rectangle 292"/>
          <p:cNvSpPr>
            <a:spLocks noChangeArrowheads="1"/>
          </p:cNvSpPr>
          <p:nvPr userDrawn="1"/>
        </p:nvSpPr>
        <p:spPr bwMode="auto">
          <a:xfrm>
            <a:off x="2370535" y="3495675"/>
            <a:ext cx="10715"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268" name="Rectangle 293"/>
          <p:cNvSpPr>
            <a:spLocks noChangeArrowheads="1"/>
          </p:cNvSpPr>
          <p:nvPr userDrawn="1"/>
        </p:nvSpPr>
        <p:spPr bwMode="auto">
          <a:xfrm>
            <a:off x="2324100" y="3495675"/>
            <a:ext cx="10716" cy="29766"/>
          </a:xfrm>
          <a:prstGeom prst="rect">
            <a:avLst/>
          </a:prstGeom>
          <a:solidFill>
            <a:srgbClr val="E5C3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773051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263967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1493200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fld id="{2B9A4852-7F27-479F-8FF3-6A1569CE0229}" type="datetimeFigureOut">
              <a:rPr lang="zh-CN" altLang="en-US" smtClean="0"/>
              <a:pPr>
                <a:defRPr/>
              </a:pPr>
              <a:t>2018/11/13</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fld id="{92E62B7C-0FF0-407E-8AD8-2A18DB71CBF8}" type="slidenum">
              <a:rPr lang="zh-CN" altLang="en-US" smtClean="0"/>
              <a:pPr/>
              <a:t>‹#›</a:t>
            </a:fld>
            <a:endParaRPr lang="zh-CN" altLang="en-US"/>
          </a:p>
        </p:txBody>
      </p:sp>
      <p:cxnSp>
        <p:nvCxnSpPr>
          <p:cNvPr id="6" name="直接连接符 5"/>
          <p:cNvCxnSpPr/>
          <p:nvPr userDrawn="1"/>
        </p:nvCxnSpPr>
        <p:spPr>
          <a:xfrm>
            <a:off x="1613297" y="4898231"/>
            <a:ext cx="7530703" cy="0"/>
          </a:xfrm>
          <a:prstGeom prst="line">
            <a:avLst/>
          </a:prstGeom>
          <a:ln w="9525">
            <a:solidFill>
              <a:srgbClr val="FB710F"/>
            </a:solidFill>
          </a:ln>
        </p:spPr>
        <p:style>
          <a:lnRef idx="1">
            <a:schemeClr val="accent1"/>
          </a:lnRef>
          <a:fillRef idx="0">
            <a:schemeClr val="accent1"/>
          </a:fillRef>
          <a:effectRef idx="0">
            <a:schemeClr val="accent1"/>
          </a:effectRef>
          <a:fontRef idx="minor">
            <a:schemeClr val="tx1"/>
          </a:fontRef>
        </p:style>
      </p:cxnSp>
      <p:sp>
        <p:nvSpPr>
          <p:cNvPr id="7" name="椭圆 6"/>
          <p:cNvSpPr>
            <a:spLocks noChangeAspect="1"/>
          </p:cNvSpPr>
          <p:nvPr userDrawn="1"/>
        </p:nvSpPr>
        <p:spPr>
          <a:xfrm>
            <a:off x="1578769" y="4872037"/>
            <a:ext cx="53579" cy="53579"/>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a:spLocks noChangeAspect="1"/>
          </p:cNvSpPr>
          <p:nvPr userDrawn="1"/>
        </p:nvSpPr>
        <p:spPr>
          <a:xfrm>
            <a:off x="1423988" y="4872037"/>
            <a:ext cx="54769" cy="53579"/>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a:spLocks noChangeAspect="1"/>
          </p:cNvSpPr>
          <p:nvPr userDrawn="1"/>
        </p:nvSpPr>
        <p:spPr>
          <a:xfrm>
            <a:off x="1269207" y="4872037"/>
            <a:ext cx="54769" cy="53579"/>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userDrawn="1"/>
        </p:nvSpPr>
        <p:spPr>
          <a:xfrm>
            <a:off x="3464719" y="0"/>
            <a:ext cx="2214563" cy="34529"/>
          </a:xfrm>
          <a:prstGeom prst="rect">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extLst>
      <p:ext uri="{BB962C8B-B14F-4D97-AF65-F5344CB8AC3E}">
        <p14:creationId xmlns:p14="http://schemas.microsoft.com/office/powerpoint/2010/main" val="1735349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0A6BA82-2FFE-41E6-B667-B2E3F3BA8E1C}" type="datetimeFigureOut">
              <a:rPr lang="zh-CN" altLang="en-US" smtClean="0"/>
              <a:pPr>
                <a:defRPr/>
              </a:pPr>
              <a:t>2018/11/13</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fld id="{A743C705-7203-4453-A8D5-8AF303217B0F}" type="slidenum">
              <a:rPr lang="zh-CN" altLang="en-US" smtClean="0"/>
              <a:pPr/>
              <a:t>‹#›</a:t>
            </a:fld>
            <a:endParaRPr lang="zh-CN" altLang="en-US"/>
          </a:p>
        </p:txBody>
      </p:sp>
    </p:spTree>
    <p:extLst>
      <p:ext uri="{BB962C8B-B14F-4D97-AF65-F5344CB8AC3E}">
        <p14:creationId xmlns:p14="http://schemas.microsoft.com/office/powerpoint/2010/main" val="286740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1663065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304F7762-009F-4016-801D-D410C1254FB3}" type="datetimeFigureOut">
              <a:rPr lang="zh-CN" altLang="en-US" smtClean="0"/>
              <a:pPr>
                <a:defRPr/>
              </a:pPr>
              <a:t>2018/11/13</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7D28629E-7883-486F-9443-65AB64FEBDDE}" type="slidenum">
              <a:rPr lang="zh-CN" altLang="en-US" smtClean="0"/>
              <a:pPr/>
              <a:t>‹#›</a:t>
            </a:fld>
            <a:endParaRPr lang="zh-CN" altLang="en-US"/>
          </a:p>
        </p:txBody>
      </p:sp>
    </p:spTree>
    <p:extLst>
      <p:ext uri="{BB962C8B-B14F-4D97-AF65-F5344CB8AC3E}">
        <p14:creationId xmlns:p14="http://schemas.microsoft.com/office/powerpoint/2010/main" val="606583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6743170" y="47166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304F7762-009F-4016-801D-D410C1254FB3}" type="datetimeFigureOut">
              <a:rPr lang="zh-CN" altLang="en-US" smtClean="0"/>
              <a:pPr>
                <a:defRPr/>
              </a:pPr>
              <a:t>2018/11/13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D28629E-7883-486F-9443-65AB64FEBDDE}" type="slidenum">
              <a:rPr lang="zh-CN" altLang="en-US" smtClean="0"/>
              <a:pPr/>
              <a:t>‹#›</a:t>
            </a:fld>
            <a:endParaRPr lang="zh-CN" altLang="en-US"/>
          </a:p>
        </p:txBody>
      </p:sp>
      <p:pic>
        <p:nvPicPr>
          <p:cNvPr id="9" name="图片 8"/>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212612317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2018/11/13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98591292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slideLayout" Target="../slideLayouts/slideLayout6.xml"/><Relationship Id="rId1" Type="http://schemas.openxmlformats.org/officeDocument/2006/relationships/tags" Target="../tags/tag1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tags" Target="../tags/tag5.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07544" y="2257425"/>
            <a:ext cx="5936456" cy="887016"/>
          </a:xfrm>
          <a:prstGeom prst="rect">
            <a:avLst/>
          </a:prstGeom>
          <a:solidFill>
            <a:schemeClr val="bg2">
              <a:lumMod val="2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ctrTitle" idx="4294967295"/>
          </p:nvPr>
        </p:nvSpPr>
        <p:spPr>
          <a:xfrm>
            <a:off x="4164975" y="2344725"/>
            <a:ext cx="3827958" cy="747230"/>
          </a:xfrm>
        </p:spPr>
        <p:txBody>
          <a:bodyPr rtlCol="0">
            <a:noAutofit/>
          </a:bodyPr>
          <a:lstStyle/>
          <a:p>
            <a:pPr algn="l" fontAlgn="auto">
              <a:spcAft>
                <a:spcPts val="0"/>
              </a:spcAft>
              <a:defRPr/>
            </a:pPr>
            <a:r>
              <a:rPr lang="zh-CN" altLang="en-US" sz="3600" dirty="0" smtClean="0">
                <a:solidFill>
                  <a:schemeClr val="bg1"/>
                </a:solidFill>
                <a:latin typeface="汉仪大宋简" panose="02010609000101010101" pitchFamily="49" charset="-122"/>
                <a:ea typeface="汉仪大宋简" panose="02010609000101010101" pitchFamily="49" charset="-122"/>
              </a:rPr>
              <a:t>商业计划书</a:t>
            </a:r>
            <a:r>
              <a:rPr lang="en-US" altLang="zh-CN" sz="3600" dirty="0" smtClean="0">
                <a:solidFill>
                  <a:schemeClr val="bg1"/>
                </a:solidFill>
                <a:latin typeface="汉仪大宋简" panose="02010609000101010101" pitchFamily="49" charset="-122"/>
                <a:ea typeface="汉仪大宋简" panose="02010609000101010101" pitchFamily="49" charset="-122"/>
              </a:rPr>
              <a:t>PPT</a:t>
            </a:r>
            <a:endParaRPr lang="zh-CN" altLang="en-US" sz="3600" dirty="0">
              <a:solidFill>
                <a:schemeClr val="bg1"/>
              </a:solidFill>
              <a:latin typeface="汉仪大宋简" panose="02010609000101010101" pitchFamily="49" charset="-122"/>
              <a:ea typeface="汉仪大宋简" panose="02010609000101010101" pitchFamily="49" charset="-122"/>
            </a:endParaRPr>
          </a:p>
        </p:txBody>
      </p:sp>
      <p:sp>
        <p:nvSpPr>
          <p:cNvPr id="3" name="副标题 2"/>
          <p:cNvSpPr>
            <a:spLocks noGrp="1"/>
          </p:cNvSpPr>
          <p:nvPr>
            <p:ph type="subTitle" idx="4294967295"/>
          </p:nvPr>
        </p:nvSpPr>
        <p:spPr>
          <a:xfrm>
            <a:off x="4083907" y="3281557"/>
            <a:ext cx="4528752" cy="336303"/>
          </a:xfrm>
        </p:spPr>
        <p:txBody>
          <a:bodyPr rtlCol="0">
            <a:normAutofit fontScale="77500" lnSpcReduction="20000"/>
          </a:bodyPr>
          <a:lstStyle/>
          <a:p>
            <a:pPr algn="l" fontAlgn="auto">
              <a:spcAft>
                <a:spcPts val="0"/>
              </a:spcAft>
              <a:defRPr/>
            </a:pPr>
            <a:r>
              <a:rPr lang="zh-CN" altLang="en-US" dirty="0" smtClean="0">
                <a:solidFill>
                  <a:schemeClr val="bg2">
                    <a:lumMod val="25000"/>
                  </a:schemeClr>
                </a:solidFill>
              </a:rPr>
              <a:t>完</a:t>
            </a:r>
            <a:r>
              <a:rPr lang="zh-CN" altLang="en-US" dirty="0">
                <a:solidFill>
                  <a:schemeClr val="bg2">
                    <a:lumMod val="25000"/>
                  </a:schemeClr>
                </a:solidFill>
              </a:rPr>
              <a:t>整</a:t>
            </a:r>
            <a:r>
              <a:rPr lang="zh-CN" altLang="en-US" dirty="0" smtClean="0">
                <a:solidFill>
                  <a:schemeClr val="bg2">
                    <a:lumMod val="25000"/>
                  </a:schemeClr>
                </a:solidFill>
              </a:rPr>
              <a:t>框架创业计划书 </a:t>
            </a:r>
            <a:r>
              <a:rPr lang="en-US" altLang="zh-CN" dirty="0" smtClean="0">
                <a:solidFill>
                  <a:schemeClr val="bg2">
                    <a:lumMod val="25000"/>
                  </a:schemeClr>
                </a:solidFill>
              </a:rPr>
              <a:t>| </a:t>
            </a:r>
            <a:r>
              <a:rPr lang="zh-CN" altLang="en-US" dirty="0" smtClean="0">
                <a:solidFill>
                  <a:schemeClr val="bg2">
                    <a:lumMod val="25000"/>
                  </a:schemeClr>
                </a:solidFill>
              </a:rPr>
              <a:t>融资报告 </a:t>
            </a:r>
            <a:r>
              <a:rPr lang="en-US" altLang="zh-CN" dirty="0" smtClean="0">
                <a:solidFill>
                  <a:schemeClr val="bg2">
                    <a:lumMod val="25000"/>
                  </a:schemeClr>
                </a:solidFill>
              </a:rPr>
              <a:t>|</a:t>
            </a:r>
            <a:r>
              <a:rPr lang="zh-CN" altLang="en-US" dirty="0" smtClean="0">
                <a:solidFill>
                  <a:schemeClr val="bg2">
                    <a:lumMod val="25000"/>
                  </a:schemeClr>
                </a:solidFill>
              </a:rPr>
              <a:t> 商业集资</a:t>
            </a:r>
            <a:endParaRPr lang="zh-CN" altLang="en-US" dirty="0">
              <a:solidFill>
                <a:schemeClr val="bg2">
                  <a:lumMod val="25000"/>
                </a:schemeClr>
              </a:solidFill>
            </a:endParaRPr>
          </a:p>
        </p:txBody>
      </p:sp>
      <p:sp>
        <p:nvSpPr>
          <p:cNvPr id="12" name="Freeform 104"/>
          <p:cNvSpPr>
            <a:spLocks noEditPoints="1"/>
          </p:cNvSpPr>
          <p:nvPr/>
        </p:nvSpPr>
        <p:spPr bwMode="auto">
          <a:xfrm>
            <a:off x="7486651" y="3823097"/>
            <a:ext cx="326231" cy="327422"/>
          </a:xfrm>
          <a:custGeom>
            <a:avLst/>
            <a:gdLst>
              <a:gd name="T0" fmla="*/ 217129 w 196"/>
              <a:gd name="T1" fmla="*/ 437071 h 197"/>
              <a:gd name="T2" fmla="*/ 434258 w 196"/>
              <a:gd name="T3" fmla="*/ 219645 h 197"/>
              <a:gd name="T4" fmla="*/ 217129 w 196"/>
              <a:gd name="T5" fmla="*/ 0 h 197"/>
              <a:gd name="T6" fmla="*/ 0 w 196"/>
              <a:gd name="T7" fmla="*/ 219645 h 197"/>
              <a:gd name="T8" fmla="*/ 217129 w 196"/>
              <a:gd name="T9" fmla="*/ 437071 h 197"/>
              <a:gd name="T10" fmla="*/ 84193 w 196"/>
              <a:gd name="T11" fmla="*/ 368293 h 197"/>
              <a:gd name="T12" fmla="*/ 66468 w 196"/>
              <a:gd name="T13" fmla="*/ 350544 h 197"/>
              <a:gd name="T14" fmla="*/ 108565 w 196"/>
              <a:gd name="T15" fmla="*/ 310609 h 197"/>
              <a:gd name="T16" fmla="*/ 126289 w 196"/>
              <a:gd name="T17" fmla="*/ 328358 h 197"/>
              <a:gd name="T18" fmla="*/ 84193 w 196"/>
              <a:gd name="T19" fmla="*/ 368293 h 197"/>
              <a:gd name="T20" fmla="*/ 228207 w 196"/>
              <a:gd name="T21" fmla="*/ 417103 h 197"/>
              <a:gd name="T22" fmla="*/ 203835 w 196"/>
              <a:gd name="T23" fmla="*/ 417103 h 197"/>
              <a:gd name="T24" fmla="*/ 203835 w 196"/>
              <a:gd name="T25" fmla="*/ 359419 h 197"/>
              <a:gd name="T26" fmla="*/ 228207 w 196"/>
              <a:gd name="T27" fmla="*/ 359419 h 197"/>
              <a:gd name="T28" fmla="*/ 228207 w 196"/>
              <a:gd name="T29" fmla="*/ 417103 h 197"/>
              <a:gd name="T30" fmla="*/ 416533 w 196"/>
              <a:gd name="T31" fmla="*/ 230738 h 197"/>
              <a:gd name="T32" fmla="*/ 356712 w 196"/>
              <a:gd name="T33" fmla="*/ 230738 h 197"/>
              <a:gd name="T34" fmla="*/ 356712 w 196"/>
              <a:gd name="T35" fmla="*/ 206333 h 197"/>
              <a:gd name="T36" fmla="*/ 416533 w 196"/>
              <a:gd name="T37" fmla="*/ 206333 h 197"/>
              <a:gd name="T38" fmla="*/ 416533 w 196"/>
              <a:gd name="T39" fmla="*/ 230738 h 197"/>
              <a:gd name="T40" fmla="*/ 347850 w 196"/>
              <a:gd name="T41" fmla="*/ 68778 h 197"/>
              <a:gd name="T42" fmla="*/ 365574 w 196"/>
              <a:gd name="T43" fmla="*/ 86527 h 197"/>
              <a:gd name="T44" fmla="*/ 325694 w 196"/>
              <a:gd name="T45" fmla="*/ 128681 h 197"/>
              <a:gd name="T46" fmla="*/ 307969 w 196"/>
              <a:gd name="T47" fmla="*/ 110932 h 197"/>
              <a:gd name="T48" fmla="*/ 347850 w 196"/>
              <a:gd name="T49" fmla="*/ 68778 h 197"/>
              <a:gd name="T50" fmla="*/ 325694 w 196"/>
              <a:gd name="T51" fmla="*/ 310609 h 197"/>
              <a:gd name="T52" fmla="*/ 365574 w 196"/>
              <a:gd name="T53" fmla="*/ 350544 h 197"/>
              <a:gd name="T54" fmla="*/ 347850 w 196"/>
              <a:gd name="T55" fmla="*/ 368293 h 197"/>
              <a:gd name="T56" fmla="*/ 307969 w 196"/>
              <a:gd name="T57" fmla="*/ 328358 h 197"/>
              <a:gd name="T58" fmla="*/ 325694 w 196"/>
              <a:gd name="T59" fmla="*/ 310609 h 197"/>
              <a:gd name="T60" fmla="*/ 203835 w 196"/>
              <a:gd name="T61" fmla="*/ 19968 h 197"/>
              <a:gd name="T62" fmla="*/ 228207 w 196"/>
              <a:gd name="T63" fmla="*/ 19968 h 197"/>
              <a:gd name="T64" fmla="*/ 228207 w 196"/>
              <a:gd name="T65" fmla="*/ 77652 h 197"/>
              <a:gd name="T66" fmla="*/ 203835 w 196"/>
              <a:gd name="T67" fmla="*/ 77652 h 197"/>
              <a:gd name="T68" fmla="*/ 203835 w 196"/>
              <a:gd name="T69" fmla="*/ 19968 h 197"/>
              <a:gd name="T70" fmla="*/ 181679 w 196"/>
              <a:gd name="T71" fmla="*/ 168616 h 197"/>
              <a:gd name="T72" fmla="*/ 219345 w 196"/>
              <a:gd name="T73" fmla="*/ 204114 h 197"/>
              <a:gd name="T74" fmla="*/ 288028 w 196"/>
              <a:gd name="T75" fmla="*/ 137555 h 197"/>
              <a:gd name="T76" fmla="*/ 303537 w 196"/>
              <a:gd name="T77" fmla="*/ 155304 h 197"/>
              <a:gd name="T78" fmla="*/ 219345 w 196"/>
              <a:gd name="T79" fmla="*/ 239613 h 197"/>
              <a:gd name="T80" fmla="*/ 163955 w 196"/>
              <a:gd name="T81" fmla="*/ 186365 h 197"/>
              <a:gd name="T82" fmla="*/ 181679 w 196"/>
              <a:gd name="T83" fmla="*/ 168616 h 197"/>
              <a:gd name="T84" fmla="*/ 84193 w 196"/>
              <a:gd name="T85" fmla="*/ 68778 h 197"/>
              <a:gd name="T86" fmla="*/ 126289 w 196"/>
              <a:gd name="T87" fmla="*/ 110932 h 197"/>
              <a:gd name="T88" fmla="*/ 108565 w 196"/>
              <a:gd name="T89" fmla="*/ 128681 h 197"/>
              <a:gd name="T90" fmla="*/ 66468 w 196"/>
              <a:gd name="T91" fmla="*/ 86527 h 197"/>
              <a:gd name="T92" fmla="*/ 84193 w 196"/>
              <a:gd name="T93" fmla="*/ 68778 h 197"/>
              <a:gd name="T94" fmla="*/ 75330 w 196"/>
              <a:gd name="T95" fmla="*/ 230738 h 197"/>
              <a:gd name="T96" fmla="*/ 17725 w 196"/>
              <a:gd name="T97" fmla="*/ 230738 h 197"/>
              <a:gd name="T98" fmla="*/ 17725 w 196"/>
              <a:gd name="T99" fmla="*/ 206333 h 197"/>
              <a:gd name="T100" fmla="*/ 75330 w 196"/>
              <a:gd name="T101" fmla="*/ 206333 h 197"/>
              <a:gd name="T102" fmla="*/ 75330 w 196"/>
              <a:gd name="T103" fmla="*/ 230738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29"/>
          <p:cNvSpPr>
            <a:spLocks noEditPoints="1"/>
          </p:cNvSpPr>
          <p:nvPr/>
        </p:nvSpPr>
        <p:spPr bwMode="auto">
          <a:xfrm>
            <a:off x="3805237" y="1138237"/>
            <a:ext cx="272654" cy="481013"/>
          </a:xfrm>
          <a:custGeom>
            <a:avLst/>
            <a:gdLst>
              <a:gd name="T0" fmla="*/ 315372 w 115"/>
              <a:gd name="T1" fmla="*/ 0 h 203"/>
              <a:gd name="T2" fmla="*/ 44152 w 115"/>
              <a:gd name="T3" fmla="*/ 0 h 203"/>
              <a:gd name="T4" fmla="*/ 0 w 115"/>
              <a:gd name="T5" fmla="*/ 47391 h 203"/>
              <a:gd name="T6" fmla="*/ 0 w 115"/>
              <a:gd name="T7" fmla="*/ 597122 h 203"/>
              <a:gd name="T8" fmla="*/ 44152 w 115"/>
              <a:gd name="T9" fmla="*/ 641353 h 203"/>
              <a:gd name="T10" fmla="*/ 315372 w 115"/>
              <a:gd name="T11" fmla="*/ 641353 h 203"/>
              <a:gd name="T12" fmla="*/ 362678 w 115"/>
              <a:gd name="T13" fmla="*/ 597122 h 203"/>
              <a:gd name="T14" fmla="*/ 362678 w 115"/>
              <a:gd name="T15" fmla="*/ 47391 h 203"/>
              <a:gd name="T16" fmla="*/ 315372 w 115"/>
              <a:gd name="T17" fmla="*/ 0 h 203"/>
              <a:gd name="T18" fmla="*/ 283835 w 115"/>
              <a:gd name="T19" fmla="*/ 31594 h 203"/>
              <a:gd name="T20" fmla="*/ 296450 w 115"/>
              <a:gd name="T21" fmla="*/ 44231 h 203"/>
              <a:gd name="T22" fmla="*/ 283835 w 115"/>
              <a:gd name="T23" fmla="*/ 53709 h 203"/>
              <a:gd name="T24" fmla="*/ 271220 w 115"/>
              <a:gd name="T25" fmla="*/ 44231 h 203"/>
              <a:gd name="T26" fmla="*/ 283835 w 115"/>
              <a:gd name="T27" fmla="*/ 31594 h 203"/>
              <a:gd name="T28" fmla="*/ 116688 w 115"/>
              <a:gd name="T29" fmla="*/ 34753 h 203"/>
              <a:gd name="T30" fmla="*/ 242837 w 115"/>
              <a:gd name="T31" fmla="*/ 34753 h 203"/>
              <a:gd name="T32" fmla="*/ 242837 w 115"/>
              <a:gd name="T33" fmla="*/ 50550 h 203"/>
              <a:gd name="T34" fmla="*/ 116688 w 115"/>
              <a:gd name="T35" fmla="*/ 50550 h 203"/>
              <a:gd name="T36" fmla="*/ 116688 w 115"/>
              <a:gd name="T37" fmla="*/ 34753 h 203"/>
              <a:gd name="T38" fmla="*/ 179762 w 115"/>
              <a:gd name="T39" fmla="*/ 612919 h 203"/>
              <a:gd name="T40" fmla="*/ 148225 w 115"/>
              <a:gd name="T41" fmla="*/ 581325 h 203"/>
              <a:gd name="T42" fmla="*/ 179762 w 115"/>
              <a:gd name="T43" fmla="*/ 552891 h 203"/>
              <a:gd name="T44" fmla="*/ 211299 w 115"/>
              <a:gd name="T45" fmla="*/ 581325 h 203"/>
              <a:gd name="T46" fmla="*/ 179762 w 115"/>
              <a:gd name="T47" fmla="*/ 612919 h 203"/>
              <a:gd name="T48" fmla="*/ 324833 w 115"/>
              <a:gd name="T49" fmla="*/ 521297 h 203"/>
              <a:gd name="T50" fmla="*/ 34691 w 115"/>
              <a:gd name="T51" fmla="*/ 521297 h 203"/>
              <a:gd name="T52" fmla="*/ 34691 w 115"/>
              <a:gd name="T53" fmla="*/ 78984 h 203"/>
              <a:gd name="T54" fmla="*/ 324833 w 115"/>
              <a:gd name="T55" fmla="*/ 78984 h 203"/>
              <a:gd name="T56" fmla="*/ 324833 w 115"/>
              <a:gd name="T57" fmla="*/ 521297 h 2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rgbClr val="FB710F">
              <a:alpha val="4313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4" name="组合 13"/>
          <p:cNvGrpSpPr/>
          <p:nvPr/>
        </p:nvGrpSpPr>
        <p:grpSpPr>
          <a:xfrm rot="20297297">
            <a:off x="441192" y="3339481"/>
            <a:ext cx="527318" cy="363668"/>
            <a:chOff x="2527354" y="3401309"/>
            <a:chExt cx="295908" cy="204075"/>
          </a:xfrm>
          <a:solidFill>
            <a:srgbClr val="FB710F">
              <a:alpha val="20000"/>
            </a:srgbClr>
          </a:solidFill>
        </p:grpSpPr>
        <p:sp>
          <p:nvSpPr>
            <p:cNvPr id="15" name="Freeform 13"/>
            <p:cNvSpPr>
              <a:spLocks noEditPoints="1"/>
            </p:cNvSpPr>
            <p:nvPr/>
          </p:nvSpPr>
          <p:spPr bwMode="auto">
            <a:xfrm>
              <a:off x="2527354" y="3577688"/>
              <a:ext cx="295908" cy="27696"/>
            </a:xfrm>
            <a:custGeom>
              <a:avLst/>
              <a:gdLst>
                <a:gd name="T0" fmla="*/ 406 w 406"/>
                <a:gd name="T1" fmla="*/ 0 h 38"/>
                <a:gd name="T2" fmla="*/ 0 w 406"/>
                <a:gd name="T3" fmla="*/ 0 h 38"/>
                <a:gd name="T4" fmla="*/ 0 w 406"/>
                <a:gd name="T5" fmla="*/ 38 h 38"/>
                <a:gd name="T6" fmla="*/ 406 w 406"/>
                <a:gd name="T7" fmla="*/ 38 h 38"/>
                <a:gd name="T8" fmla="*/ 406 w 406"/>
                <a:gd name="T9" fmla="*/ 0 h 38"/>
                <a:gd name="T10" fmla="*/ 390 w 406"/>
                <a:gd name="T11" fmla="*/ 23 h 38"/>
                <a:gd name="T12" fmla="*/ 357 w 406"/>
                <a:gd name="T13" fmla="*/ 23 h 38"/>
                <a:gd name="T14" fmla="*/ 357 w 406"/>
                <a:gd name="T15" fmla="*/ 14 h 38"/>
                <a:gd name="T16" fmla="*/ 390 w 406"/>
                <a:gd name="T17" fmla="*/ 14 h 38"/>
                <a:gd name="T18" fmla="*/ 390 w 406"/>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 name="Freeform 14"/>
            <p:cNvSpPr>
              <a:spLocks noEditPoints="1"/>
            </p:cNvSpPr>
            <p:nvPr/>
          </p:nvSpPr>
          <p:spPr bwMode="auto">
            <a:xfrm>
              <a:off x="2540474" y="3401309"/>
              <a:ext cx="268942" cy="167632"/>
            </a:xfrm>
            <a:custGeom>
              <a:avLst/>
              <a:gdLst>
                <a:gd name="T0" fmla="*/ 369 w 369"/>
                <a:gd name="T1" fmla="*/ 0 h 230"/>
                <a:gd name="T2" fmla="*/ 0 w 369"/>
                <a:gd name="T3" fmla="*/ 0 h 230"/>
                <a:gd name="T4" fmla="*/ 0 w 369"/>
                <a:gd name="T5" fmla="*/ 230 h 230"/>
                <a:gd name="T6" fmla="*/ 369 w 369"/>
                <a:gd name="T7" fmla="*/ 230 h 230"/>
                <a:gd name="T8" fmla="*/ 369 w 369"/>
                <a:gd name="T9" fmla="*/ 0 h 230"/>
                <a:gd name="T10" fmla="*/ 329 w 369"/>
                <a:gd name="T11" fmla="*/ 197 h 230"/>
                <a:gd name="T12" fmla="*/ 43 w 369"/>
                <a:gd name="T13" fmla="*/ 197 h 230"/>
                <a:gd name="T14" fmla="*/ 43 w 369"/>
                <a:gd name="T15" fmla="*/ 34 h 230"/>
                <a:gd name="T16" fmla="*/ 329 w 369"/>
                <a:gd name="T17" fmla="*/ 34 h 230"/>
                <a:gd name="T18" fmla="*/ 329 w 369"/>
                <a:gd name="T19" fmla="*/ 19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
        <p:nvSpPr>
          <p:cNvPr id="17" name="Freeform 127"/>
          <p:cNvSpPr>
            <a:spLocks/>
          </p:cNvSpPr>
          <p:nvPr/>
        </p:nvSpPr>
        <p:spPr bwMode="auto">
          <a:xfrm>
            <a:off x="5263753" y="611981"/>
            <a:ext cx="442913" cy="358379"/>
          </a:xfrm>
          <a:custGeom>
            <a:avLst/>
            <a:gdLst>
              <a:gd name="T0" fmla="*/ 574145 w 72"/>
              <a:gd name="T1" fmla="*/ 8262 h 58"/>
              <a:gd name="T2" fmla="*/ 500326 w 72"/>
              <a:gd name="T3" fmla="*/ 33050 h 58"/>
              <a:gd name="T4" fmla="*/ 410103 w 72"/>
              <a:gd name="T5" fmla="*/ 0 h 58"/>
              <a:gd name="T6" fmla="*/ 287072 w 72"/>
              <a:gd name="T7" fmla="*/ 123936 h 58"/>
              <a:gd name="T8" fmla="*/ 295275 w 72"/>
              <a:gd name="T9" fmla="*/ 148723 h 58"/>
              <a:gd name="T10" fmla="*/ 41010 w 72"/>
              <a:gd name="T11" fmla="*/ 16525 h 58"/>
              <a:gd name="T12" fmla="*/ 24606 w 72"/>
              <a:gd name="T13" fmla="*/ 82624 h 58"/>
              <a:gd name="T14" fmla="*/ 82021 w 72"/>
              <a:gd name="T15" fmla="*/ 181772 h 58"/>
              <a:gd name="T16" fmla="*/ 24606 w 72"/>
              <a:gd name="T17" fmla="*/ 165248 h 58"/>
              <a:gd name="T18" fmla="*/ 24606 w 72"/>
              <a:gd name="T19" fmla="*/ 173510 h 58"/>
              <a:gd name="T20" fmla="*/ 123031 w 72"/>
              <a:gd name="T21" fmla="*/ 289183 h 58"/>
              <a:gd name="T22" fmla="*/ 90223 w 72"/>
              <a:gd name="T23" fmla="*/ 297446 h 58"/>
              <a:gd name="T24" fmla="*/ 65617 w 72"/>
              <a:gd name="T25" fmla="*/ 289183 h 58"/>
              <a:gd name="T26" fmla="*/ 180446 w 72"/>
              <a:gd name="T27" fmla="*/ 380069 h 58"/>
              <a:gd name="T28" fmla="*/ 32808 w 72"/>
              <a:gd name="T29" fmla="*/ 429644 h 58"/>
              <a:gd name="T30" fmla="*/ 0 w 72"/>
              <a:gd name="T31" fmla="*/ 429644 h 58"/>
              <a:gd name="T32" fmla="*/ 188648 w 72"/>
              <a:gd name="T33" fmla="*/ 479218 h 58"/>
              <a:gd name="T34" fmla="*/ 533135 w 72"/>
              <a:gd name="T35" fmla="*/ 132198 h 58"/>
              <a:gd name="T36" fmla="*/ 533135 w 72"/>
              <a:gd name="T37" fmla="*/ 115673 h 58"/>
              <a:gd name="T38" fmla="*/ 590549 w 72"/>
              <a:gd name="T39" fmla="*/ 57837 h 58"/>
              <a:gd name="T40" fmla="*/ 524932 w 72"/>
              <a:gd name="T41" fmla="*/ 74361 h 58"/>
              <a:gd name="T42" fmla="*/ 574145 w 72"/>
              <a:gd name="T43" fmla="*/ 8262 h 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2" h="58">
                <a:moveTo>
                  <a:pt x="70" y="1"/>
                </a:moveTo>
                <a:cubicBezTo>
                  <a:pt x="67" y="3"/>
                  <a:pt x="64" y="4"/>
                  <a:pt x="61" y="4"/>
                </a:cubicBezTo>
                <a:cubicBezTo>
                  <a:pt x="58" y="2"/>
                  <a:pt x="54" y="0"/>
                  <a:pt x="50" y="0"/>
                </a:cubicBezTo>
                <a:cubicBezTo>
                  <a:pt x="42" y="0"/>
                  <a:pt x="35" y="6"/>
                  <a:pt x="35" y="15"/>
                </a:cubicBezTo>
                <a:cubicBezTo>
                  <a:pt x="35" y="16"/>
                  <a:pt x="36" y="17"/>
                  <a:pt x="36" y="18"/>
                </a:cubicBezTo>
                <a:cubicBezTo>
                  <a:pt x="24" y="17"/>
                  <a:pt x="13" y="11"/>
                  <a:pt x="5" y="2"/>
                </a:cubicBezTo>
                <a:cubicBezTo>
                  <a:pt x="4" y="5"/>
                  <a:pt x="3" y="7"/>
                  <a:pt x="3" y="10"/>
                </a:cubicBezTo>
                <a:cubicBezTo>
                  <a:pt x="3" y="15"/>
                  <a:pt x="6" y="20"/>
                  <a:pt x="10" y="22"/>
                </a:cubicBezTo>
                <a:cubicBezTo>
                  <a:pt x="7" y="22"/>
                  <a:pt x="5" y="21"/>
                  <a:pt x="3" y="20"/>
                </a:cubicBezTo>
                <a:cubicBezTo>
                  <a:pt x="3" y="20"/>
                  <a:pt x="3" y="20"/>
                  <a:pt x="3" y="21"/>
                </a:cubicBezTo>
                <a:cubicBezTo>
                  <a:pt x="3" y="28"/>
                  <a:pt x="8" y="34"/>
                  <a:pt x="15" y="35"/>
                </a:cubicBezTo>
                <a:cubicBezTo>
                  <a:pt x="14" y="35"/>
                  <a:pt x="13" y="36"/>
                  <a:pt x="11" y="36"/>
                </a:cubicBezTo>
                <a:cubicBezTo>
                  <a:pt x="10" y="36"/>
                  <a:pt x="9" y="35"/>
                  <a:pt x="8" y="35"/>
                </a:cubicBezTo>
                <a:cubicBezTo>
                  <a:pt x="10" y="41"/>
                  <a:pt x="16" y="45"/>
                  <a:pt x="22" y="46"/>
                </a:cubicBezTo>
                <a:cubicBezTo>
                  <a:pt x="17" y="49"/>
                  <a:pt x="11" y="52"/>
                  <a:pt x="4" y="52"/>
                </a:cubicBezTo>
                <a:cubicBezTo>
                  <a:pt x="3" y="52"/>
                  <a:pt x="1" y="52"/>
                  <a:pt x="0" y="52"/>
                </a:cubicBezTo>
                <a:cubicBezTo>
                  <a:pt x="7" y="56"/>
                  <a:pt x="15" y="58"/>
                  <a:pt x="23" y="58"/>
                </a:cubicBezTo>
                <a:cubicBezTo>
                  <a:pt x="50" y="58"/>
                  <a:pt x="65" y="36"/>
                  <a:pt x="65" y="16"/>
                </a:cubicBezTo>
                <a:cubicBezTo>
                  <a:pt x="65" y="16"/>
                  <a:pt x="65" y="15"/>
                  <a:pt x="65" y="14"/>
                </a:cubicBezTo>
                <a:cubicBezTo>
                  <a:pt x="68" y="12"/>
                  <a:pt x="70" y="10"/>
                  <a:pt x="72" y="7"/>
                </a:cubicBezTo>
                <a:cubicBezTo>
                  <a:pt x="70" y="8"/>
                  <a:pt x="67" y="9"/>
                  <a:pt x="64" y="9"/>
                </a:cubicBezTo>
                <a:cubicBezTo>
                  <a:pt x="67" y="7"/>
                  <a:pt x="69" y="4"/>
                  <a:pt x="70" y="1"/>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8" name="组合 17"/>
          <p:cNvGrpSpPr/>
          <p:nvPr/>
        </p:nvGrpSpPr>
        <p:grpSpPr>
          <a:xfrm rot="693576">
            <a:off x="8147903" y="651273"/>
            <a:ext cx="377429" cy="283369"/>
            <a:chOff x="3386138" y="4240213"/>
            <a:chExt cx="503238" cy="377825"/>
          </a:xfrm>
          <a:noFill/>
        </p:grpSpPr>
        <p:sp>
          <p:nvSpPr>
            <p:cNvPr id="19" name="Freeform 28"/>
            <p:cNvSpPr>
              <a:spLocks/>
            </p:cNvSpPr>
            <p:nvPr/>
          </p:nvSpPr>
          <p:spPr bwMode="auto">
            <a:xfrm>
              <a:off x="3386138" y="4240213"/>
              <a:ext cx="503238" cy="377825"/>
            </a:xfrm>
            <a:custGeom>
              <a:avLst/>
              <a:gdLst>
                <a:gd name="T0" fmla="*/ 576 w 576"/>
                <a:gd name="T1" fmla="*/ 57 h 432"/>
                <a:gd name="T2" fmla="*/ 519 w 576"/>
                <a:gd name="T3" fmla="*/ 0 h 432"/>
                <a:gd name="T4" fmla="*/ 57 w 576"/>
                <a:gd name="T5" fmla="*/ 0 h 432"/>
                <a:gd name="T6" fmla="*/ 0 w 576"/>
                <a:gd name="T7" fmla="*/ 57 h 432"/>
                <a:gd name="T8" fmla="*/ 0 w 576"/>
                <a:gd name="T9" fmla="*/ 375 h 432"/>
                <a:gd name="T10" fmla="*/ 57 w 576"/>
                <a:gd name="T11" fmla="*/ 432 h 432"/>
                <a:gd name="T12" fmla="*/ 519 w 576"/>
                <a:gd name="T13" fmla="*/ 432 h 432"/>
                <a:gd name="T14" fmla="*/ 576 w 576"/>
                <a:gd name="T15" fmla="*/ 375 h 432"/>
                <a:gd name="T16" fmla="*/ 576 w 576"/>
                <a:gd name="T17" fmla="*/ 5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grpFill/>
            <a:ln w="34925" cap="rnd">
              <a:solidFill>
                <a:srgbClr val="FB710F">
                  <a:alpha val="61000"/>
                </a:srgbClr>
              </a:solidFill>
              <a:prstDash val="solid"/>
              <a:round/>
              <a:headEnd/>
              <a:tailEnd/>
            </a:ln>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Line 29"/>
            <p:cNvSpPr>
              <a:spLocks noChangeShapeType="1"/>
            </p:cNvSpPr>
            <p:nvPr/>
          </p:nvSpPr>
          <p:spPr bwMode="auto">
            <a:xfrm>
              <a:off x="3700464" y="4429125"/>
              <a:ext cx="157163" cy="157163"/>
            </a:xfrm>
            <a:prstGeom prst="line">
              <a:avLst/>
            </a:prstGeom>
            <a:grpFill/>
            <a:ln w="34925" cap="rnd">
              <a:solidFill>
                <a:srgbClr val="FB710F">
                  <a:alpha val="61000"/>
                </a:srgbClr>
              </a:solidFill>
              <a:prstDash val="solid"/>
              <a:round/>
              <a:headEnd/>
              <a:tailEnd/>
            </a:ln>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Line 30"/>
            <p:cNvSpPr>
              <a:spLocks noChangeShapeType="1"/>
            </p:cNvSpPr>
            <p:nvPr/>
          </p:nvSpPr>
          <p:spPr bwMode="auto">
            <a:xfrm flipV="1">
              <a:off x="3417888" y="4429125"/>
              <a:ext cx="157163" cy="157163"/>
            </a:xfrm>
            <a:prstGeom prst="line">
              <a:avLst/>
            </a:prstGeom>
            <a:grpFill/>
            <a:ln w="34925" cap="rnd">
              <a:solidFill>
                <a:srgbClr val="FB710F">
                  <a:alpha val="61000"/>
                </a:srgbClr>
              </a:solidFill>
              <a:prstDash val="solid"/>
              <a:round/>
              <a:headEnd/>
              <a:tailEnd/>
            </a:ln>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31"/>
            <p:cNvSpPr>
              <a:spLocks/>
            </p:cNvSpPr>
            <p:nvPr/>
          </p:nvSpPr>
          <p:spPr bwMode="auto">
            <a:xfrm>
              <a:off x="3417888" y="4271963"/>
              <a:ext cx="439738" cy="219075"/>
            </a:xfrm>
            <a:custGeom>
              <a:avLst/>
              <a:gdLst>
                <a:gd name="T0" fmla="*/ 277 w 277"/>
                <a:gd name="T1" fmla="*/ 1 h 138"/>
                <a:gd name="T2" fmla="*/ 139 w 277"/>
                <a:gd name="T3" fmla="*/ 138 h 138"/>
                <a:gd name="T4" fmla="*/ 0 w 277"/>
                <a:gd name="T5" fmla="*/ 0 h 138"/>
              </a:gdLst>
              <a:ahLst/>
              <a:cxnLst>
                <a:cxn ang="0">
                  <a:pos x="T0" y="T1"/>
                </a:cxn>
                <a:cxn ang="0">
                  <a:pos x="T2" y="T3"/>
                </a:cxn>
                <a:cxn ang="0">
                  <a:pos x="T4" y="T5"/>
                </a:cxn>
              </a:cxnLst>
              <a:rect l="0" t="0" r="r" b="b"/>
              <a:pathLst>
                <a:path w="277" h="138">
                  <a:moveTo>
                    <a:pt x="277" y="1"/>
                  </a:moveTo>
                  <a:lnTo>
                    <a:pt x="139" y="138"/>
                  </a:lnTo>
                  <a:lnTo>
                    <a:pt x="0" y="0"/>
                  </a:lnTo>
                </a:path>
              </a:pathLst>
            </a:custGeom>
            <a:grpFill/>
            <a:ln w="34925" cap="rnd">
              <a:solidFill>
                <a:srgbClr val="FB710F">
                  <a:alpha val="61000"/>
                </a:srgbClr>
              </a:solidFill>
              <a:prstDash val="solid"/>
              <a:round/>
              <a:headEnd/>
              <a:tailEnd/>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23" name="KSO_Shape"/>
          <p:cNvSpPr>
            <a:spLocks noChangeAspect="1"/>
          </p:cNvSpPr>
          <p:nvPr/>
        </p:nvSpPr>
        <p:spPr bwMode="auto">
          <a:xfrm>
            <a:off x="2409825" y="265510"/>
            <a:ext cx="351235" cy="195263"/>
          </a:xfrm>
          <a:custGeom>
            <a:avLst/>
            <a:gdLst>
              <a:gd name="T0" fmla="*/ 187111 w 2263730"/>
              <a:gd name="T1" fmla="*/ 0 h 1265688"/>
              <a:gd name="T2" fmla="*/ 221836 w 2263730"/>
              <a:gd name="T3" fmla="*/ 7460 h 1265688"/>
              <a:gd name="T4" fmla="*/ 143658 w 2263730"/>
              <a:gd name="T5" fmla="*/ 99421 h 1265688"/>
              <a:gd name="T6" fmla="*/ 120825 w 2263730"/>
              <a:gd name="T7" fmla="*/ 94803 h 1265688"/>
              <a:gd name="T8" fmla="*/ 110799 w 2263730"/>
              <a:gd name="T9" fmla="*/ 96648 h 1265688"/>
              <a:gd name="T10" fmla="*/ 82351 w 2263730"/>
              <a:gd name="T11" fmla="*/ 132186 h 1265688"/>
              <a:gd name="T12" fmla="*/ 31103 w 2263730"/>
              <a:gd name="T13" fmla="*/ 193929 h 1265688"/>
              <a:gd name="T14" fmla="*/ 74565 w 2263730"/>
              <a:gd name="T15" fmla="*/ 252336 h 1265688"/>
              <a:gd name="T16" fmla="*/ 39595 w 2263730"/>
              <a:gd name="T17" fmla="*/ 198172 h 1265688"/>
              <a:gd name="T18" fmla="*/ 90842 w 2263730"/>
              <a:gd name="T19" fmla="*/ 136430 h 1265688"/>
              <a:gd name="T20" fmla="*/ 119291 w 2263730"/>
              <a:gd name="T21" fmla="*/ 100892 h 1265688"/>
              <a:gd name="T22" fmla="*/ 129316 w 2263730"/>
              <a:gd name="T23" fmla="*/ 99047 h 1265688"/>
              <a:gd name="T24" fmla="*/ 152149 w 2263730"/>
              <a:gd name="T25" fmla="*/ 103665 h 1265688"/>
              <a:gd name="T26" fmla="*/ 274761 w 2263730"/>
              <a:gd name="T27" fmla="*/ 4244 h 1265688"/>
              <a:gd name="T28" fmla="*/ 397979 w 2263730"/>
              <a:gd name="T29" fmla="*/ 114428 h 1265688"/>
              <a:gd name="T30" fmla="*/ 396296 w 2263730"/>
              <a:gd name="T31" fmla="*/ 131830 h 1265688"/>
              <a:gd name="T32" fmla="*/ 467748 w 2263730"/>
              <a:gd name="T33" fmla="*/ 198172 h 1265688"/>
              <a:gd name="T34" fmla="*/ 411616 w 2263730"/>
              <a:gd name="T35" fmla="*/ 261289 h 1265688"/>
              <a:gd name="T36" fmla="*/ 411254 w 2263730"/>
              <a:gd name="T37" fmla="*/ 261388 h 1265688"/>
              <a:gd name="T38" fmla="*/ 96132 w 2263730"/>
              <a:gd name="T39" fmla="*/ 261388 h 1265688"/>
              <a:gd name="T40" fmla="*/ 76565 w 2263730"/>
              <a:gd name="T41" fmla="*/ 261388 h 1265688"/>
              <a:gd name="T42" fmla="*/ 72563 w 2263730"/>
              <a:gd name="T43" fmla="*/ 260935 h 1265688"/>
              <a:gd name="T44" fmla="*/ 68028 w 2263730"/>
              <a:gd name="T45" fmla="*/ 261388 h 1265688"/>
              <a:gd name="T46" fmla="*/ 0 w 2263730"/>
              <a:gd name="T47" fmla="*/ 193929 h 1265688"/>
              <a:gd name="T48" fmla="*/ 40775 w 2263730"/>
              <a:gd name="T49" fmla="*/ 132186 h 1265688"/>
              <a:gd name="T50" fmla="*/ 63411 w 2263730"/>
              <a:gd name="T51" fmla="*/ 96648 h 1265688"/>
              <a:gd name="T52" fmla="*/ 71388 w 2263730"/>
              <a:gd name="T53" fmla="*/ 94803 h 1265688"/>
              <a:gd name="T54" fmla="*/ 89555 w 2263730"/>
              <a:gd name="T55" fmla="*/ 99421 h 1265688"/>
              <a:gd name="T56" fmla="*/ 187111 w 2263730"/>
              <a:gd name="T57" fmla="*/ 0 h 12656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FB710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4" name="Group 25"/>
          <p:cNvGrpSpPr>
            <a:grpSpLocks noChangeAspect="1"/>
          </p:cNvGrpSpPr>
          <p:nvPr/>
        </p:nvGrpSpPr>
        <p:grpSpPr bwMode="auto">
          <a:xfrm>
            <a:off x="7834890" y="2151462"/>
            <a:ext cx="368852" cy="405000"/>
            <a:chOff x="5449" y="693"/>
            <a:chExt cx="551" cy="605"/>
          </a:xfrm>
          <a:solidFill>
            <a:srgbClr val="FB710F">
              <a:alpha val="20000"/>
            </a:srgbClr>
          </a:solidFill>
        </p:grpSpPr>
        <p:sp>
          <p:nvSpPr>
            <p:cNvPr id="25" name="Freeform 26"/>
            <p:cNvSpPr>
              <a:spLocks/>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 name="Freeform 27"/>
            <p:cNvSpPr>
              <a:spLocks/>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 name="Freeform 28"/>
            <p:cNvSpPr>
              <a:spLocks/>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 name="Freeform 29"/>
            <p:cNvSpPr>
              <a:spLocks/>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 name="Freeform 30"/>
            <p:cNvSpPr>
              <a:spLocks/>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 name="Freeform 31"/>
            <p:cNvSpPr>
              <a:spLocks/>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1" name="Freeform 32"/>
            <p:cNvSpPr>
              <a:spLocks/>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2" name="Freeform 33"/>
            <p:cNvSpPr>
              <a:spLocks/>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3" name="Freeform 34"/>
            <p:cNvSpPr>
              <a:spLocks/>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4" name="Freeform 35"/>
            <p:cNvSpPr>
              <a:spLocks/>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5" name="Freeform 36"/>
            <p:cNvSpPr>
              <a:spLocks/>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6"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
        <p:nvSpPr>
          <p:cNvPr id="37" name="KSO_Shape"/>
          <p:cNvSpPr>
            <a:spLocks noChangeAspect="1"/>
          </p:cNvSpPr>
          <p:nvPr/>
        </p:nvSpPr>
        <p:spPr bwMode="auto">
          <a:xfrm>
            <a:off x="5732860" y="4063604"/>
            <a:ext cx="431006" cy="523875"/>
          </a:xfrm>
          <a:custGeom>
            <a:avLst/>
            <a:gdLst>
              <a:gd name="T0" fmla="*/ 51229 w 968375"/>
              <a:gd name="T1" fmla="*/ 576966 h 1170887"/>
              <a:gd name="T2" fmla="*/ 247234 w 968375"/>
              <a:gd name="T3" fmla="*/ 664070 h 1170887"/>
              <a:gd name="T4" fmla="*/ 441012 w 968375"/>
              <a:gd name="T5" fmla="*/ 581433 h 1170887"/>
              <a:gd name="T6" fmla="*/ 469967 w 968375"/>
              <a:gd name="T7" fmla="*/ 594833 h 1170887"/>
              <a:gd name="T8" fmla="*/ 247234 w 968375"/>
              <a:gd name="T9" fmla="*/ 697572 h 1170887"/>
              <a:gd name="T10" fmla="*/ 20046 w 968375"/>
              <a:gd name="T11" fmla="*/ 590367 h 1170887"/>
              <a:gd name="T12" fmla="*/ 51229 w 968375"/>
              <a:gd name="T13" fmla="*/ 576966 h 1170887"/>
              <a:gd name="T14" fmla="*/ 516741 w 968375"/>
              <a:gd name="T15" fmla="*/ 369255 h 1170887"/>
              <a:gd name="T16" fmla="*/ 574651 w 968375"/>
              <a:gd name="T17" fmla="*/ 440725 h 1170887"/>
              <a:gd name="T18" fmla="*/ 501149 w 968375"/>
              <a:gd name="T19" fmla="*/ 514429 h 1170887"/>
              <a:gd name="T20" fmla="*/ 474422 w 968375"/>
              <a:gd name="T21" fmla="*/ 509962 h 1170887"/>
              <a:gd name="T22" fmla="*/ 492240 w 968375"/>
              <a:gd name="T23" fmla="*/ 480927 h 1170887"/>
              <a:gd name="T24" fmla="*/ 501149 w 968375"/>
              <a:gd name="T25" fmla="*/ 483161 h 1170887"/>
              <a:gd name="T26" fmla="*/ 541241 w 968375"/>
              <a:gd name="T27" fmla="*/ 440725 h 1170887"/>
              <a:gd name="T28" fmla="*/ 514513 w 968375"/>
              <a:gd name="T29" fmla="*/ 402757 h 1170887"/>
              <a:gd name="T30" fmla="*/ 516741 w 968375"/>
              <a:gd name="T31" fmla="*/ 369255 h 1170887"/>
              <a:gd name="T32" fmla="*/ 487785 w 968375"/>
              <a:gd name="T33" fmla="*/ 320119 h 1170887"/>
              <a:gd name="T34" fmla="*/ 492240 w 968375"/>
              <a:gd name="T35" fmla="*/ 364788 h 1170887"/>
              <a:gd name="T36" fmla="*/ 247234 w 968375"/>
              <a:gd name="T37" fmla="*/ 610468 h 1170887"/>
              <a:gd name="T38" fmla="*/ 0 w 968375"/>
              <a:gd name="T39" fmla="*/ 364788 h 1170887"/>
              <a:gd name="T40" fmla="*/ 4455 w 968375"/>
              <a:gd name="T41" fmla="*/ 324586 h 1170887"/>
              <a:gd name="T42" fmla="*/ 247234 w 968375"/>
              <a:gd name="T43" fmla="*/ 451893 h 1170887"/>
              <a:gd name="T44" fmla="*/ 487785 w 968375"/>
              <a:gd name="T45" fmla="*/ 324586 h 1170887"/>
              <a:gd name="T46" fmla="*/ 487785 w 968375"/>
              <a:gd name="T47" fmla="*/ 320119 h 1170887"/>
              <a:gd name="T48" fmla="*/ 247234 w 968375"/>
              <a:gd name="T49" fmla="*/ 221847 h 1170887"/>
              <a:gd name="T50" fmla="*/ 461057 w 968375"/>
              <a:gd name="T51" fmla="*/ 324586 h 1170887"/>
              <a:gd name="T52" fmla="*/ 458830 w 968375"/>
              <a:gd name="T53" fmla="*/ 340220 h 1170887"/>
              <a:gd name="T54" fmla="*/ 247234 w 968375"/>
              <a:gd name="T55" fmla="*/ 268750 h 1170887"/>
              <a:gd name="T56" fmla="*/ 33410 w 968375"/>
              <a:gd name="T57" fmla="*/ 340220 h 1170887"/>
              <a:gd name="T58" fmla="*/ 31182 w 968375"/>
              <a:gd name="T59" fmla="*/ 324586 h 1170887"/>
              <a:gd name="T60" fmla="*/ 247234 w 968375"/>
              <a:gd name="T61" fmla="*/ 221847 h 1170887"/>
              <a:gd name="T62" fmla="*/ 322761 w 968375"/>
              <a:gd name="T63" fmla="*/ 36995 h 1170887"/>
              <a:gd name="T64" fmla="*/ 328895 w 968375"/>
              <a:gd name="T65" fmla="*/ 221967 h 1170887"/>
              <a:gd name="T66" fmla="*/ 322761 w 968375"/>
              <a:gd name="T67" fmla="*/ 36995 h 1170887"/>
              <a:gd name="T68" fmla="*/ 163282 w 968375"/>
              <a:gd name="T69" fmla="*/ 24663 h 1170887"/>
              <a:gd name="T70" fmla="*/ 169415 w 968375"/>
              <a:gd name="T71" fmla="*/ 209636 h 1170887"/>
              <a:gd name="T72" fmla="*/ 163282 w 968375"/>
              <a:gd name="T73" fmla="*/ 24663 h 1170887"/>
              <a:gd name="T74" fmla="*/ 243021 w 968375"/>
              <a:gd name="T75" fmla="*/ 0 h 1170887"/>
              <a:gd name="T76" fmla="*/ 249155 w 968375"/>
              <a:gd name="T77" fmla="*/ 184973 h 1170887"/>
              <a:gd name="T78" fmla="*/ 243021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FB710F">
              <a:alpha val="4509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8" name="Group 17"/>
          <p:cNvGrpSpPr>
            <a:grpSpLocks noChangeAspect="1"/>
          </p:cNvGrpSpPr>
          <p:nvPr/>
        </p:nvGrpSpPr>
        <p:grpSpPr bwMode="auto">
          <a:xfrm>
            <a:off x="3256510" y="4132871"/>
            <a:ext cx="445406" cy="498119"/>
            <a:chOff x="4364" y="2236"/>
            <a:chExt cx="1428" cy="1597"/>
          </a:xfrm>
          <a:solidFill>
            <a:srgbClr val="FB710F">
              <a:alpha val="55000"/>
            </a:srgbClr>
          </a:solidFill>
        </p:grpSpPr>
        <p:sp>
          <p:nvSpPr>
            <p:cNvPr id="39" name="Freeform 18"/>
            <p:cNvSpPr>
              <a:spLocks noEditPoints="1"/>
            </p:cNvSpPr>
            <p:nvPr/>
          </p:nvSpPr>
          <p:spPr bwMode="auto">
            <a:xfrm>
              <a:off x="4752" y="2976"/>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0" name="Freeform 19"/>
            <p:cNvSpPr>
              <a:spLocks/>
            </p:cNvSpPr>
            <p:nvPr/>
          </p:nvSpPr>
          <p:spPr bwMode="auto">
            <a:xfrm>
              <a:off x="4943" y="2622"/>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1" name="Freeform 20"/>
            <p:cNvSpPr>
              <a:spLocks noEditPoints="1"/>
            </p:cNvSpPr>
            <p:nvPr/>
          </p:nvSpPr>
          <p:spPr bwMode="auto">
            <a:xfrm>
              <a:off x="4364" y="2236"/>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
        <p:nvSpPr>
          <p:cNvPr id="43" name="Freeform 7"/>
          <p:cNvSpPr>
            <a:spLocks noEditPoints="1"/>
          </p:cNvSpPr>
          <p:nvPr/>
        </p:nvSpPr>
        <p:spPr bwMode="auto">
          <a:xfrm>
            <a:off x="1062038" y="1919288"/>
            <a:ext cx="182166" cy="144066"/>
          </a:xfrm>
          <a:custGeom>
            <a:avLst/>
            <a:gdLst>
              <a:gd name="T0" fmla="*/ 242703 w 141"/>
              <a:gd name="T1" fmla="*/ 68979 h 112"/>
              <a:gd name="T2" fmla="*/ 216884 w 141"/>
              <a:gd name="T3" fmla="*/ 43112 h 112"/>
              <a:gd name="T4" fmla="*/ 194507 w 141"/>
              <a:gd name="T5" fmla="*/ 0 h 112"/>
              <a:gd name="T6" fmla="*/ 46475 w 141"/>
              <a:gd name="T7" fmla="*/ 0 h 112"/>
              <a:gd name="T8" fmla="*/ 24098 w 141"/>
              <a:gd name="T9" fmla="*/ 43112 h 112"/>
              <a:gd name="T10" fmla="*/ 0 w 141"/>
              <a:gd name="T11" fmla="*/ 68979 h 112"/>
              <a:gd name="T12" fmla="*/ 0 w 141"/>
              <a:gd name="T13" fmla="*/ 148305 h 112"/>
              <a:gd name="T14" fmla="*/ 0 w 141"/>
              <a:gd name="T15" fmla="*/ 153479 h 112"/>
              <a:gd name="T16" fmla="*/ 0 w 141"/>
              <a:gd name="T17" fmla="*/ 181071 h 112"/>
              <a:gd name="T18" fmla="*/ 10328 w 141"/>
              <a:gd name="T19" fmla="*/ 193142 h 112"/>
              <a:gd name="T20" fmla="*/ 46475 w 141"/>
              <a:gd name="T21" fmla="*/ 193142 h 112"/>
              <a:gd name="T22" fmla="*/ 56803 w 141"/>
              <a:gd name="T23" fmla="*/ 181071 h 112"/>
              <a:gd name="T24" fmla="*/ 56803 w 141"/>
              <a:gd name="T25" fmla="*/ 153479 h 112"/>
              <a:gd name="T26" fmla="*/ 184179 w 141"/>
              <a:gd name="T27" fmla="*/ 153479 h 112"/>
              <a:gd name="T28" fmla="*/ 184179 w 141"/>
              <a:gd name="T29" fmla="*/ 181071 h 112"/>
              <a:gd name="T30" fmla="*/ 196228 w 141"/>
              <a:gd name="T31" fmla="*/ 193142 h 112"/>
              <a:gd name="T32" fmla="*/ 230654 w 141"/>
              <a:gd name="T33" fmla="*/ 193142 h 112"/>
              <a:gd name="T34" fmla="*/ 242703 w 141"/>
              <a:gd name="T35" fmla="*/ 181071 h 112"/>
              <a:gd name="T36" fmla="*/ 242703 w 141"/>
              <a:gd name="T37" fmla="*/ 153479 h 112"/>
              <a:gd name="T38" fmla="*/ 242703 w 141"/>
              <a:gd name="T39" fmla="*/ 68979 h 112"/>
              <a:gd name="T40" fmla="*/ 60245 w 141"/>
              <a:gd name="T41" fmla="*/ 15520 h 112"/>
              <a:gd name="T42" fmla="*/ 180736 w 141"/>
              <a:gd name="T43" fmla="*/ 15520 h 112"/>
              <a:gd name="T44" fmla="*/ 201392 w 141"/>
              <a:gd name="T45" fmla="*/ 55183 h 112"/>
              <a:gd name="T46" fmla="*/ 39590 w 141"/>
              <a:gd name="T47" fmla="*/ 55183 h 112"/>
              <a:gd name="T48" fmla="*/ 60245 w 141"/>
              <a:gd name="T49" fmla="*/ 15520 h 112"/>
              <a:gd name="T50" fmla="*/ 68852 w 141"/>
              <a:gd name="T51" fmla="*/ 134510 h 112"/>
              <a:gd name="T52" fmla="*/ 20656 w 141"/>
              <a:gd name="T53" fmla="*/ 134510 h 112"/>
              <a:gd name="T54" fmla="*/ 20656 w 141"/>
              <a:gd name="T55" fmla="*/ 108642 h 112"/>
              <a:gd name="T56" fmla="*/ 68852 w 141"/>
              <a:gd name="T57" fmla="*/ 108642 h 112"/>
              <a:gd name="T58" fmla="*/ 68852 w 141"/>
              <a:gd name="T59" fmla="*/ 134510 h 112"/>
              <a:gd name="T60" fmla="*/ 220326 w 141"/>
              <a:gd name="T61" fmla="*/ 134510 h 112"/>
              <a:gd name="T62" fmla="*/ 172130 w 141"/>
              <a:gd name="T63" fmla="*/ 134510 h 112"/>
              <a:gd name="T64" fmla="*/ 172130 w 141"/>
              <a:gd name="T65" fmla="*/ 108642 h 112"/>
              <a:gd name="T66" fmla="*/ 220326 w 141"/>
              <a:gd name="T67" fmla="*/ 108642 h 112"/>
              <a:gd name="T68" fmla="*/ 220326 w 141"/>
              <a:gd name="T69" fmla="*/ 134510 h 11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1" h="112">
                <a:moveTo>
                  <a:pt x="141" y="40"/>
                </a:moveTo>
                <a:cubicBezTo>
                  <a:pt x="126" y="25"/>
                  <a:pt x="126" y="25"/>
                  <a:pt x="126" y="25"/>
                </a:cubicBezTo>
                <a:cubicBezTo>
                  <a:pt x="113" y="0"/>
                  <a:pt x="113" y="0"/>
                  <a:pt x="113" y="0"/>
                </a:cubicBezTo>
                <a:cubicBezTo>
                  <a:pt x="27" y="0"/>
                  <a:pt x="27" y="0"/>
                  <a:pt x="27" y="0"/>
                </a:cubicBezTo>
                <a:cubicBezTo>
                  <a:pt x="14" y="25"/>
                  <a:pt x="14" y="25"/>
                  <a:pt x="14" y="25"/>
                </a:cubicBezTo>
                <a:cubicBezTo>
                  <a:pt x="0" y="40"/>
                  <a:pt x="0" y="40"/>
                  <a:pt x="0" y="40"/>
                </a:cubicBezTo>
                <a:cubicBezTo>
                  <a:pt x="0" y="86"/>
                  <a:pt x="0" y="86"/>
                  <a:pt x="0" y="86"/>
                </a:cubicBezTo>
                <a:cubicBezTo>
                  <a:pt x="0" y="89"/>
                  <a:pt x="0" y="89"/>
                  <a:pt x="0" y="89"/>
                </a:cubicBezTo>
                <a:cubicBezTo>
                  <a:pt x="0" y="105"/>
                  <a:pt x="0" y="105"/>
                  <a:pt x="0" y="105"/>
                </a:cubicBezTo>
                <a:cubicBezTo>
                  <a:pt x="0" y="109"/>
                  <a:pt x="2" y="112"/>
                  <a:pt x="6" y="112"/>
                </a:cubicBezTo>
                <a:cubicBezTo>
                  <a:pt x="27" y="112"/>
                  <a:pt x="27" y="112"/>
                  <a:pt x="27" y="112"/>
                </a:cubicBezTo>
                <a:cubicBezTo>
                  <a:pt x="30" y="112"/>
                  <a:pt x="33" y="109"/>
                  <a:pt x="33" y="105"/>
                </a:cubicBezTo>
                <a:cubicBezTo>
                  <a:pt x="33" y="89"/>
                  <a:pt x="33" y="89"/>
                  <a:pt x="33" y="89"/>
                </a:cubicBezTo>
                <a:cubicBezTo>
                  <a:pt x="107" y="89"/>
                  <a:pt x="107" y="89"/>
                  <a:pt x="107" y="89"/>
                </a:cubicBezTo>
                <a:cubicBezTo>
                  <a:pt x="107" y="105"/>
                  <a:pt x="107" y="105"/>
                  <a:pt x="107" y="105"/>
                </a:cubicBezTo>
                <a:cubicBezTo>
                  <a:pt x="107" y="109"/>
                  <a:pt x="110" y="112"/>
                  <a:pt x="114" y="112"/>
                </a:cubicBezTo>
                <a:cubicBezTo>
                  <a:pt x="134" y="112"/>
                  <a:pt x="134" y="112"/>
                  <a:pt x="134" y="112"/>
                </a:cubicBezTo>
                <a:cubicBezTo>
                  <a:pt x="138" y="112"/>
                  <a:pt x="141" y="109"/>
                  <a:pt x="141" y="105"/>
                </a:cubicBezTo>
                <a:cubicBezTo>
                  <a:pt x="141" y="89"/>
                  <a:pt x="141" y="89"/>
                  <a:pt x="141" y="89"/>
                </a:cubicBezTo>
                <a:lnTo>
                  <a:pt x="141" y="40"/>
                </a:lnTo>
                <a:close/>
                <a:moveTo>
                  <a:pt x="35" y="9"/>
                </a:moveTo>
                <a:cubicBezTo>
                  <a:pt x="105" y="9"/>
                  <a:pt x="105" y="9"/>
                  <a:pt x="105" y="9"/>
                </a:cubicBezTo>
                <a:cubicBezTo>
                  <a:pt x="117" y="32"/>
                  <a:pt x="117" y="32"/>
                  <a:pt x="117" y="32"/>
                </a:cubicBezTo>
                <a:cubicBezTo>
                  <a:pt x="23" y="32"/>
                  <a:pt x="23" y="32"/>
                  <a:pt x="23" y="32"/>
                </a:cubicBezTo>
                <a:lnTo>
                  <a:pt x="35" y="9"/>
                </a:lnTo>
                <a:close/>
                <a:moveTo>
                  <a:pt x="40" y="78"/>
                </a:moveTo>
                <a:cubicBezTo>
                  <a:pt x="12" y="78"/>
                  <a:pt x="12" y="78"/>
                  <a:pt x="12" y="78"/>
                </a:cubicBezTo>
                <a:cubicBezTo>
                  <a:pt x="12" y="63"/>
                  <a:pt x="12" y="63"/>
                  <a:pt x="12" y="63"/>
                </a:cubicBezTo>
                <a:cubicBezTo>
                  <a:pt x="40" y="63"/>
                  <a:pt x="40" y="63"/>
                  <a:pt x="40" y="63"/>
                </a:cubicBezTo>
                <a:lnTo>
                  <a:pt x="40" y="78"/>
                </a:lnTo>
                <a:close/>
                <a:moveTo>
                  <a:pt x="128" y="78"/>
                </a:moveTo>
                <a:cubicBezTo>
                  <a:pt x="100" y="78"/>
                  <a:pt x="100" y="78"/>
                  <a:pt x="100" y="78"/>
                </a:cubicBezTo>
                <a:cubicBezTo>
                  <a:pt x="100" y="63"/>
                  <a:pt x="100" y="63"/>
                  <a:pt x="100" y="63"/>
                </a:cubicBezTo>
                <a:cubicBezTo>
                  <a:pt x="128" y="63"/>
                  <a:pt x="128" y="63"/>
                  <a:pt x="128" y="63"/>
                </a:cubicBezTo>
                <a:lnTo>
                  <a:pt x="128" y="7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8"/>
          <p:cNvSpPr>
            <a:spLocks/>
          </p:cNvSpPr>
          <p:nvPr/>
        </p:nvSpPr>
        <p:spPr bwMode="auto">
          <a:xfrm>
            <a:off x="1815704" y="2045494"/>
            <a:ext cx="53578" cy="48816"/>
          </a:xfrm>
          <a:custGeom>
            <a:avLst/>
            <a:gdLst>
              <a:gd name="T0" fmla="*/ 55179 w 41"/>
              <a:gd name="T1" fmla="*/ 0 h 37"/>
              <a:gd name="T2" fmla="*/ 25865 w 41"/>
              <a:gd name="T3" fmla="*/ 8667 h 37"/>
              <a:gd name="T4" fmla="*/ 15519 w 41"/>
              <a:gd name="T5" fmla="*/ 8667 h 37"/>
              <a:gd name="T6" fmla="*/ 15519 w 41"/>
              <a:gd name="T7" fmla="*/ 8667 h 37"/>
              <a:gd name="T8" fmla="*/ 10346 w 41"/>
              <a:gd name="T9" fmla="*/ 53737 h 37"/>
              <a:gd name="T10" fmla="*/ 53455 w 41"/>
              <a:gd name="T11" fmla="*/ 46803 h 37"/>
              <a:gd name="T12" fmla="*/ 60352 w 41"/>
              <a:gd name="T13" fmla="*/ 3467 h 37"/>
              <a:gd name="T14" fmla="*/ 55179 w 41"/>
              <a:gd name="T15" fmla="*/ 0 h 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37">
                <a:moveTo>
                  <a:pt x="32" y="0"/>
                </a:moveTo>
                <a:cubicBezTo>
                  <a:pt x="27" y="3"/>
                  <a:pt x="21" y="5"/>
                  <a:pt x="15" y="5"/>
                </a:cubicBezTo>
                <a:cubicBezTo>
                  <a:pt x="13" y="5"/>
                  <a:pt x="11" y="5"/>
                  <a:pt x="9" y="5"/>
                </a:cubicBezTo>
                <a:cubicBezTo>
                  <a:pt x="9" y="5"/>
                  <a:pt x="9" y="5"/>
                  <a:pt x="9" y="5"/>
                </a:cubicBezTo>
                <a:cubicBezTo>
                  <a:pt x="1" y="13"/>
                  <a:pt x="0" y="24"/>
                  <a:pt x="6" y="31"/>
                </a:cubicBezTo>
                <a:cubicBezTo>
                  <a:pt x="12" y="37"/>
                  <a:pt x="23" y="35"/>
                  <a:pt x="31" y="27"/>
                </a:cubicBezTo>
                <a:cubicBezTo>
                  <a:pt x="39" y="19"/>
                  <a:pt x="41" y="8"/>
                  <a:pt x="35" y="2"/>
                </a:cubicBezTo>
                <a:cubicBezTo>
                  <a:pt x="34" y="1"/>
                  <a:pt x="33" y="0"/>
                  <a:pt x="32" y="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9"/>
          <p:cNvSpPr>
            <a:spLocks/>
          </p:cNvSpPr>
          <p:nvPr/>
        </p:nvSpPr>
        <p:spPr bwMode="auto">
          <a:xfrm>
            <a:off x="1778794" y="1965722"/>
            <a:ext cx="92869" cy="80963"/>
          </a:xfrm>
          <a:custGeom>
            <a:avLst/>
            <a:gdLst>
              <a:gd name="T0" fmla="*/ 29427 w 72"/>
              <a:gd name="T1" fmla="*/ 87911 h 63"/>
              <a:gd name="T2" fmla="*/ 74432 w 72"/>
              <a:gd name="T3" fmla="*/ 108596 h 63"/>
              <a:gd name="T4" fmla="*/ 76163 w 72"/>
              <a:gd name="T5" fmla="*/ 108596 h 63"/>
              <a:gd name="T6" fmla="*/ 96935 w 72"/>
              <a:gd name="T7" fmla="*/ 103425 h 63"/>
              <a:gd name="T8" fmla="*/ 105590 w 72"/>
              <a:gd name="T9" fmla="*/ 98254 h 63"/>
              <a:gd name="T10" fmla="*/ 95204 w 72"/>
              <a:gd name="T11" fmla="*/ 20685 h 63"/>
              <a:gd name="T12" fmla="*/ 48468 w 72"/>
              <a:gd name="T13" fmla="*/ 0 h 63"/>
              <a:gd name="T14" fmla="*/ 19041 w 72"/>
              <a:gd name="T15" fmla="*/ 12066 h 63"/>
              <a:gd name="T16" fmla="*/ 29427 w 72"/>
              <a:gd name="T17" fmla="*/ 87911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 h="63">
                <a:moveTo>
                  <a:pt x="17" y="51"/>
                </a:moveTo>
                <a:cubicBezTo>
                  <a:pt x="24" y="59"/>
                  <a:pt x="34" y="63"/>
                  <a:pt x="43" y="63"/>
                </a:cubicBezTo>
                <a:cubicBezTo>
                  <a:pt x="43" y="63"/>
                  <a:pt x="43" y="63"/>
                  <a:pt x="44" y="63"/>
                </a:cubicBezTo>
                <a:cubicBezTo>
                  <a:pt x="48" y="63"/>
                  <a:pt x="53" y="62"/>
                  <a:pt x="56" y="60"/>
                </a:cubicBezTo>
                <a:cubicBezTo>
                  <a:pt x="58" y="59"/>
                  <a:pt x="60" y="58"/>
                  <a:pt x="61" y="57"/>
                </a:cubicBezTo>
                <a:cubicBezTo>
                  <a:pt x="72" y="46"/>
                  <a:pt x="69" y="26"/>
                  <a:pt x="55" y="12"/>
                </a:cubicBezTo>
                <a:cubicBezTo>
                  <a:pt x="47" y="4"/>
                  <a:pt x="37" y="0"/>
                  <a:pt x="28" y="0"/>
                </a:cubicBezTo>
                <a:cubicBezTo>
                  <a:pt x="21" y="0"/>
                  <a:pt x="15" y="2"/>
                  <a:pt x="11" y="7"/>
                </a:cubicBezTo>
                <a:cubicBezTo>
                  <a:pt x="0" y="17"/>
                  <a:pt x="3" y="37"/>
                  <a:pt x="17" y="5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10"/>
          <p:cNvSpPr>
            <a:spLocks/>
          </p:cNvSpPr>
          <p:nvPr/>
        </p:nvSpPr>
        <p:spPr bwMode="auto">
          <a:xfrm>
            <a:off x="1884760" y="2045494"/>
            <a:ext cx="52388" cy="48816"/>
          </a:xfrm>
          <a:custGeom>
            <a:avLst/>
            <a:gdLst>
              <a:gd name="T0" fmla="*/ 60352 w 41"/>
              <a:gd name="T1" fmla="*/ 53737 h 37"/>
              <a:gd name="T2" fmla="*/ 55179 w 41"/>
              <a:gd name="T3" fmla="*/ 8667 h 37"/>
              <a:gd name="T4" fmla="*/ 53455 w 41"/>
              <a:gd name="T5" fmla="*/ 8667 h 37"/>
              <a:gd name="T6" fmla="*/ 44833 w 41"/>
              <a:gd name="T7" fmla="*/ 8667 h 37"/>
              <a:gd name="T8" fmla="*/ 15519 w 41"/>
              <a:gd name="T9" fmla="*/ 0 h 37"/>
              <a:gd name="T10" fmla="*/ 10346 w 41"/>
              <a:gd name="T11" fmla="*/ 3467 h 37"/>
              <a:gd name="T12" fmla="*/ 15519 w 41"/>
              <a:gd name="T13" fmla="*/ 46803 h 37"/>
              <a:gd name="T14" fmla="*/ 60352 w 41"/>
              <a:gd name="T15" fmla="*/ 53737 h 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37">
                <a:moveTo>
                  <a:pt x="35" y="31"/>
                </a:moveTo>
                <a:cubicBezTo>
                  <a:pt x="41" y="24"/>
                  <a:pt x="40" y="13"/>
                  <a:pt x="32" y="5"/>
                </a:cubicBezTo>
                <a:cubicBezTo>
                  <a:pt x="32" y="5"/>
                  <a:pt x="31" y="5"/>
                  <a:pt x="31" y="5"/>
                </a:cubicBezTo>
                <a:cubicBezTo>
                  <a:pt x="29" y="5"/>
                  <a:pt x="28" y="5"/>
                  <a:pt x="26" y="5"/>
                </a:cubicBezTo>
                <a:cubicBezTo>
                  <a:pt x="19" y="5"/>
                  <a:pt x="13" y="3"/>
                  <a:pt x="9" y="0"/>
                </a:cubicBezTo>
                <a:cubicBezTo>
                  <a:pt x="8" y="0"/>
                  <a:pt x="7" y="1"/>
                  <a:pt x="6" y="2"/>
                </a:cubicBezTo>
                <a:cubicBezTo>
                  <a:pt x="0" y="8"/>
                  <a:pt x="1" y="19"/>
                  <a:pt x="9" y="27"/>
                </a:cubicBezTo>
                <a:cubicBezTo>
                  <a:pt x="17" y="35"/>
                  <a:pt x="29" y="37"/>
                  <a:pt x="35" y="31"/>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11"/>
          <p:cNvSpPr>
            <a:spLocks/>
          </p:cNvSpPr>
          <p:nvPr/>
        </p:nvSpPr>
        <p:spPr bwMode="auto">
          <a:xfrm>
            <a:off x="1881188" y="1965722"/>
            <a:ext cx="92869" cy="80963"/>
          </a:xfrm>
          <a:custGeom>
            <a:avLst/>
            <a:gdLst>
              <a:gd name="T0" fmla="*/ 105199 w 71"/>
              <a:gd name="T1" fmla="*/ 12066 h 63"/>
              <a:gd name="T2" fmla="*/ 75881 w 71"/>
              <a:gd name="T3" fmla="*/ 0 h 63"/>
              <a:gd name="T4" fmla="*/ 27593 w 71"/>
              <a:gd name="T5" fmla="*/ 22409 h 63"/>
              <a:gd name="T6" fmla="*/ 18970 w 71"/>
              <a:gd name="T7" fmla="*/ 98254 h 63"/>
              <a:gd name="T8" fmla="*/ 25869 w 71"/>
              <a:gd name="T9" fmla="*/ 103425 h 63"/>
              <a:gd name="T10" fmla="*/ 48288 w 71"/>
              <a:gd name="T11" fmla="*/ 108596 h 63"/>
              <a:gd name="T12" fmla="*/ 50013 w 71"/>
              <a:gd name="T13" fmla="*/ 108596 h 63"/>
              <a:gd name="T14" fmla="*/ 94852 w 71"/>
              <a:gd name="T15" fmla="*/ 87911 h 63"/>
              <a:gd name="T16" fmla="*/ 105199 w 71"/>
              <a:gd name="T17" fmla="*/ 12066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1" h="63">
                <a:moveTo>
                  <a:pt x="61" y="7"/>
                </a:moveTo>
                <a:cubicBezTo>
                  <a:pt x="56" y="2"/>
                  <a:pt x="50" y="0"/>
                  <a:pt x="44" y="0"/>
                </a:cubicBezTo>
                <a:cubicBezTo>
                  <a:pt x="35" y="0"/>
                  <a:pt x="24" y="4"/>
                  <a:pt x="16" y="13"/>
                </a:cubicBezTo>
                <a:cubicBezTo>
                  <a:pt x="3" y="26"/>
                  <a:pt x="0" y="46"/>
                  <a:pt x="11" y="57"/>
                </a:cubicBezTo>
                <a:cubicBezTo>
                  <a:pt x="12" y="58"/>
                  <a:pt x="14" y="59"/>
                  <a:pt x="15" y="60"/>
                </a:cubicBezTo>
                <a:cubicBezTo>
                  <a:pt x="19" y="62"/>
                  <a:pt x="23" y="63"/>
                  <a:pt x="28" y="63"/>
                </a:cubicBezTo>
                <a:cubicBezTo>
                  <a:pt x="28" y="63"/>
                  <a:pt x="29" y="63"/>
                  <a:pt x="29" y="63"/>
                </a:cubicBezTo>
                <a:cubicBezTo>
                  <a:pt x="38" y="63"/>
                  <a:pt x="47" y="59"/>
                  <a:pt x="55" y="51"/>
                </a:cubicBezTo>
                <a:cubicBezTo>
                  <a:pt x="69" y="37"/>
                  <a:pt x="71" y="17"/>
                  <a:pt x="61" y="7"/>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12"/>
          <p:cNvSpPr>
            <a:spLocks/>
          </p:cNvSpPr>
          <p:nvPr/>
        </p:nvSpPr>
        <p:spPr bwMode="auto">
          <a:xfrm>
            <a:off x="1859757" y="1971675"/>
            <a:ext cx="32147" cy="115491"/>
          </a:xfrm>
          <a:custGeom>
            <a:avLst/>
            <a:gdLst>
              <a:gd name="T0" fmla="*/ 39561 w 25"/>
              <a:gd name="T1" fmla="*/ 6912 h 89"/>
              <a:gd name="T2" fmla="*/ 36121 w 25"/>
              <a:gd name="T3" fmla="*/ 3456 h 89"/>
              <a:gd name="T4" fmla="*/ 25801 w 25"/>
              <a:gd name="T5" fmla="*/ 17279 h 89"/>
              <a:gd name="T6" fmla="*/ 22361 w 25"/>
              <a:gd name="T7" fmla="*/ 17279 h 89"/>
              <a:gd name="T8" fmla="*/ 18920 w 25"/>
              <a:gd name="T9" fmla="*/ 17279 h 89"/>
              <a:gd name="T10" fmla="*/ 8600 w 25"/>
              <a:gd name="T11" fmla="*/ 3456 h 89"/>
              <a:gd name="T12" fmla="*/ 3440 w 25"/>
              <a:gd name="T13" fmla="*/ 6912 h 89"/>
              <a:gd name="T14" fmla="*/ 13760 w 25"/>
              <a:gd name="T15" fmla="*/ 22463 h 89"/>
              <a:gd name="T16" fmla="*/ 12040 w 25"/>
              <a:gd name="T17" fmla="*/ 25919 h 89"/>
              <a:gd name="T18" fmla="*/ 12040 w 25"/>
              <a:gd name="T19" fmla="*/ 46654 h 89"/>
              <a:gd name="T20" fmla="*/ 12040 w 25"/>
              <a:gd name="T21" fmla="*/ 72573 h 89"/>
              <a:gd name="T22" fmla="*/ 12040 w 25"/>
              <a:gd name="T23" fmla="*/ 145145 h 89"/>
              <a:gd name="T24" fmla="*/ 22361 w 25"/>
              <a:gd name="T25" fmla="*/ 153785 h 89"/>
              <a:gd name="T26" fmla="*/ 30961 w 25"/>
              <a:gd name="T27" fmla="*/ 145145 h 89"/>
              <a:gd name="T28" fmla="*/ 30961 w 25"/>
              <a:gd name="T29" fmla="*/ 72573 h 89"/>
              <a:gd name="T30" fmla="*/ 30961 w 25"/>
              <a:gd name="T31" fmla="*/ 46654 h 89"/>
              <a:gd name="T32" fmla="*/ 30961 w 25"/>
              <a:gd name="T33" fmla="*/ 25919 h 89"/>
              <a:gd name="T34" fmla="*/ 30961 w 25"/>
              <a:gd name="T35" fmla="*/ 22463 h 89"/>
              <a:gd name="T36" fmla="*/ 39561 w 25"/>
              <a:gd name="T37" fmla="*/ 6912 h 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89">
                <a:moveTo>
                  <a:pt x="23" y="4"/>
                </a:moveTo>
                <a:cubicBezTo>
                  <a:pt x="25" y="3"/>
                  <a:pt x="23" y="0"/>
                  <a:pt x="21" y="2"/>
                </a:cubicBezTo>
                <a:cubicBezTo>
                  <a:pt x="18" y="4"/>
                  <a:pt x="16" y="7"/>
                  <a:pt x="15" y="10"/>
                </a:cubicBezTo>
                <a:cubicBezTo>
                  <a:pt x="14" y="10"/>
                  <a:pt x="13" y="10"/>
                  <a:pt x="13" y="10"/>
                </a:cubicBezTo>
                <a:cubicBezTo>
                  <a:pt x="12" y="10"/>
                  <a:pt x="12" y="10"/>
                  <a:pt x="11" y="10"/>
                </a:cubicBezTo>
                <a:cubicBezTo>
                  <a:pt x="10" y="7"/>
                  <a:pt x="7" y="4"/>
                  <a:pt x="5" y="2"/>
                </a:cubicBezTo>
                <a:cubicBezTo>
                  <a:pt x="3" y="0"/>
                  <a:pt x="0" y="3"/>
                  <a:pt x="2" y="4"/>
                </a:cubicBezTo>
                <a:cubicBezTo>
                  <a:pt x="5" y="7"/>
                  <a:pt x="7" y="10"/>
                  <a:pt x="8" y="13"/>
                </a:cubicBezTo>
                <a:cubicBezTo>
                  <a:pt x="8" y="14"/>
                  <a:pt x="7" y="14"/>
                  <a:pt x="7" y="15"/>
                </a:cubicBezTo>
                <a:cubicBezTo>
                  <a:pt x="7" y="27"/>
                  <a:pt x="7" y="27"/>
                  <a:pt x="7" y="27"/>
                </a:cubicBezTo>
                <a:cubicBezTo>
                  <a:pt x="7" y="42"/>
                  <a:pt x="7" y="42"/>
                  <a:pt x="7" y="42"/>
                </a:cubicBezTo>
                <a:cubicBezTo>
                  <a:pt x="7" y="84"/>
                  <a:pt x="7" y="84"/>
                  <a:pt x="7" y="84"/>
                </a:cubicBezTo>
                <a:cubicBezTo>
                  <a:pt x="7" y="87"/>
                  <a:pt x="10" y="89"/>
                  <a:pt x="13" y="89"/>
                </a:cubicBezTo>
                <a:cubicBezTo>
                  <a:pt x="16" y="89"/>
                  <a:pt x="18" y="87"/>
                  <a:pt x="18" y="84"/>
                </a:cubicBezTo>
                <a:cubicBezTo>
                  <a:pt x="18" y="42"/>
                  <a:pt x="18" y="42"/>
                  <a:pt x="18" y="42"/>
                </a:cubicBezTo>
                <a:cubicBezTo>
                  <a:pt x="18" y="27"/>
                  <a:pt x="18" y="27"/>
                  <a:pt x="18" y="27"/>
                </a:cubicBezTo>
                <a:cubicBezTo>
                  <a:pt x="18" y="15"/>
                  <a:pt x="18" y="15"/>
                  <a:pt x="18" y="15"/>
                </a:cubicBezTo>
                <a:cubicBezTo>
                  <a:pt x="18" y="14"/>
                  <a:pt x="18" y="14"/>
                  <a:pt x="18" y="13"/>
                </a:cubicBezTo>
                <a:cubicBezTo>
                  <a:pt x="19" y="10"/>
                  <a:pt x="21" y="7"/>
                  <a:pt x="23" y="4"/>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13"/>
          <p:cNvSpPr>
            <a:spLocks noEditPoints="1"/>
          </p:cNvSpPr>
          <p:nvPr/>
        </p:nvSpPr>
        <p:spPr bwMode="auto">
          <a:xfrm>
            <a:off x="1064419" y="1789510"/>
            <a:ext cx="222647" cy="21431"/>
          </a:xfrm>
          <a:custGeom>
            <a:avLst/>
            <a:gdLst>
              <a:gd name="T0" fmla="*/ 295908 w 406"/>
              <a:gd name="T1" fmla="*/ 0 h 38"/>
              <a:gd name="T2" fmla="*/ 0 w 406"/>
              <a:gd name="T3" fmla="*/ 0 h 38"/>
              <a:gd name="T4" fmla="*/ 0 w 406"/>
              <a:gd name="T5" fmla="*/ 27696 h 38"/>
              <a:gd name="T6" fmla="*/ 295908 w 406"/>
              <a:gd name="T7" fmla="*/ 27696 h 38"/>
              <a:gd name="T8" fmla="*/ 295908 w 406"/>
              <a:gd name="T9" fmla="*/ 0 h 38"/>
              <a:gd name="T10" fmla="*/ 284247 w 406"/>
              <a:gd name="T11" fmla="*/ 16763 h 38"/>
              <a:gd name="T12" fmla="*/ 260195 w 406"/>
              <a:gd name="T13" fmla="*/ 16763 h 38"/>
              <a:gd name="T14" fmla="*/ 260195 w 406"/>
              <a:gd name="T15" fmla="*/ 10204 h 38"/>
              <a:gd name="T16" fmla="*/ 284247 w 406"/>
              <a:gd name="T17" fmla="*/ 10204 h 38"/>
              <a:gd name="T18" fmla="*/ 284247 w 406"/>
              <a:gd name="T19" fmla="*/ 16763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6" h="38">
                <a:moveTo>
                  <a:pt x="406" y="0"/>
                </a:moveTo>
                <a:lnTo>
                  <a:pt x="0" y="0"/>
                </a:lnTo>
                <a:lnTo>
                  <a:pt x="0" y="38"/>
                </a:lnTo>
                <a:lnTo>
                  <a:pt x="406" y="38"/>
                </a:lnTo>
                <a:lnTo>
                  <a:pt x="406" y="0"/>
                </a:lnTo>
                <a:close/>
                <a:moveTo>
                  <a:pt x="390" y="23"/>
                </a:moveTo>
                <a:lnTo>
                  <a:pt x="357" y="23"/>
                </a:lnTo>
                <a:lnTo>
                  <a:pt x="357" y="14"/>
                </a:lnTo>
                <a:lnTo>
                  <a:pt x="390" y="14"/>
                </a:lnTo>
                <a:lnTo>
                  <a:pt x="390" y="23"/>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14"/>
          <p:cNvSpPr>
            <a:spLocks noEditPoints="1"/>
          </p:cNvSpPr>
          <p:nvPr/>
        </p:nvSpPr>
        <p:spPr bwMode="auto">
          <a:xfrm>
            <a:off x="1075135" y="1657351"/>
            <a:ext cx="201215" cy="126206"/>
          </a:xfrm>
          <a:custGeom>
            <a:avLst/>
            <a:gdLst>
              <a:gd name="T0" fmla="*/ 268942 w 369"/>
              <a:gd name="T1" fmla="*/ 0 h 230"/>
              <a:gd name="T2" fmla="*/ 0 w 369"/>
              <a:gd name="T3" fmla="*/ 0 h 230"/>
              <a:gd name="T4" fmla="*/ 0 w 369"/>
              <a:gd name="T5" fmla="*/ 167632 h 230"/>
              <a:gd name="T6" fmla="*/ 268942 w 369"/>
              <a:gd name="T7" fmla="*/ 167632 h 230"/>
              <a:gd name="T8" fmla="*/ 268942 w 369"/>
              <a:gd name="T9" fmla="*/ 0 h 230"/>
              <a:gd name="T10" fmla="*/ 239788 w 369"/>
              <a:gd name="T11" fmla="*/ 143580 h 230"/>
              <a:gd name="T12" fmla="*/ 31340 w 369"/>
              <a:gd name="T13" fmla="*/ 143580 h 230"/>
              <a:gd name="T14" fmla="*/ 31340 w 369"/>
              <a:gd name="T15" fmla="*/ 24780 h 230"/>
              <a:gd name="T16" fmla="*/ 239788 w 369"/>
              <a:gd name="T17" fmla="*/ 24780 h 230"/>
              <a:gd name="T18" fmla="*/ 239788 w 369"/>
              <a:gd name="T19" fmla="*/ 143580 h 2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9" h="230">
                <a:moveTo>
                  <a:pt x="369" y="0"/>
                </a:moveTo>
                <a:lnTo>
                  <a:pt x="0" y="0"/>
                </a:lnTo>
                <a:lnTo>
                  <a:pt x="0" y="230"/>
                </a:lnTo>
                <a:lnTo>
                  <a:pt x="369" y="230"/>
                </a:lnTo>
                <a:lnTo>
                  <a:pt x="369" y="0"/>
                </a:lnTo>
                <a:close/>
                <a:moveTo>
                  <a:pt x="329" y="197"/>
                </a:moveTo>
                <a:lnTo>
                  <a:pt x="43" y="197"/>
                </a:lnTo>
                <a:lnTo>
                  <a:pt x="43" y="34"/>
                </a:lnTo>
                <a:lnTo>
                  <a:pt x="329" y="34"/>
                </a:lnTo>
                <a:lnTo>
                  <a:pt x="329" y="197"/>
                </a:ln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15"/>
          <p:cNvSpPr>
            <a:spLocks noEditPoints="1"/>
          </p:cNvSpPr>
          <p:nvPr/>
        </p:nvSpPr>
        <p:spPr bwMode="auto">
          <a:xfrm>
            <a:off x="1658541" y="2120504"/>
            <a:ext cx="152400" cy="169069"/>
          </a:xfrm>
          <a:custGeom>
            <a:avLst/>
            <a:gdLst>
              <a:gd name="T0" fmla="*/ 105682 w 279"/>
              <a:gd name="T1" fmla="*/ 2187 h 310"/>
              <a:gd name="T2" fmla="*/ 105682 w 279"/>
              <a:gd name="T3" fmla="*/ 2187 h 310"/>
              <a:gd name="T4" fmla="*/ 0 w 279"/>
              <a:gd name="T5" fmla="*/ 158886 h 310"/>
              <a:gd name="T6" fmla="*/ 0 w 279"/>
              <a:gd name="T7" fmla="*/ 158886 h 310"/>
              <a:gd name="T8" fmla="*/ 0 w 279"/>
              <a:gd name="T9" fmla="*/ 160344 h 310"/>
              <a:gd name="T10" fmla="*/ 96936 w 279"/>
              <a:gd name="T11" fmla="*/ 224481 h 310"/>
              <a:gd name="T12" fmla="*/ 96936 w 279"/>
              <a:gd name="T13" fmla="*/ 225939 h 310"/>
              <a:gd name="T14" fmla="*/ 98393 w 279"/>
              <a:gd name="T15" fmla="*/ 224481 h 310"/>
              <a:gd name="T16" fmla="*/ 203346 w 279"/>
              <a:gd name="T17" fmla="*/ 67053 h 310"/>
              <a:gd name="T18" fmla="*/ 203346 w 279"/>
              <a:gd name="T19" fmla="*/ 67053 h 310"/>
              <a:gd name="T20" fmla="*/ 203346 w 279"/>
              <a:gd name="T21" fmla="*/ 65595 h 310"/>
              <a:gd name="T22" fmla="*/ 179294 w 279"/>
              <a:gd name="T23" fmla="*/ 50290 h 310"/>
              <a:gd name="T24" fmla="*/ 189498 w 279"/>
              <a:gd name="T25" fmla="*/ 34984 h 310"/>
              <a:gd name="T26" fmla="*/ 191685 w 279"/>
              <a:gd name="T27" fmla="*/ 34984 h 310"/>
              <a:gd name="T28" fmla="*/ 189498 w 279"/>
              <a:gd name="T29" fmla="*/ 32798 h 310"/>
              <a:gd name="T30" fmla="*/ 141395 w 279"/>
              <a:gd name="T31" fmla="*/ 2187 h 310"/>
              <a:gd name="T32" fmla="*/ 141395 w 279"/>
              <a:gd name="T33" fmla="*/ 0 h 310"/>
              <a:gd name="T34" fmla="*/ 139937 w 279"/>
              <a:gd name="T35" fmla="*/ 2187 h 310"/>
              <a:gd name="T36" fmla="*/ 129733 w 279"/>
              <a:gd name="T37" fmla="*/ 17492 h 310"/>
              <a:gd name="T38" fmla="*/ 107139 w 279"/>
              <a:gd name="T39" fmla="*/ 2187 h 310"/>
              <a:gd name="T40" fmla="*/ 105682 w 279"/>
              <a:gd name="T41" fmla="*/ 2187 h 310"/>
              <a:gd name="T42" fmla="*/ 124631 w 279"/>
              <a:gd name="T43" fmla="*/ 155242 h 310"/>
              <a:gd name="T44" fmla="*/ 55392 w 279"/>
              <a:gd name="T45" fmla="*/ 108596 h 310"/>
              <a:gd name="T46" fmla="*/ 79443 w 279"/>
              <a:gd name="T47" fmla="*/ 72884 h 310"/>
              <a:gd name="T48" fmla="*/ 148683 w 279"/>
              <a:gd name="T49" fmla="*/ 117343 h 310"/>
              <a:gd name="T50" fmla="*/ 124631 w 279"/>
              <a:gd name="T51" fmla="*/ 155242 h 310"/>
              <a:gd name="T52" fmla="*/ 93291 w 279"/>
              <a:gd name="T53" fmla="*/ 200430 h 310"/>
              <a:gd name="T54" fmla="*/ 24052 w 279"/>
              <a:gd name="T55" fmla="*/ 153784 h 310"/>
              <a:gd name="T56" fmla="*/ 48103 w 279"/>
              <a:gd name="T57" fmla="*/ 117343 h 310"/>
              <a:gd name="T58" fmla="*/ 117343 w 279"/>
              <a:gd name="T59" fmla="*/ 163988 h 310"/>
              <a:gd name="T60" fmla="*/ 93291 w 279"/>
              <a:gd name="T61" fmla="*/ 200430 h 31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79" h="310">
                <a:moveTo>
                  <a:pt x="145" y="3"/>
                </a:moveTo>
                <a:lnTo>
                  <a:pt x="145" y="3"/>
                </a:lnTo>
                <a:lnTo>
                  <a:pt x="0" y="218"/>
                </a:lnTo>
                <a:lnTo>
                  <a:pt x="0" y="220"/>
                </a:lnTo>
                <a:lnTo>
                  <a:pt x="133" y="308"/>
                </a:lnTo>
                <a:lnTo>
                  <a:pt x="133" y="310"/>
                </a:lnTo>
                <a:lnTo>
                  <a:pt x="135" y="308"/>
                </a:lnTo>
                <a:lnTo>
                  <a:pt x="279" y="92"/>
                </a:lnTo>
                <a:lnTo>
                  <a:pt x="279" y="90"/>
                </a:lnTo>
                <a:lnTo>
                  <a:pt x="246" y="69"/>
                </a:lnTo>
                <a:lnTo>
                  <a:pt x="260" y="48"/>
                </a:lnTo>
                <a:lnTo>
                  <a:pt x="263" y="48"/>
                </a:lnTo>
                <a:lnTo>
                  <a:pt x="260" y="45"/>
                </a:lnTo>
                <a:lnTo>
                  <a:pt x="194" y="3"/>
                </a:lnTo>
                <a:lnTo>
                  <a:pt x="194" y="0"/>
                </a:lnTo>
                <a:lnTo>
                  <a:pt x="192" y="3"/>
                </a:lnTo>
                <a:lnTo>
                  <a:pt x="178" y="24"/>
                </a:lnTo>
                <a:lnTo>
                  <a:pt x="147" y="3"/>
                </a:lnTo>
                <a:lnTo>
                  <a:pt x="145" y="3"/>
                </a:lnTo>
                <a:close/>
                <a:moveTo>
                  <a:pt x="171" y="213"/>
                </a:moveTo>
                <a:lnTo>
                  <a:pt x="76" y="149"/>
                </a:lnTo>
                <a:lnTo>
                  <a:pt x="109" y="100"/>
                </a:lnTo>
                <a:lnTo>
                  <a:pt x="204" y="161"/>
                </a:lnTo>
                <a:lnTo>
                  <a:pt x="171" y="213"/>
                </a:lnTo>
                <a:close/>
                <a:moveTo>
                  <a:pt x="128" y="275"/>
                </a:moveTo>
                <a:lnTo>
                  <a:pt x="33" y="211"/>
                </a:lnTo>
                <a:lnTo>
                  <a:pt x="66" y="161"/>
                </a:lnTo>
                <a:lnTo>
                  <a:pt x="161" y="225"/>
                </a:lnTo>
                <a:lnTo>
                  <a:pt x="128" y="27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16"/>
          <p:cNvSpPr>
            <a:spLocks noEditPoints="1"/>
          </p:cNvSpPr>
          <p:nvPr/>
        </p:nvSpPr>
        <p:spPr bwMode="auto">
          <a:xfrm>
            <a:off x="578644" y="2133600"/>
            <a:ext cx="77391" cy="163116"/>
          </a:xfrm>
          <a:custGeom>
            <a:avLst/>
            <a:gdLst>
              <a:gd name="T0" fmla="*/ 2 w 60"/>
              <a:gd name="T1" fmla="*/ 123 h 126"/>
              <a:gd name="T2" fmla="*/ 30 w 60"/>
              <a:gd name="T3" fmla="*/ 108 h 126"/>
              <a:gd name="T4" fmla="*/ 59 w 60"/>
              <a:gd name="T5" fmla="*/ 123 h 126"/>
              <a:gd name="T6" fmla="*/ 60 w 60"/>
              <a:gd name="T7" fmla="*/ 122 h 126"/>
              <a:gd name="T8" fmla="*/ 60 w 60"/>
              <a:gd name="T9" fmla="*/ 27 h 126"/>
              <a:gd name="T10" fmla="*/ 59 w 60"/>
              <a:gd name="T11" fmla="*/ 14 h 126"/>
              <a:gd name="T12" fmla="*/ 30 w 60"/>
              <a:gd name="T13" fmla="*/ 0 h 126"/>
              <a:gd name="T14" fmla="*/ 2 w 60"/>
              <a:gd name="T15" fmla="*/ 14 h 126"/>
              <a:gd name="T16" fmla="*/ 1 w 60"/>
              <a:gd name="T17" fmla="*/ 27 h 126"/>
              <a:gd name="T18" fmla="*/ 1 w 60"/>
              <a:gd name="T19" fmla="*/ 122 h 126"/>
              <a:gd name="T20" fmla="*/ 2 w 60"/>
              <a:gd name="T21" fmla="*/ 123 h 126"/>
              <a:gd name="T22" fmla="*/ 10 w 60"/>
              <a:gd name="T23" fmla="*/ 21 h 126"/>
              <a:gd name="T24" fmla="*/ 30 w 60"/>
              <a:gd name="T25" fmla="*/ 17 h 126"/>
              <a:gd name="T26" fmla="*/ 51 w 60"/>
              <a:gd name="T27" fmla="*/ 21 h 126"/>
              <a:gd name="T28" fmla="*/ 52 w 60"/>
              <a:gd name="T29" fmla="*/ 23 h 126"/>
              <a:gd name="T30" fmla="*/ 50 w 60"/>
              <a:gd name="T31" fmla="*/ 24 h 126"/>
              <a:gd name="T32" fmla="*/ 49 w 60"/>
              <a:gd name="T33" fmla="*/ 24 h 126"/>
              <a:gd name="T34" fmla="*/ 45 w 60"/>
              <a:gd name="T35" fmla="*/ 23 h 126"/>
              <a:gd name="T36" fmla="*/ 30 w 60"/>
              <a:gd name="T37" fmla="*/ 21 h 126"/>
              <a:gd name="T38" fmla="*/ 15 w 60"/>
              <a:gd name="T39" fmla="*/ 23 h 126"/>
              <a:gd name="T40" fmla="*/ 11 w 60"/>
              <a:gd name="T41" fmla="*/ 24 h 126"/>
              <a:gd name="T42" fmla="*/ 9 w 60"/>
              <a:gd name="T43" fmla="*/ 23 h 126"/>
              <a:gd name="T44" fmla="*/ 10 w 60"/>
              <a:gd name="T45" fmla="*/ 21 h 126"/>
              <a:gd name="T46" fmla="*/ 10 w 60"/>
              <a:gd name="T47" fmla="*/ 38 h 126"/>
              <a:gd name="T48" fmla="*/ 30 w 60"/>
              <a:gd name="T49" fmla="*/ 34 h 126"/>
              <a:gd name="T50" fmla="*/ 51 w 60"/>
              <a:gd name="T51" fmla="*/ 38 h 126"/>
              <a:gd name="T52" fmla="*/ 52 w 60"/>
              <a:gd name="T53" fmla="*/ 40 h 126"/>
              <a:gd name="T54" fmla="*/ 50 w 60"/>
              <a:gd name="T55" fmla="*/ 41 h 126"/>
              <a:gd name="T56" fmla="*/ 49 w 60"/>
              <a:gd name="T57" fmla="*/ 41 h 126"/>
              <a:gd name="T58" fmla="*/ 45 w 60"/>
              <a:gd name="T59" fmla="*/ 40 h 126"/>
              <a:gd name="T60" fmla="*/ 30 w 60"/>
              <a:gd name="T61" fmla="*/ 38 h 126"/>
              <a:gd name="T62" fmla="*/ 15 w 60"/>
              <a:gd name="T63" fmla="*/ 40 h 126"/>
              <a:gd name="T64" fmla="*/ 11 w 60"/>
              <a:gd name="T65" fmla="*/ 41 h 126"/>
              <a:gd name="T66" fmla="*/ 9 w 60"/>
              <a:gd name="T67" fmla="*/ 40 h 126"/>
              <a:gd name="T68" fmla="*/ 10 w 60"/>
              <a:gd name="T69" fmla="*/ 38 h 126"/>
              <a:gd name="T70" fmla="*/ 10 w 60"/>
              <a:gd name="T71" fmla="*/ 55 h 126"/>
              <a:gd name="T72" fmla="*/ 30 w 60"/>
              <a:gd name="T73" fmla="*/ 51 h 126"/>
              <a:gd name="T74" fmla="*/ 51 w 60"/>
              <a:gd name="T75" fmla="*/ 55 h 126"/>
              <a:gd name="T76" fmla="*/ 52 w 60"/>
              <a:gd name="T77" fmla="*/ 57 h 126"/>
              <a:gd name="T78" fmla="*/ 50 w 60"/>
              <a:gd name="T79" fmla="*/ 58 h 126"/>
              <a:gd name="T80" fmla="*/ 49 w 60"/>
              <a:gd name="T81" fmla="*/ 58 h 126"/>
              <a:gd name="T82" fmla="*/ 45 w 60"/>
              <a:gd name="T83" fmla="*/ 57 h 126"/>
              <a:gd name="T84" fmla="*/ 30 w 60"/>
              <a:gd name="T85" fmla="*/ 55 h 126"/>
              <a:gd name="T86" fmla="*/ 15 w 60"/>
              <a:gd name="T87" fmla="*/ 57 h 126"/>
              <a:gd name="T88" fmla="*/ 11 w 60"/>
              <a:gd name="T89" fmla="*/ 58 h 126"/>
              <a:gd name="T90" fmla="*/ 9 w 60"/>
              <a:gd name="T91" fmla="*/ 57 h 126"/>
              <a:gd name="T92" fmla="*/ 10 w 60"/>
              <a:gd name="T93"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2" y="123"/>
                </a:moveTo>
                <a:cubicBezTo>
                  <a:pt x="5" y="112"/>
                  <a:pt x="16" y="108"/>
                  <a:pt x="30" y="108"/>
                </a:cubicBezTo>
                <a:cubicBezTo>
                  <a:pt x="44" y="108"/>
                  <a:pt x="56" y="112"/>
                  <a:pt x="59" y="123"/>
                </a:cubicBez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0" y="17"/>
                  <a:pt x="1" y="24"/>
                  <a:pt x="1" y="27"/>
                </a:cubicBezTo>
                <a:cubicBezTo>
                  <a:pt x="1" y="47"/>
                  <a:pt x="1" y="103"/>
                  <a:pt x="1" y="122"/>
                </a:cubicBezTo>
                <a:cubicBezTo>
                  <a:pt x="1" y="126"/>
                  <a:pt x="0" y="126"/>
                  <a:pt x="2" y="123"/>
                </a:cubicBezTo>
                <a:moveTo>
                  <a:pt x="10" y="21"/>
                </a:moveTo>
                <a:cubicBezTo>
                  <a:pt x="15" y="19"/>
                  <a:pt x="22" y="17"/>
                  <a:pt x="30" y="17"/>
                </a:cubicBezTo>
                <a:cubicBezTo>
                  <a:pt x="39" y="17"/>
                  <a:pt x="46" y="19"/>
                  <a:pt x="51" y="21"/>
                </a:cubicBezTo>
                <a:cubicBezTo>
                  <a:pt x="52" y="21"/>
                  <a:pt x="52" y="23"/>
                  <a:pt x="52" y="23"/>
                </a:cubicBez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moveTo>
                  <a:pt x="10" y="38"/>
                </a:moveTo>
                <a:cubicBezTo>
                  <a:pt x="15" y="36"/>
                  <a:pt x="22" y="34"/>
                  <a:pt x="30" y="34"/>
                </a:cubicBezTo>
                <a:cubicBezTo>
                  <a:pt x="39" y="34"/>
                  <a:pt x="46" y="36"/>
                  <a:pt x="51" y="38"/>
                </a:cubicBezTo>
                <a:cubicBezTo>
                  <a:pt x="52" y="38"/>
                  <a:pt x="52" y="39"/>
                  <a:pt x="52" y="40"/>
                </a:cubicBez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moveTo>
                  <a:pt x="10" y="55"/>
                </a:moveTo>
                <a:cubicBezTo>
                  <a:pt x="15" y="52"/>
                  <a:pt x="22" y="51"/>
                  <a:pt x="30" y="51"/>
                </a:cubicBezTo>
                <a:cubicBezTo>
                  <a:pt x="39" y="51"/>
                  <a:pt x="46" y="52"/>
                  <a:pt x="51" y="55"/>
                </a:cubicBezTo>
                <a:cubicBezTo>
                  <a:pt x="52" y="55"/>
                  <a:pt x="52" y="56"/>
                  <a:pt x="52" y="57"/>
                </a:cubicBez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3" name="Freeform 17"/>
          <p:cNvSpPr>
            <a:spLocks noEditPoints="1"/>
          </p:cNvSpPr>
          <p:nvPr/>
        </p:nvSpPr>
        <p:spPr bwMode="auto">
          <a:xfrm>
            <a:off x="663179" y="2133600"/>
            <a:ext cx="77390" cy="163116"/>
          </a:xfrm>
          <a:custGeom>
            <a:avLst/>
            <a:gdLst>
              <a:gd name="T0" fmla="*/ 59 w 60"/>
              <a:gd name="T1" fmla="*/ 123 h 126"/>
              <a:gd name="T2" fmla="*/ 60 w 60"/>
              <a:gd name="T3" fmla="*/ 122 h 126"/>
              <a:gd name="T4" fmla="*/ 60 w 60"/>
              <a:gd name="T5" fmla="*/ 27 h 126"/>
              <a:gd name="T6" fmla="*/ 59 w 60"/>
              <a:gd name="T7" fmla="*/ 14 h 126"/>
              <a:gd name="T8" fmla="*/ 30 w 60"/>
              <a:gd name="T9" fmla="*/ 0 h 126"/>
              <a:gd name="T10" fmla="*/ 2 w 60"/>
              <a:gd name="T11" fmla="*/ 14 h 126"/>
              <a:gd name="T12" fmla="*/ 1 w 60"/>
              <a:gd name="T13" fmla="*/ 27 h 126"/>
              <a:gd name="T14" fmla="*/ 1 w 60"/>
              <a:gd name="T15" fmla="*/ 122 h 126"/>
              <a:gd name="T16" fmla="*/ 2 w 60"/>
              <a:gd name="T17" fmla="*/ 123 h 126"/>
              <a:gd name="T18" fmla="*/ 30 w 60"/>
              <a:gd name="T19" fmla="*/ 108 h 126"/>
              <a:gd name="T20" fmla="*/ 59 w 60"/>
              <a:gd name="T21" fmla="*/ 123 h 126"/>
              <a:gd name="T22" fmla="*/ 52 w 60"/>
              <a:gd name="T23" fmla="*/ 57 h 126"/>
              <a:gd name="T24" fmla="*/ 50 w 60"/>
              <a:gd name="T25" fmla="*/ 58 h 126"/>
              <a:gd name="T26" fmla="*/ 49 w 60"/>
              <a:gd name="T27" fmla="*/ 58 h 126"/>
              <a:gd name="T28" fmla="*/ 45 w 60"/>
              <a:gd name="T29" fmla="*/ 57 h 126"/>
              <a:gd name="T30" fmla="*/ 30 w 60"/>
              <a:gd name="T31" fmla="*/ 55 h 126"/>
              <a:gd name="T32" fmla="*/ 15 w 60"/>
              <a:gd name="T33" fmla="*/ 57 h 126"/>
              <a:gd name="T34" fmla="*/ 11 w 60"/>
              <a:gd name="T35" fmla="*/ 58 h 126"/>
              <a:gd name="T36" fmla="*/ 9 w 60"/>
              <a:gd name="T37" fmla="*/ 57 h 126"/>
              <a:gd name="T38" fmla="*/ 10 w 60"/>
              <a:gd name="T39" fmla="*/ 55 h 126"/>
              <a:gd name="T40" fmla="*/ 30 w 60"/>
              <a:gd name="T41" fmla="*/ 51 h 126"/>
              <a:gd name="T42" fmla="*/ 51 w 60"/>
              <a:gd name="T43" fmla="*/ 55 h 126"/>
              <a:gd name="T44" fmla="*/ 52 w 60"/>
              <a:gd name="T45" fmla="*/ 57 h 126"/>
              <a:gd name="T46" fmla="*/ 52 w 60"/>
              <a:gd name="T47" fmla="*/ 40 h 126"/>
              <a:gd name="T48" fmla="*/ 50 w 60"/>
              <a:gd name="T49" fmla="*/ 41 h 126"/>
              <a:gd name="T50" fmla="*/ 49 w 60"/>
              <a:gd name="T51" fmla="*/ 41 h 126"/>
              <a:gd name="T52" fmla="*/ 45 w 60"/>
              <a:gd name="T53" fmla="*/ 40 h 126"/>
              <a:gd name="T54" fmla="*/ 30 w 60"/>
              <a:gd name="T55" fmla="*/ 38 h 126"/>
              <a:gd name="T56" fmla="*/ 15 w 60"/>
              <a:gd name="T57" fmla="*/ 40 h 126"/>
              <a:gd name="T58" fmla="*/ 11 w 60"/>
              <a:gd name="T59" fmla="*/ 41 h 126"/>
              <a:gd name="T60" fmla="*/ 9 w 60"/>
              <a:gd name="T61" fmla="*/ 40 h 126"/>
              <a:gd name="T62" fmla="*/ 10 w 60"/>
              <a:gd name="T63" fmla="*/ 38 h 126"/>
              <a:gd name="T64" fmla="*/ 30 w 60"/>
              <a:gd name="T65" fmla="*/ 34 h 126"/>
              <a:gd name="T66" fmla="*/ 51 w 60"/>
              <a:gd name="T67" fmla="*/ 38 h 126"/>
              <a:gd name="T68" fmla="*/ 52 w 60"/>
              <a:gd name="T69" fmla="*/ 40 h 126"/>
              <a:gd name="T70" fmla="*/ 52 w 60"/>
              <a:gd name="T71" fmla="*/ 23 h 126"/>
              <a:gd name="T72" fmla="*/ 50 w 60"/>
              <a:gd name="T73" fmla="*/ 24 h 126"/>
              <a:gd name="T74" fmla="*/ 49 w 60"/>
              <a:gd name="T75" fmla="*/ 24 h 126"/>
              <a:gd name="T76" fmla="*/ 45 w 60"/>
              <a:gd name="T77" fmla="*/ 23 h 126"/>
              <a:gd name="T78" fmla="*/ 30 w 60"/>
              <a:gd name="T79" fmla="*/ 21 h 126"/>
              <a:gd name="T80" fmla="*/ 15 w 60"/>
              <a:gd name="T81" fmla="*/ 23 h 126"/>
              <a:gd name="T82" fmla="*/ 11 w 60"/>
              <a:gd name="T83" fmla="*/ 24 h 126"/>
              <a:gd name="T84" fmla="*/ 9 w 60"/>
              <a:gd name="T85" fmla="*/ 23 h 126"/>
              <a:gd name="T86" fmla="*/ 10 w 60"/>
              <a:gd name="T87" fmla="*/ 21 h 126"/>
              <a:gd name="T88" fmla="*/ 30 w 60"/>
              <a:gd name="T89" fmla="*/ 17 h 126"/>
              <a:gd name="T90" fmla="*/ 51 w 60"/>
              <a:gd name="T91" fmla="*/ 21 h 126"/>
              <a:gd name="T92" fmla="*/ 52 w 60"/>
              <a:gd name="T93" fmla="*/ 2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126">
                <a:moveTo>
                  <a:pt x="59" y="123"/>
                </a:moveTo>
                <a:cubicBezTo>
                  <a:pt x="60" y="126"/>
                  <a:pt x="60" y="126"/>
                  <a:pt x="60" y="122"/>
                </a:cubicBezTo>
                <a:cubicBezTo>
                  <a:pt x="60" y="103"/>
                  <a:pt x="60" y="47"/>
                  <a:pt x="60" y="27"/>
                </a:cubicBezTo>
                <a:cubicBezTo>
                  <a:pt x="60" y="24"/>
                  <a:pt x="60" y="17"/>
                  <a:pt x="59" y="14"/>
                </a:cubicBezTo>
                <a:cubicBezTo>
                  <a:pt x="55" y="3"/>
                  <a:pt x="44" y="0"/>
                  <a:pt x="30" y="0"/>
                </a:cubicBezTo>
                <a:cubicBezTo>
                  <a:pt x="17" y="0"/>
                  <a:pt x="5" y="3"/>
                  <a:pt x="2" y="14"/>
                </a:cubicBezTo>
                <a:cubicBezTo>
                  <a:pt x="1" y="17"/>
                  <a:pt x="1" y="24"/>
                  <a:pt x="1" y="27"/>
                </a:cubicBezTo>
                <a:cubicBezTo>
                  <a:pt x="1" y="47"/>
                  <a:pt x="1" y="103"/>
                  <a:pt x="1" y="122"/>
                </a:cubicBezTo>
                <a:cubicBezTo>
                  <a:pt x="1" y="126"/>
                  <a:pt x="0" y="126"/>
                  <a:pt x="2" y="123"/>
                </a:cubicBezTo>
                <a:cubicBezTo>
                  <a:pt x="5" y="112"/>
                  <a:pt x="17" y="108"/>
                  <a:pt x="30" y="108"/>
                </a:cubicBezTo>
                <a:cubicBezTo>
                  <a:pt x="44" y="108"/>
                  <a:pt x="56" y="112"/>
                  <a:pt x="59" y="123"/>
                </a:cubicBezTo>
                <a:moveTo>
                  <a:pt x="52" y="57"/>
                </a:moveTo>
                <a:cubicBezTo>
                  <a:pt x="51" y="58"/>
                  <a:pt x="51" y="58"/>
                  <a:pt x="50" y="58"/>
                </a:cubicBezTo>
                <a:cubicBezTo>
                  <a:pt x="50" y="58"/>
                  <a:pt x="50" y="58"/>
                  <a:pt x="49" y="58"/>
                </a:cubicBezTo>
                <a:cubicBezTo>
                  <a:pt x="48" y="57"/>
                  <a:pt x="47" y="57"/>
                  <a:pt x="45" y="57"/>
                </a:cubicBezTo>
                <a:cubicBezTo>
                  <a:pt x="41" y="55"/>
                  <a:pt x="36" y="55"/>
                  <a:pt x="30" y="55"/>
                </a:cubicBezTo>
                <a:cubicBezTo>
                  <a:pt x="24" y="55"/>
                  <a:pt x="19" y="55"/>
                  <a:pt x="15" y="57"/>
                </a:cubicBezTo>
                <a:cubicBezTo>
                  <a:pt x="14" y="57"/>
                  <a:pt x="13" y="57"/>
                  <a:pt x="11" y="58"/>
                </a:cubicBezTo>
                <a:cubicBezTo>
                  <a:pt x="11" y="59"/>
                  <a:pt x="10" y="58"/>
                  <a:pt x="9" y="57"/>
                </a:cubicBezTo>
                <a:cubicBezTo>
                  <a:pt x="9" y="56"/>
                  <a:pt x="9" y="55"/>
                  <a:pt x="10" y="55"/>
                </a:cubicBezTo>
                <a:cubicBezTo>
                  <a:pt x="15" y="52"/>
                  <a:pt x="22" y="51"/>
                  <a:pt x="30" y="51"/>
                </a:cubicBezTo>
                <a:cubicBezTo>
                  <a:pt x="39" y="51"/>
                  <a:pt x="46" y="52"/>
                  <a:pt x="51" y="55"/>
                </a:cubicBezTo>
                <a:cubicBezTo>
                  <a:pt x="52" y="55"/>
                  <a:pt x="52" y="56"/>
                  <a:pt x="52" y="57"/>
                </a:cubicBezTo>
                <a:moveTo>
                  <a:pt x="52" y="40"/>
                </a:moveTo>
                <a:cubicBezTo>
                  <a:pt x="51" y="41"/>
                  <a:pt x="51" y="41"/>
                  <a:pt x="50" y="41"/>
                </a:cubicBezTo>
                <a:cubicBezTo>
                  <a:pt x="50" y="41"/>
                  <a:pt x="50" y="41"/>
                  <a:pt x="49" y="41"/>
                </a:cubicBezTo>
                <a:cubicBezTo>
                  <a:pt x="48" y="41"/>
                  <a:pt x="47" y="40"/>
                  <a:pt x="45" y="40"/>
                </a:cubicBezTo>
                <a:cubicBezTo>
                  <a:pt x="41" y="38"/>
                  <a:pt x="36" y="38"/>
                  <a:pt x="30" y="38"/>
                </a:cubicBezTo>
                <a:cubicBezTo>
                  <a:pt x="24" y="38"/>
                  <a:pt x="19" y="38"/>
                  <a:pt x="15" y="40"/>
                </a:cubicBezTo>
                <a:cubicBezTo>
                  <a:pt x="14" y="40"/>
                  <a:pt x="13" y="41"/>
                  <a:pt x="11" y="41"/>
                </a:cubicBezTo>
                <a:cubicBezTo>
                  <a:pt x="11" y="42"/>
                  <a:pt x="10" y="41"/>
                  <a:pt x="9" y="40"/>
                </a:cubicBezTo>
                <a:cubicBezTo>
                  <a:pt x="9" y="39"/>
                  <a:pt x="9" y="38"/>
                  <a:pt x="10" y="38"/>
                </a:cubicBezTo>
                <a:cubicBezTo>
                  <a:pt x="15" y="36"/>
                  <a:pt x="22" y="34"/>
                  <a:pt x="30" y="34"/>
                </a:cubicBezTo>
                <a:cubicBezTo>
                  <a:pt x="39" y="34"/>
                  <a:pt x="46" y="36"/>
                  <a:pt x="51" y="38"/>
                </a:cubicBezTo>
                <a:cubicBezTo>
                  <a:pt x="52" y="38"/>
                  <a:pt x="52" y="39"/>
                  <a:pt x="52" y="40"/>
                </a:cubicBezTo>
                <a:moveTo>
                  <a:pt x="52" y="23"/>
                </a:moveTo>
                <a:cubicBezTo>
                  <a:pt x="51" y="24"/>
                  <a:pt x="51" y="24"/>
                  <a:pt x="50" y="24"/>
                </a:cubicBezTo>
                <a:cubicBezTo>
                  <a:pt x="50" y="24"/>
                  <a:pt x="50" y="24"/>
                  <a:pt x="49" y="24"/>
                </a:cubicBezTo>
                <a:cubicBezTo>
                  <a:pt x="48" y="24"/>
                  <a:pt x="47" y="23"/>
                  <a:pt x="45" y="23"/>
                </a:cubicBezTo>
                <a:cubicBezTo>
                  <a:pt x="41" y="21"/>
                  <a:pt x="36" y="21"/>
                  <a:pt x="30" y="21"/>
                </a:cubicBezTo>
                <a:cubicBezTo>
                  <a:pt x="24" y="21"/>
                  <a:pt x="19" y="21"/>
                  <a:pt x="15" y="23"/>
                </a:cubicBezTo>
                <a:cubicBezTo>
                  <a:pt x="14" y="23"/>
                  <a:pt x="13" y="24"/>
                  <a:pt x="11" y="24"/>
                </a:cubicBezTo>
                <a:cubicBezTo>
                  <a:pt x="11" y="25"/>
                  <a:pt x="10" y="24"/>
                  <a:pt x="9" y="23"/>
                </a:cubicBezTo>
                <a:cubicBezTo>
                  <a:pt x="9" y="23"/>
                  <a:pt x="9" y="21"/>
                  <a:pt x="10" y="21"/>
                </a:cubicBezTo>
                <a:cubicBezTo>
                  <a:pt x="15" y="19"/>
                  <a:pt x="22" y="17"/>
                  <a:pt x="30" y="17"/>
                </a:cubicBezTo>
                <a:cubicBezTo>
                  <a:pt x="39" y="17"/>
                  <a:pt x="46" y="19"/>
                  <a:pt x="51" y="21"/>
                </a:cubicBezTo>
                <a:cubicBezTo>
                  <a:pt x="52" y="21"/>
                  <a:pt x="52" y="23"/>
                  <a:pt x="52" y="23"/>
                </a:cubicBezTo>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4" name="Freeform 18"/>
          <p:cNvSpPr>
            <a:spLocks/>
          </p:cNvSpPr>
          <p:nvPr/>
        </p:nvSpPr>
        <p:spPr bwMode="auto">
          <a:xfrm>
            <a:off x="1223962" y="1389460"/>
            <a:ext cx="120254" cy="71438"/>
          </a:xfrm>
          <a:custGeom>
            <a:avLst/>
            <a:gdLst>
              <a:gd name="T0" fmla="*/ 44827 w 93"/>
              <a:gd name="T1" fmla="*/ 51681 h 55"/>
              <a:gd name="T2" fmla="*/ 113793 w 93"/>
              <a:gd name="T3" fmla="*/ 44790 h 55"/>
              <a:gd name="T4" fmla="*/ 98275 w 93"/>
              <a:gd name="T5" fmla="*/ 60295 h 55"/>
              <a:gd name="T6" fmla="*/ 101724 w 93"/>
              <a:gd name="T7" fmla="*/ 70631 h 55"/>
              <a:gd name="T8" fmla="*/ 139654 w 93"/>
              <a:gd name="T9" fmla="*/ 70631 h 55"/>
              <a:gd name="T10" fmla="*/ 144827 w 93"/>
              <a:gd name="T11" fmla="*/ 70631 h 55"/>
              <a:gd name="T12" fmla="*/ 148275 w 93"/>
              <a:gd name="T13" fmla="*/ 70631 h 55"/>
              <a:gd name="T14" fmla="*/ 155172 w 93"/>
              <a:gd name="T15" fmla="*/ 70631 h 55"/>
              <a:gd name="T16" fmla="*/ 158620 w 93"/>
              <a:gd name="T17" fmla="*/ 67186 h 55"/>
              <a:gd name="T18" fmla="*/ 158620 w 93"/>
              <a:gd name="T19" fmla="*/ 13782 h 55"/>
              <a:gd name="T20" fmla="*/ 148275 w 93"/>
              <a:gd name="T21" fmla="*/ 8614 h 55"/>
              <a:gd name="T22" fmla="*/ 132758 w 93"/>
              <a:gd name="T23" fmla="*/ 24118 h 55"/>
              <a:gd name="T24" fmla="*/ 25862 w 93"/>
              <a:gd name="T25" fmla="*/ 32731 h 55"/>
              <a:gd name="T26" fmla="*/ 1724 w 93"/>
              <a:gd name="T27" fmla="*/ 94749 h 55"/>
              <a:gd name="T28" fmla="*/ 29310 w 93"/>
              <a:gd name="T29" fmla="*/ 94749 h 55"/>
              <a:gd name="T30" fmla="*/ 44827 w 93"/>
              <a:gd name="T31" fmla="*/ 51681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 h="55">
                <a:moveTo>
                  <a:pt x="26" y="30"/>
                </a:moveTo>
                <a:cubicBezTo>
                  <a:pt x="37" y="20"/>
                  <a:pt x="53" y="18"/>
                  <a:pt x="66" y="26"/>
                </a:cubicBezTo>
                <a:cubicBezTo>
                  <a:pt x="61" y="30"/>
                  <a:pt x="57" y="35"/>
                  <a:pt x="57" y="35"/>
                </a:cubicBezTo>
                <a:cubicBezTo>
                  <a:pt x="53" y="39"/>
                  <a:pt x="57" y="41"/>
                  <a:pt x="59" y="41"/>
                </a:cubicBezTo>
                <a:cubicBezTo>
                  <a:pt x="81" y="41"/>
                  <a:pt x="81" y="41"/>
                  <a:pt x="81" y="41"/>
                </a:cubicBezTo>
                <a:cubicBezTo>
                  <a:pt x="83" y="41"/>
                  <a:pt x="84" y="41"/>
                  <a:pt x="84" y="41"/>
                </a:cubicBezTo>
                <a:cubicBezTo>
                  <a:pt x="86" y="41"/>
                  <a:pt x="86" y="41"/>
                  <a:pt x="86" y="41"/>
                </a:cubicBezTo>
                <a:cubicBezTo>
                  <a:pt x="90" y="41"/>
                  <a:pt x="90" y="41"/>
                  <a:pt x="90" y="41"/>
                </a:cubicBezTo>
                <a:cubicBezTo>
                  <a:pt x="91" y="41"/>
                  <a:pt x="92" y="40"/>
                  <a:pt x="92" y="39"/>
                </a:cubicBezTo>
                <a:cubicBezTo>
                  <a:pt x="92" y="8"/>
                  <a:pt x="92" y="8"/>
                  <a:pt x="92" y="8"/>
                </a:cubicBezTo>
                <a:cubicBezTo>
                  <a:pt x="93" y="5"/>
                  <a:pt x="89" y="2"/>
                  <a:pt x="86" y="5"/>
                </a:cubicBezTo>
                <a:cubicBezTo>
                  <a:pt x="86" y="5"/>
                  <a:pt x="81" y="11"/>
                  <a:pt x="77" y="14"/>
                </a:cubicBezTo>
                <a:cubicBezTo>
                  <a:pt x="58" y="0"/>
                  <a:pt x="32" y="2"/>
                  <a:pt x="15" y="19"/>
                </a:cubicBezTo>
                <a:cubicBezTo>
                  <a:pt x="5" y="29"/>
                  <a:pt x="0" y="42"/>
                  <a:pt x="1" y="55"/>
                </a:cubicBezTo>
                <a:cubicBezTo>
                  <a:pt x="17" y="55"/>
                  <a:pt x="17" y="55"/>
                  <a:pt x="17" y="55"/>
                </a:cubicBezTo>
                <a:cubicBezTo>
                  <a:pt x="16" y="46"/>
                  <a:pt x="19" y="37"/>
                  <a:pt x="26" y="3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19"/>
          <p:cNvSpPr>
            <a:spLocks/>
          </p:cNvSpPr>
          <p:nvPr/>
        </p:nvSpPr>
        <p:spPr bwMode="auto">
          <a:xfrm>
            <a:off x="1228725" y="1453754"/>
            <a:ext cx="119063" cy="69056"/>
          </a:xfrm>
          <a:custGeom>
            <a:avLst/>
            <a:gdLst>
              <a:gd name="T0" fmla="*/ 131254 w 92"/>
              <a:gd name="T1" fmla="*/ 0 h 54"/>
              <a:gd name="T2" fmla="*/ 113984 w 92"/>
              <a:gd name="T3" fmla="*/ 41139 h 54"/>
              <a:gd name="T4" fmla="*/ 46630 w 92"/>
              <a:gd name="T5" fmla="*/ 49710 h 54"/>
              <a:gd name="T6" fmla="*/ 62173 w 92"/>
              <a:gd name="T7" fmla="*/ 34283 h 54"/>
              <a:gd name="T8" fmla="*/ 58719 w 92"/>
              <a:gd name="T9" fmla="*/ 23998 h 54"/>
              <a:gd name="T10" fmla="*/ 18997 w 92"/>
              <a:gd name="T11" fmla="*/ 23998 h 54"/>
              <a:gd name="T12" fmla="*/ 15543 w 92"/>
              <a:gd name="T13" fmla="*/ 23998 h 54"/>
              <a:gd name="T14" fmla="*/ 12089 w 92"/>
              <a:gd name="T15" fmla="*/ 23998 h 54"/>
              <a:gd name="T16" fmla="*/ 3454 w 92"/>
              <a:gd name="T17" fmla="*/ 23998 h 54"/>
              <a:gd name="T18" fmla="*/ 0 w 92"/>
              <a:gd name="T19" fmla="*/ 27426 h 54"/>
              <a:gd name="T20" fmla="*/ 0 w 92"/>
              <a:gd name="T21" fmla="*/ 80564 h 54"/>
              <a:gd name="T22" fmla="*/ 10362 w 92"/>
              <a:gd name="T23" fmla="*/ 83992 h 54"/>
              <a:gd name="T24" fmla="*/ 25905 w 92"/>
              <a:gd name="T25" fmla="*/ 70279 h 54"/>
              <a:gd name="T26" fmla="*/ 134709 w 92"/>
              <a:gd name="T27" fmla="*/ 61709 h 54"/>
              <a:gd name="T28" fmla="*/ 158887 w 92"/>
              <a:gd name="T29" fmla="*/ 0 h 54"/>
              <a:gd name="T30" fmla="*/ 131254 w 92"/>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2" h="54">
                <a:moveTo>
                  <a:pt x="76" y="0"/>
                </a:moveTo>
                <a:cubicBezTo>
                  <a:pt x="76" y="9"/>
                  <a:pt x="73" y="18"/>
                  <a:pt x="66" y="24"/>
                </a:cubicBezTo>
                <a:cubicBezTo>
                  <a:pt x="56" y="35"/>
                  <a:pt x="39" y="37"/>
                  <a:pt x="27" y="29"/>
                </a:cubicBezTo>
                <a:cubicBezTo>
                  <a:pt x="31" y="25"/>
                  <a:pt x="36" y="20"/>
                  <a:pt x="36" y="20"/>
                </a:cubicBezTo>
                <a:cubicBezTo>
                  <a:pt x="39" y="16"/>
                  <a:pt x="36" y="14"/>
                  <a:pt x="34" y="14"/>
                </a:cubicBezTo>
                <a:cubicBezTo>
                  <a:pt x="11" y="14"/>
                  <a:pt x="11" y="14"/>
                  <a:pt x="11" y="14"/>
                </a:cubicBezTo>
                <a:cubicBezTo>
                  <a:pt x="10" y="14"/>
                  <a:pt x="9" y="14"/>
                  <a:pt x="9" y="14"/>
                </a:cubicBezTo>
                <a:cubicBezTo>
                  <a:pt x="7" y="14"/>
                  <a:pt x="7" y="14"/>
                  <a:pt x="7" y="14"/>
                </a:cubicBezTo>
                <a:cubicBezTo>
                  <a:pt x="2" y="14"/>
                  <a:pt x="2" y="14"/>
                  <a:pt x="2" y="14"/>
                </a:cubicBezTo>
                <a:cubicBezTo>
                  <a:pt x="1" y="14"/>
                  <a:pt x="0" y="15"/>
                  <a:pt x="0" y="16"/>
                </a:cubicBezTo>
                <a:cubicBezTo>
                  <a:pt x="0" y="47"/>
                  <a:pt x="0" y="47"/>
                  <a:pt x="0" y="47"/>
                </a:cubicBezTo>
                <a:cubicBezTo>
                  <a:pt x="0" y="50"/>
                  <a:pt x="3" y="53"/>
                  <a:pt x="6" y="49"/>
                </a:cubicBezTo>
                <a:cubicBezTo>
                  <a:pt x="6" y="49"/>
                  <a:pt x="12" y="44"/>
                  <a:pt x="15" y="41"/>
                </a:cubicBezTo>
                <a:cubicBezTo>
                  <a:pt x="34" y="54"/>
                  <a:pt x="61" y="53"/>
                  <a:pt x="78" y="36"/>
                </a:cubicBezTo>
                <a:cubicBezTo>
                  <a:pt x="88" y="26"/>
                  <a:pt x="92" y="13"/>
                  <a:pt x="92" y="0"/>
                </a:cubicBezTo>
                <a:cubicBezTo>
                  <a:pt x="76" y="0"/>
                  <a:pt x="76" y="0"/>
                  <a:pt x="76"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20"/>
          <p:cNvSpPr>
            <a:spLocks noEditPoints="1"/>
          </p:cNvSpPr>
          <p:nvPr/>
        </p:nvSpPr>
        <p:spPr bwMode="auto">
          <a:xfrm>
            <a:off x="1741885" y="1694260"/>
            <a:ext cx="238125" cy="210740"/>
          </a:xfrm>
          <a:custGeom>
            <a:avLst/>
            <a:gdLst>
              <a:gd name="T0" fmla="*/ 280861 w 184"/>
              <a:gd name="T1" fmla="*/ 0 h 163"/>
              <a:gd name="T2" fmla="*/ 37908 w 184"/>
              <a:gd name="T3" fmla="*/ 0 h 163"/>
              <a:gd name="T4" fmla="*/ 0 w 184"/>
              <a:gd name="T5" fmla="*/ 37873 h 163"/>
              <a:gd name="T6" fmla="*/ 0 w 184"/>
              <a:gd name="T7" fmla="*/ 168705 h 163"/>
              <a:gd name="T8" fmla="*/ 37908 w 184"/>
              <a:gd name="T9" fmla="*/ 204857 h 163"/>
              <a:gd name="T10" fmla="*/ 56861 w 184"/>
              <a:gd name="T11" fmla="*/ 204857 h 163"/>
              <a:gd name="T12" fmla="*/ 56861 w 184"/>
              <a:gd name="T13" fmla="*/ 270273 h 163"/>
              <a:gd name="T14" fmla="*/ 58584 w 184"/>
              <a:gd name="T15" fmla="*/ 277159 h 163"/>
              <a:gd name="T16" fmla="*/ 72369 w 184"/>
              <a:gd name="T17" fmla="*/ 277159 h 163"/>
              <a:gd name="T18" fmla="*/ 149907 w 184"/>
              <a:gd name="T19" fmla="*/ 204857 h 163"/>
              <a:gd name="T20" fmla="*/ 280861 w 184"/>
              <a:gd name="T21" fmla="*/ 204857 h 163"/>
              <a:gd name="T22" fmla="*/ 317045 w 184"/>
              <a:gd name="T23" fmla="*/ 168705 h 163"/>
              <a:gd name="T24" fmla="*/ 317045 w 184"/>
              <a:gd name="T25" fmla="*/ 37873 h 163"/>
              <a:gd name="T26" fmla="*/ 280861 w 184"/>
              <a:gd name="T27" fmla="*/ 0 h 163"/>
              <a:gd name="T28" fmla="*/ 65477 w 184"/>
              <a:gd name="T29" fmla="*/ 56809 h 163"/>
              <a:gd name="T30" fmla="*/ 215384 w 184"/>
              <a:gd name="T31" fmla="*/ 56809 h 163"/>
              <a:gd name="T32" fmla="*/ 223999 w 184"/>
              <a:gd name="T33" fmla="*/ 65416 h 163"/>
              <a:gd name="T34" fmla="*/ 215384 w 184"/>
              <a:gd name="T35" fmla="*/ 74024 h 163"/>
              <a:gd name="T36" fmla="*/ 65477 w 184"/>
              <a:gd name="T37" fmla="*/ 74024 h 163"/>
              <a:gd name="T38" fmla="*/ 56861 w 184"/>
              <a:gd name="T39" fmla="*/ 65416 h 163"/>
              <a:gd name="T40" fmla="*/ 65477 w 184"/>
              <a:gd name="T41" fmla="*/ 56809 h 163"/>
              <a:gd name="T42" fmla="*/ 139569 w 184"/>
              <a:gd name="T43" fmla="*/ 149769 h 163"/>
              <a:gd name="T44" fmla="*/ 65477 w 184"/>
              <a:gd name="T45" fmla="*/ 149769 h 163"/>
              <a:gd name="T46" fmla="*/ 56861 w 184"/>
              <a:gd name="T47" fmla="*/ 139440 h 163"/>
              <a:gd name="T48" fmla="*/ 65477 w 184"/>
              <a:gd name="T49" fmla="*/ 130833 h 163"/>
              <a:gd name="T50" fmla="*/ 139569 w 184"/>
              <a:gd name="T51" fmla="*/ 130833 h 163"/>
              <a:gd name="T52" fmla="*/ 149907 w 184"/>
              <a:gd name="T53" fmla="*/ 139440 h 163"/>
              <a:gd name="T54" fmla="*/ 139569 w 184"/>
              <a:gd name="T55" fmla="*/ 149769 h 163"/>
              <a:gd name="T56" fmla="*/ 251568 w 184"/>
              <a:gd name="T57" fmla="*/ 111897 h 163"/>
              <a:gd name="T58" fmla="*/ 65477 w 184"/>
              <a:gd name="T59" fmla="*/ 111897 h 163"/>
              <a:gd name="T60" fmla="*/ 56861 w 184"/>
              <a:gd name="T61" fmla="*/ 103289 h 163"/>
              <a:gd name="T62" fmla="*/ 65477 w 184"/>
              <a:gd name="T63" fmla="*/ 92960 h 163"/>
              <a:gd name="T64" fmla="*/ 251568 w 184"/>
              <a:gd name="T65" fmla="*/ 92960 h 163"/>
              <a:gd name="T66" fmla="*/ 261907 w 184"/>
              <a:gd name="T67" fmla="*/ 103289 h 163"/>
              <a:gd name="T68" fmla="*/ 251568 w 184"/>
              <a:gd name="T69" fmla="*/ 111897 h 1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84" h="163">
                <a:moveTo>
                  <a:pt x="163" y="0"/>
                </a:moveTo>
                <a:cubicBezTo>
                  <a:pt x="22" y="0"/>
                  <a:pt x="22" y="0"/>
                  <a:pt x="22" y="0"/>
                </a:cubicBezTo>
                <a:cubicBezTo>
                  <a:pt x="10" y="0"/>
                  <a:pt x="0" y="10"/>
                  <a:pt x="0" y="22"/>
                </a:cubicBezTo>
                <a:cubicBezTo>
                  <a:pt x="0" y="98"/>
                  <a:pt x="0" y="98"/>
                  <a:pt x="0" y="98"/>
                </a:cubicBezTo>
                <a:cubicBezTo>
                  <a:pt x="0" y="110"/>
                  <a:pt x="10" y="119"/>
                  <a:pt x="22" y="119"/>
                </a:cubicBezTo>
                <a:cubicBezTo>
                  <a:pt x="33" y="119"/>
                  <a:pt x="33" y="119"/>
                  <a:pt x="33" y="119"/>
                </a:cubicBezTo>
                <a:cubicBezTo>
                  <a:pt x="33" y="157"/>
                  <a:pt x="33" y="157"/>
                  <a:pt x="33" y="157"/>
                </a:cubicBezTo>
                <a:cubicBezTo>
                  <a:pt x="33" y="159"/>
                  <a:pt x="33" y="160"/>
                  <a:pt x="34" y="161"/>
                </a:cubicBezTo>
                <a:cubicBezTo>
                  <a:pt x="36" y="163"/>
                  <a:pt x="40" y="163"/>
                  <a:pt x="42" y="161"/>
                </a:cubicBezTo>
                <a:cubicBezTo>
                  <a:pt x="87" y="119"/>
                  <a:pt x="87" y="119"/>
                  <a:pt x="87" y="119"/>
                </a:cubicBezTo>
                <a:cubicBezTo>
                  <a:pt x="163" y="119"/>
                  <a:pt x="163" y="119"/>
                  <a:pt x="163" y="119"/>
                </a:cubicBezTo>
                <a:cubicBezTo>
                  <a:pt x="175" y="119"/>
                  <a:pt x="184" y="110"/>
                  <a:pt x="184" y="98"/>
                </a:cubicBezTo>
                <a:cubicBezTo>
                  <a:pt x="184" y="22"/>
                  <a:pt x="184" y="22"/>
                  <a:pt x="184" y="22"/>
                </a:cubicBezTo>
                <a:cubicBezTo>
                  <a:pt x="184" y="10"/>
                  <a:pt x="175" y="0"/>
                  <a:pt x="163" y="0"/>
                </a:cubicBezTo>
                <a:moveTo>
                  <a:pt x="38" y="33"/>
                </a:moveTo>
                <a:cubicBezTo>
                  <a:pt x="125" y="33"/>
                  <a:pt x="125" y="33"/>
                  <a:pt x="125" y="33"/>
                </a:cubicBezTo>
                <a:cubicBezTo>
                  <a:pt x="128" y="33"/>
                  <a:pt x="130" y="35"/>
                  <a:pt x="130" y="38"/>
                </a:cubicBezTo>
                <a:cubicBezTo>
                  <a:pt x="130" y="41"/>
                  <a:pt x="128" y="43"/>
                  <a:pt x="125" y="43"/>
                </a:cubicBezTo>
                <a:cubicBezTo>
                  <a:pt x="38" y="43"/>
                  <a:pt x="38" y="43"/>
                  <a:pt x="38" y="43"/>
                </a:cubicBezTo>
                <a:cubicBezTo>
                  <a:pt x="35" y="43"/>
                  <a:pt x="33" y="41"/>
                  <a:pt x="33" y="38"/>
                </a:cubicBezTo>
                <a:cubicBezTo>
                  <a:pt x="33" y="35"/>
                  <a:pt x="35" y="33"/>
                  <a:pt x="38" y="33"/>
                </a:cubicBezTo>
                <a:moveTo>
                  <a:pt x="81" y="87"/>
                </a:moveTo>
                <a:cubicBezTo>
                  <a:pt x="38" y="87"/>
                  <a:pt x="38" y="87"/>
                  <a:pt x="38" y="87"/>
                </a:cubicBezTo>
                <a:cubicBezTo>
                  <a:pt x="35" y="87"/>
                  <a:pt x="33" y="84"/>
                  <a:pt x="33" y="81"/>
                </a:cubicBezTo>
                <a:cubicBezTo>
                  <a:pt x="33" y="78"/>
                  <a:pt x="35" y="76"/>
                  <a:pt x="38" y="76"/>
                </a:cubicBezTo>
                <a:cubicBezTo>
                  <a:pt x="81" y="76"/>
                  <a:pt x="81" y="76"/>
                  <a:pt x="81" y="76"/>
                </a:cubicBezTo>
                <a:cubicBezTo>
                  <a:pt x="84" y="76"/>
                  <a:pt x="87" y="78"/>
                  <a:pt x="87" y="81"/>
                </a:cubicBezTo>
                <a:cubicBezTo>
                  <a:pt x="87" y="84"/>
                  <a:pt x="84" y="87"/>
                  <a:pt x="81" y="87"/>
                </a:cubicBezTo>
                <a:moveTo>
                  <a:pt x="146" y="65"/>
                </a:moveTo>
                <a:cubicBezTo>
                  <a:pt x="38" y="65"/>
                  <a:pt x="38" y="65"/>
                  <a:pt x="38" y="65"/>
                </a:cubicBezTo>
                <a:cubicBezTo>
                  <a:pt x="35" y="65"/>
                  <a:pt x="33" y="63"/>
                  <a:pt x="33" y="60"/>
                </a:cubicBezTo>
                <a:cubicBezTo>
                  <a:pt x="33" y="57"/>
                  <a:pt x="35" y="54"/>
                  <a:pt x="38" y="54"/>
                </a:cubicBezTo>
                <a:cubicBezTo>
                  <a:pt x="146" y="54"/>
                  <a:pt x="146" y="54"/>
                  <a:pt x="146" y="54"/>
                </a:cubicBezTo>
                <a:cubicBezTo>
                  <a:pt x="149" y="54"/>
                  <a:pt x="152" y="57"/>
                  <a:pt x="152" y="60"/>
                </a:cubicBezTo>
                <a:cubicBezTo>
                  <a:pt x="152" y="63"/>
                  <a:pt x="149" y="65"/>
                  <a:pt x="146" y="65"/>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Oval 21"/>
          <p:cNvSpPr>
            <a:spLocks noChangeArrowheads="1"/>
          </p:cNvSpPr>
          <p:nvPr/>
        </p:nvSpPr>
        <p:spPr bwMode="auto">
          <a:xfrm>
            <a:off x="201217" y="1277542"/>
            <a:ext cx="450056" cy="450056"/>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58" name="Freeform 22"/>
          <p:cNvSpPr>
            <a:spLocks/>
          </p:cNvSpPr>
          <p:nvPr/>
        </p:nvSpPr>
        <p:spPr bwMode="auto">
          <a:xfrm>
            <a:off x="292894" y="1389460"/>
            <a:ext cx="269081" cy="261938"/>
          </a:xfrm>
          <a:custGeom>
            <a:avLst/>
            <a:gdLst>
              <a:gd name="T0" fmla="*/ 358588 w 208"/>
              <a:gd name="T1" fmla="*/ 130975 h 203"/>
              <a:gd name="T2" fmla="*/ 182742 w 208"/>
              <a:gd name="T3" fmla="*/ 112018 h 203"/>
              <a:gd name="T4" fmla="*/ 179294 w 208"/>
              <a:gd name="T5" fmla="*/ 129252 h 203"/>
              <a:gd name="T6" fmla="*/ 175846 w 208"/>
              <a:gd name="T7" fmla="*/ 112018 h 203"/>
              <a:gd name="T8" fmla="*/ 0 w 208"/>
              <a:gd name="T9" fmla="*/ 136145 h 203"/>
              <a:gd name="T10" fmla="*/ 182742 w 208"/>
              <a:gd name="T11" fmla="*/ 349842 h 203"/>
              <a:gd name="T12" fmla="*/ 182742 w 208"/>
              <a:gd name="T13" fmla="*/ 349842 h 203"/>
              <a:gd name="T14" fmla="*/ 182742 w 208"/>
              <a:gd name="T15" fmla="*/ 349842 h 203"/>
              <a:gd name="T16" fmla="*/ 182742 w 208"/>
              <a:gd name="T17" fmla="*/ 349842 h 203"/>
              <a:gd name="T18" fmla="*/ 182742 w 208"/>
              <a:gd name="T19" fmla="*/ 349842 h 203"/>
              <a:gd name="T20" fmla="*/ 358588 w 208"/>
              <a:gd name="T21" fmla="*/ 130975 h 2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 h="203">
                <a:moveTo>
                  <a:pt x="208" y="76"/>
                </a:moveTo>
                <a:cubicBezTo>
                  <a:pt x="207" y="7"/>
                  <a:pt x="121" y="0"/>
                  <a:pt x="106" y="65"/>
                </a:cubicBezTo>
                <a:cubicBezTo>
                  <a:pt x="104" y="75"/>
                  <a:pt x="104" y="75"/>
                  <a:pt x="104" y="75"/>
                </a:cubicBezTo>
                <a:cubicBezTo>
                  <a:pt x="102" y="65"/>
                  <a:pt x="102" y="65"/>
                  <a:pt x="102" y="65"/>
                </a:cubicBezTo>
                <a:cubicBezTo>
                  <a:pt x="85" y="0"/>
                  <a:pt x="0" y="10"/>
                  <a:pt x="0" y="79"/>
                </a:cubicBezTo>
                <a:cubicBezTo>
                  <a:pt x="1" y="134"/>
                  <a:pt x="70" y="171"/>
                  <a:pt x="106" y="203"/>
                </a:cubicBezTo>
                <a:cubicBezTo>
                  <a:pt x="106" y="203"/>
                  <a:pt x="106" y="203"/>
                  <a:pt x="106" y="203"/>
                </a:cubicBezTo>
                <a:cubicBezTo>
                  <a:pt x="106" y="203"/>
                  <a:pt x="106" y="203"/>
                  <a:pt x="106" y="203"/>
                </a:cubicBezTo>
                <a:cubicBezTo>
                  <a:pt x="106" y="203"/>
                  <a:pt x="106" y="203"/>
                  <a:pt x="106" y="203"/>
                </a:cubicBezTo>
                <a:cubicBezTo>
                  <a:pt x="106" y="203"/>
                  <a:pt x="106" y="203"/>
                  <a:pt x="106" y="203"/>
                </a:cubicBezTo>
                <a:cubicBezTo>
                  <a:pt x="140" y="170"/>
                  <a:pt x="208" y="131"/>
                  <a:pt x="208"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Oval 23"/>
          <p:cNvSpPr>
            <a:spLocks noChangeArrowheads="1"/>
          </p:cNvSpPr>
          <p:nvPr/>
        </p:nvSpPr>
        <p:spPr bwMode="auto">
          <a:xfrm>
            <a:off x="464344" y="819150"/>
            <a:ext cx="456010" cy="454819"/>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nvGrpSpPr>
          <p:cNvPr id="60" name="组合 69"/>
          <p:cNvGrpSpPr>
            <a:grpSpLocks/>
          </p:cNvGrpSpPr>
          <p:nvPr/>
        </p:nvGrpSpPr>
        <p:grpSpPr bwMode="auto">
          <a:xfrm>
            <a:off x="542925" y="934641"/>
            <a:ext cx="292894" cy="225028"/>
            <a:chOff x="1830585" y="2437786"/>
            <a:chExt cx="391386" cy="298823"/>
          </a:xfrm>
        </p:grpSpPr>
        <p:sp>
          <p:nvSpPr>
            <p:cNvPr id="61" name="Freeform 24"/>
            <p:cNvSpPr>
              <a:spLocks/>
            </p:cNvSpPr>
            <p:nvPr/>
          </p:nvSpPr>
          <p:spPr bwMode="auto">
            <a:xfrm>
              <a:off x="2090780" y="2464024"/>
              <a:ext cx="131191" cy="244889"/>
            </a:xfrm>
            <a:custGeom>
              <a:avLst/>
              <a:gdLst>
                <a:gd name="T0" fmla="*/ 131191 w 76"/>
                <a:gd name="T1" fmla="*/ 220745 h 142"/>
                <a:gd name="T2" fmla="*/ 124286 w 76"/>
                <a:gd name="T3" fmla="*/ 244889 h 142"/>
                <a:gd name="T4" fmla="*/ 0 w 76"/>
                <a:gd name="T5" fmla="*/ 106923 h 142"/>
                <a:gd name="T6" fmla="*/ 122560 w 76"/>
                <a:gd name="T7" fmla="*/ 0 h 142"/>
                <a:gd name="T8" fmla="*/ 131191 w 76"/>
                <a:gd name="T9" fmla="*/ 25869 h 142"/>
                <a:gd name="T10" fmla="*/ 131191 w 76"/>
                <a:gd name="T11" fmla="*/ 220745 h 1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142">
                  <a:moveTo>
                    <a:pt x="76" y="128"/>
                  </a:moveTo>
                  <a:cubicBezTo>
                    <a:pt x="76" y="133"/>
                    <a:pt x="74" y="138"/>
                    <a:pt x="72" y="142"/>
                  </a:cubicBezTo>
                  <a:cubicBezTo>
                    <a:pt x="0" y="62"/>
                    <a:pt x="0" y="62"/>
                    <a:pt x="0" y="62"/>
                  </a:cubicBezTo>
                  <a:cubicBezTo>
                    <a:pt x="71" y="0"/>
                    <a:pt x="71" y="0"/>
                    <a:pt x="71" y="0"/>
                  </a:cubicBezTo>
                  <a:cubicBezTo>
                    <a:pt x="74" y="4"/>
                    <a:pt x="76" y="9"/>
                    <a:pt x="76" y="15"/>
                  </a:cubicBezTo>
                  <a:lnTo>
                    <a:pt x="76" y="1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25"/>
            <p:cNvSpPr>
              <a:spLocks/>
            </p:cNvSpPr>
            <p:nvPr/>
          </p:nvSpPr>
          <p:spPr bwMode="auto">
            <a:xfrm>
              <a:off x="1856095" y="2437786"/>
              <a:ext cx="348384" cy="157429"/>
            </a:xfrm>
            <a:custGeom>
              <a:avLst/>
              <a:gdLst>
                <a:gd name="T0" fmla="*/ 174192 w 202"/>
                <a:gd name="T1" fmla="*/ 157429 h 91"/>
                <a:gd name="T2" fmla="*/ 348384 w 202"/>
                <a:gd name="T3" fmla="*/ 5190 h 91"/>
                <a:gd name="T4" fmla="*/ 324239 w 202"/>
                <a:gd name="T5" fmla="*/ 0 h 91"/>
                <a:gd name="T6" fmla="*/ 24145 w 202"/>
                <a:gd name="T7" fmla="*/ 0 h 91"/>
                <a:gd name="T8" fmla="*/ 0 w 202"/>
                <a:gd name="T9" fmla="*/ 5190 h 91"/>
                <a:gd name="T10" fmla="*/ 174192 w 202"/>
                <a:gd name="T11" fmla="*/ 157429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2" h="91">
                  <a:moveTo>
                    <a:pt x="101" y="91"/>
                  </a:moveTo>
                  <a:cubicBezTo>
                    <a:pt x="202" y="3"/>
                    <a:pt x="202" y="3"/>
                    <a:pt x="202" y="3"/>
                  </a:cubicBezTo>
                  <a:cubicBezTo>
                    <a:pt x="197" y="1"/>
                    <a:pt x="193" y="0"/>
                    <a:pt x="188" y="0"/>
                  </a:cubicBezTo>
                  <a:cubicBezTo>
                    <a:pt x="14" y="0"/>
                    <a:pt x="14" y="0"/>
                    <a:pt x="14" y="0"/>
                  </a:cubicBezTo>
                  <a:cubicBezTo>
                    <a:pt x="9" y="0"/>
                    <a:pt x="4" y="1"/>
                    <a:pt x="0" y="3"/>
                  </a:cubicBezTo>
                  <a:lnTo>
                    <a:pt x="101" y="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26"/>
            <p:cNvSpPr>
              <a:spLocks/>
            </p:cNvSpPr>
            <p:nvPr/>
          </p:nvSpPr>
          <p:spPr bwMode="auto">
            <a:xfrm>
              <a:off x="1854638" y="2586468"/>
              <a:ext cx="352029" cy="150141"/>
            </a:xfrm>
            <a:custGeom>
              <a:avLst/>
              <a:gdLst>
                <a:gd name="T0" fmla="*/ 224332 w 204"/>
                <a:gd name="T1" fmla="*/ 0 h 87"/>
                <a:gd name="T2" fmla="*/ 184643 w 204"/>
                <a:gd name="T3" fmla="*/ 34515 h 87"/>
                <a:gd name="T4" fmla="*/ 176015 w 204"/>
                <a:gd name="T5" fmla="*/ 37967 h 87"/>
                <a:gd name="T6" fmla="*/ 167386 w 204"/>
                <a:gd name="T7" fmla="*/ 34515 h 87"/>
                <a:gd name="T8" fmla="*/ 127697 w 204"/>
                <a:gd name="T9" fmla="*/ 0 h 87"/>
                <a:gd name="T10" fmla="*/ 0 w 204"/>
                <a:gd name="T11" fmla="*/ 143238 h 87"/>
                <a:gd name="T12" fmla="*/ 25884 w 204"/>
                <a:gd name="T13" fmla="*/ 150141 h 87"/>
                <a:gd name="T14" fmla="*/ 326145 w 204"/>
                <a:gd name="T15" fmla="*/ 150141 h 87"/>
                <a:gd name="T16" fmla="*/ 352029 w 204"/>
                <a:gd name="T17" fmla="*/ 143238 h 87"/>
                <a:gd name="T18" fmla="*/ 224332 w 204"/>
                <a:gd name="T19" fmla="*/ 0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4" h="87">
                  <a:moveTo>
                    <a:pt x="130" y="0"/>
                  </a:moveTo>
                  <a:cubicBezTo>
                    <a:pt x="107" y="20"/>
                    <a:pt x="107" y="20"/>
                    <a:pt x="107" y="20"/>
                  </a:cubicBezTo>
                  <a:cubicBezTo>
                    <a:pt x="105" y="22"/>
                    <a:pt x="104" y="22"/>
                    <a:pt x="102" y="22"/>
                  </a:cubicBezTo>
                  <a:cubicBezTo>
                    <a:pt x="100" y="22"/>
                    <a:pt x="99" y="22"/>
                    <a:pt x="97" y="20"/>
                  </a:cubicBezTo>
                  <a:cubicBezTo>
                    <a:pt x="74" y="0"/>
                    <a:pt x="74" y="0"/>
                    <a:pt x="74" y="0"/>
                  </a:cubicBezTo>
                  <a:cubicBezTo>
                    <a:pt x="0" y="83"/>
                    <a:pt x="0" y="83"/>
                    <a:pt x="0" y="83"/>
                  </a:cubicBezTo>
                  <a:cubicBezTo>
                    <a:pt x="4" y="86"/>
                    <a:pt x="10" y="87"/>
                    <a:pt x="15" y="87"/>
                  </a:cubicBezTo>
                  <a:cubicBezTo>
                    <a:pt x="189" y="87"/>
                    <a:pt x="189" y="87"/>
                    <a:pt x="189" y="87"/>
                  </a:cubicBezTo>
                  <a:cubicBezTo>
                    <a:pt x="194" y="87"/>
                    <a:pt x="200" y="86"/>
                    <a:pt x="204" y="83"/>
                  </a:cubicBezTo>
                  <a:lnTo>
                    <a:pt x="13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27"/>
            <p:cNvSpPr>
              <a:spLocks/>
            </p:cNvSpPr>
            <p:nvPr/>
          </p:nvSpPr>
          <p:spPr bwMode="auto">
            <a:xfrm>
              <a:off x="1830585" y="2460380"/>
              <a:ext cx="132649" cy="249992"/>
            </a:xfrm>
            <a:custGeom>
              <a:avLst/>
              <a:gdLst>
                <a:gd name="T0" fmla="*/ 8614 w 77"/>
                <a:gd name="T1" fmla="*/ 0 h 145"/>
                <a:gd name="T2" fmla="*/ 0 w 77"/>
                <a:gd name="T3" fmla="*/ 27585 h 145"/>
                <a:gd name="T4" fmla="*/ 0 w 77"/>
                <a:gd name="T5" fmla="*/ 225855 h 145"/>
                <a:gd name="T6" fmla="*/ 6891 w 77"/>
                <a:gd name="T7" fmla="*/ 249992 h 145"/>
                <a:gd name="T8" fmla="*/ 132649 w 77"/>
                <a:gd name="T9" fmla="*/ 108617 h 145"/>
                <a:gd name="T10" fmla="*/ 8614 w 77"/>
                <a:gd name="T11" fmla="*/ 0 h 1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45">
                  <a:moveTo>
                    <a:pt x="5" y="0"/>
                  </a:moveTo>
                  <a:cubicBezTo>
                    <a:pt x="2" y="5"/>
                    <a:pt x="0" y="10"/>
                    <a:pt x="0" y="16"/>
                  </a:cubicBezTo>
                  <a:cubicBezTo>
                    <a:pt x="0" y="131"/>
                    <a:pt x="0" y="131"/>
                    <a:pt x="0" y="131"/>
                  </a:cubicBezTo>
                  <a:cubicBezTo>
                    <a:pt x="0" y="136"/>
                    <a:pt x="2" y="141"/>
                    <a:pt x="4" y="145"/>
                  </a:cubicBezTo>
                  <a:cubicBezTo>
                    <a:pt x="77" y="63"/>
                    <a:pt x="77" y="63"/>
                    <a:pt x="77" y="63"/>
                  </a:cubicBezTo>
                  <a:lnTo>
                    <a:pt x="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5" name="Oval 28"/>
          <p:cNvSpPr>
            <a:spLocks noChangeArrowheads="1"/>
          </p:cNvSpPr>
          <p:nvPr/>
        </p:nvSpPr>
        <p:spPr bwMode="auto">
          <a:xfrm>
            <a:off x="653654" y="1734741"/>
            <a:ext cx="371475" cy="369094"/>
          </a:xfrm>
          <a:prstGeom prst="ellipse">
            <a:avLst/>
          </a:pr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29"/>
          <p:cNvSpPr>
            <a:spLocks noEditPoints="1"/>
          </p:cNvSpPr>
          <p:nvPr/>
        </p:nvSpPr>
        <p:spPr bwMode="auto">
          <a:xfrm>
            <a:off x="765573" y="1791891"/>
            <a:ext cx="148828" cy="263128"/>
          </a:xfrm>
          <a:custGeom>
            <a:avLst/>
            <a:gdLst>
              <a:gd name="T0" fmla="*/ 172386 w 115"/>
              <a:gd name="T1" fmla="*/ 0 h 203"/>
              <a:gd name="T2" fmla="*/ 24134 w 115"/>
              <a:gd name="T3" fmla="*/ 0 h 203"/>
              <a:gd name="T4" fmla="*/ 0 w 115"/>
              <a:gd name="T5" fmla="*/ 25904 h 203"/>
              <a:gd name="T6" fmla="*/ 0 w 115"/>
              <a:gd name="T7" fmla="*/ 326394 h 203"/>
              <a:gd name="T8" fmla="*/ 24134 w 115"/>
              <a:gd name="T9" fmla="*/ 350571 h 203"/>
              <a:gd name="T10" fmla="*/ 172386 w 115"/>
              <a:gd name="T11" fmla="*/ 350571 h 203"/>
              <a:gd name="T12" fmla="*/ 198244 w 115"/>
              <a:gd name="T13" fmla="*/ 326394 h 203"/>
              <a:gd name="T14" fmla="*/ 198244 w 115"/>
              <a:gd name="T15" fmla="*/ 25904 h 203"/>
              <a:gd name="T16" fmla="*/ 172386 w 115"/>
              <a:gd name="T17" fmla="*/ 0 h 203"/>
              <a:gd name="T18" fmla="*/ 155147 w 115"/>
              <a:gd name="T19" fmla="*/ 17270 h 203"/>
              <a:gd name="T20" fmla="*/ 162043 w 115"/>
              <a:gd name="T21" fmla="*/ 24177 h 203"/>
              <a:gd name="T22" fmla="*/ 155147 w 115"/>
              <a:gd name="T23" fmla="*/ 29358 h 203"/>
              <a:gd name="T24" fmla="*/ 148252 w 115"/>
              <a:gd name="T25" fmla="*/ 24177 h 203"/>
              <a:gd name="T26" fmla="*/ 155147 w 115"/>
              <a:gd name="T27" fmla="*/ 17270 h 203"/>
              <a:gd name="T28" fmla="*/ 63783 w 115"/>
              <a:gd name="T29" fmla="*/ 18996 h 203"/>
              <a:gd name="T30" fmla="*/ 132737 w 115"/>
              <a:gd name="T31" fmla="*/ 18996 h 203"/>
              <a:gd name="T32" fmla="*/ 132737 w 115"/>
              <a:gd name="T33" fmla="*/ 27631 h 203"/>
              <a:gd name="T34" fmla="*/ 63783 w 115"/>
              <a:gd name="T35" fmla="*/ 27631 h 203"/>
              <a:gd name="T36" fmla="*/ 63783 w 115"/>
              <a:gd name="T37" fmla="*/ 18996 h 203"/>
              <a:gd name="T38" fmla="*/ 98260 w 115"/>
              <a:gd name="T39" fmla="*/ 335028 h 203"/>
              <a:gd name="T40" fmla="*/ 81021 w 115"/>
              <a:gd name="T41" fmla="*/ 317759 h 203"/>
              <a:gd name="T42" fmla="*/ 98260 w 115"/>
              <a:gd name="T43" fmla="*/ 302216 h 203"/>
              <a:gd name="T44" fmla="*/ 115499 w 115"/>
              <a:gd name="T45" fmla="*/ 317759 h 203"/>
              <a:gd name="T46" fmla="*/ 98260 w 115"/>
              <a:gd name="T47" fmla="*/ 335028 h 203"/>
              <a:gd name="T48" fmla="*/ 177558 w 115"/>
              <a:gd name="T49" fmla="*/ 284947 h 203"/>
              <a:gd name="T50" fmla="*/ 18962 w 115"/>
              <a:gd name="T51" fmla="*/ 284947 h 203"/>
              <a:gd name="T52" fmla="*/ 18962 w 115"/>
              <a:gd name="T53" fmla="*/ 43174 h 203"/>
              <a:gd name="T54" fmla="*/ 177558 w 115"/>
              <a:gd name="T55" fmla="*/ 43174 h 203"/>
              <a:gd name="T56" fmla="*/ 177558 w 115"/>
              <a:gd name="T57" fmla="*/ 284947 h 2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5" h="203">
                <a:moveTo>
                  <a:pt x="100" y="0"/>
                </a:moveTo>
                <a:cubicBezTo>
                  <a:pt x="14" y="0"/>
                  <a:pt x="14" y="0"/>
                  <a:pt x="14" y="0"/>
                </a:cubicBezTo>
                <a:cubicBezTo>
                  <a:pt x="6" y="0"/>
                  <a:pt x="0" y="7"/>
                  <a:pt x="0" y="15"/>
                </a:cubicBezTo>
                <a:cubicBezTo>
                  <a:pt x="0" y="189"/>
                  <a:pt x="0" y="189"/>
                  <a:pt x="0" y="189"/>
                </a:cubicBezTo>
                <a:cubicBezTo>
                  <a:pt x="0" y="197"/>
                  <a:pt x="6" y="203"/>
                  <a:pt x="14" y="203"/>
                </a:cubicBezTo>
                <a:cubicBezTo>
                  <a:pt x="100" y="203"/>
                  <a:pt x="100" y="203"/>
                  <a:pt x="100" y="203"/>
                </a:cubicBezTo>
                <a:cubicBezTo>
                  <a:pt x="108" y="203"/>
                  <a:pt x="115" y="197"/>
                  <a:pt x="115" y="189"/>
                </a:cubicBezTo>
                <a:cubicBezTo>
                  <a:pt x="115" y="15"/>
                  <a:pt x="115" y="15"/>
                  <a:pt x="115" y="15"/>
                </a:cubicBezTo>
                <a:cubicBezTo>
                  <a:pt x="115" y="7"/>
                  <a:pt x="108" y="0"/>
                  <a:pt x="100" y="0"/>
                </a:cubicBezTo>
                <a:moveTo>
                  <a:pt x="90" y="10"/>
                </a:moveTo>
                <a:cubicBezTo>
                  <a:pt x="92" y="10"/>
                  <a:pt x="94" y="11"/>
                  <a:pt x="94" y="14"/>
                </a:cubicBezTo>
                <a:cubicBezTo>
                  <a:pt x="94" y="16"/>
                  <a:pt x="92" y="17"/>
                  <a:pt x="90" y="17"/>
                </a:cubicBezTo>
                <a:cubicBezTo>
                  <a:pt x="88" y="17"/>
                  <a:pt x="86" y="16"/>
                  <a:pt x="86" y="14"/>
                </a:cubicBezTo>
                <a:cubicBezTo>
                  <a:pt x="86" y="11"/>
                  <a:pt x="88" y="10"/>
                  <a:pt x="90" y="10"/>
                </a:cubicBezTo>
                <a:moveTo>
                  <a:pt x="37" y="11"/>
                </a:moveTo>
                <a:cubicBezTo>
                  <a:pt x="77" y="11"/>
                  <a:pt x="77" y="11"/>
                  <a:pt x="77" y="11"/>
                </a:cubicBezTo>
                <a:cubicBezTo>
                  <a:pt x="77" y="16"/>
                  <a:pt x="77" y="16"/>
                  <a:pt x="77" y="16"/>
                </a:cubicBezTo>
                <a:cubicBezTo>
                  <a:pt x="37" y="16"/>
                  <a:pt x="37" y="16"/>
                  <a:pt x="37" y="16"/>
                </a:cubicBezTo>
                <a:lnTo>
                  <a:pt x="37" y="11"/>
                </a:lnTo>
                <a:close/>
                <a:moveTo>
                  <a:pt x="57" y="194"/>
                </a:moveTo>
                <a:cubicBezTo>
                  <a:pt x="52" y="194"/>
                  <a:pt x="47" y="190"/>
                  <a:pt x="47" y="184"/>
                </a:cubicBezTo>
                <a:cubicBezTo>
                  <a:pt x="47" y="179"/>
                  <a:pt x="52" y="175"/>
                  <a:pt x="57" y="175"/>
                </a:cubicBezTo>
                <a:cubicBezTo>
                  <a:pt x="63" y="175"/>
                  <a:pt x="67" y="179"/>
                  <a:pt x="67" y="184"/>
                </a:cubicBezTo>
                <a:cubicBezTo>
                  <a:pt x="67" y="190"/>
                  <a:pt x="63" y="194"/>
                  <a:pt x="57" y="194"/>
                </a:cubicBezTo>
                <a:moveTo>
                  <a:pt x="103" y="165"/>
                </a:moveTo>
                <a:cubicBezTo>
                  <a:pt x="11" y="165"/>
                  <a:pt x="11" y="165"/>
                  <a:pt x="11" y="165"/>
                </a:cubicBezTo>
                <a:cubicBezTo>
                  <a:pt x="11" y="25"/>
                  <a:pt x="11" y="25"/>
                  <a:pt x="11" y="25"/>
                </a:cubicBezTo>
                <a:cubicBezTo>
                  <a:pt x="103" y="25"/>
                  <a:pt x="103" y="25"/>
                  <a:pt x="103" y="25"/>
                </a:cubicBezTo>
                <a:lnTo>
                  <a:pt x="103" y="1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Oval 30"/>
          <p:cNvSpPr>
            <a:spLocks noChangeArrowheads="1"/>
          </p:cNvSpPr>
          <p:nvPr/>
        </p:nvSpPr>
        <p:spPr bwMode="auto">
          <a:xfrm>
            <a:off x="102394" y="1789510"/>
            <a:ext cx="460772" cy="460772"/>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68" name="Freeform 31"/>
          <p:cNvSpPr>
            <a:spLocks/>
          </p:cNvSpPr>
          <p:nvPr/>
        </p:nvSpPr>
        <p:spPr bwMode="auto">
          <a:xfrm>
            <a:off x="223838" y="1891904"/>
            <a:ext cx="217885" cy="255984"/>
          </a:xfrm>
          <a:custGeom>
            <a:avLst/>
            <a:gdLst>
              <a:gd name="T0" fmla="*/ 158453 w 168"/>
              <a:gd name="T1" fmla="*/ 0 h 198"/>
              <a:gd name="T2" fmla="*/ 130896 w 168"/>
              <a:gd name="T3" fmla="*/ 0 h 198"/>
              <a:gd name="T4" fmla="*/ 130896 w 168"/>
              <a:gd name="T5" fmla="*/ 249793 h 198"/>
              <a:gd name="T6" fmla="*/ 79227 w 168"/>
              <a:gd name="T7" fmla="*/ 236011 h 198"/>
              <a:gd name="T8" fmla="*/ 0 w 168"/>
              <a:gd name="T9" fmla="*/ 289415 h 198"/>
              <a:gd name="T10" fmla="*/ 79227 w 168"/>
              <a:gd name="T11" fmla="*/ 341096 h 198"/>
              <a:gd name="T12" fmla="*/ 158453 w 168"/>
              <a:gd name="T13" fmla="*/ 289415 h 198"/>
              <a:gd name="T14" fmla="*/ 158453 w 168"/>
              <a:gd name="T15" fmla="*/ 79245 h 198"/>
              <a:gd name="T16" fmla="*/ 289349 w 168"/>
              <a:gd name="T17" fmla="*/ 184330 h 198"/>
              <a:gd name="T18" fmla="*/ 158453 w 168"/>
              <a:gd name="T19" fmla="*/ 0 h 1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8" h="198">
                <a:moveTo>
                  <a:pt x="92" y="0"/>
                </a:moveTo>
                <a:cubicBezTo>
                  <a:pt x="76" y="0"/>
                  <a:pt x="76" y="0"/>
                  <a:pt x="76" y="0"/>
                </a:cubicBezTo>
                <a:cubicBezTo>
                  <a:pt x="76" y="145"/>
                  <a:pt x="76" y="145"/>
                  <a:pt x="76" y="145"/>
                </a:cubicBezTo>
                <a:cubicBezTo>
                  <a:pt x="68" y="140"/>
                  <a:pt x="58" y="137"/>
                  <a:pt x="46" y="137"/>
                </a:cubicBezTo>
                <a:cubicBezTo>
                  <a:pt x="21" y="137"/>
                  <a:pt x="0" y="151"/>
                  <a:pt x="0" y="168"/>
                </a:cubicBezTo>
                <a:cubicBezTo>
                  <a:pt x="0" y="184"/>
                  <a:pt x="21" y="198"/>
                  <a:pt x="46" y="198"/>
                </a:cubicBezTo>
                <a:cubicBezTo>
                  <a:pt x="71" y="198"/>
                  <a:pt x="92" y="184"/>
                  <a:pt x="92" y="168"/>
                </a:cubicBezTo>
                <a:cubicBezTo>
                  <a:pt x="92" y="46"/>
                  <a:pt x="92" y="46"/>
                  <a:pt x="92" y="46"/>
                </a:cubicBezTo>
                <a:cubicBezTo>
                  <a:pt x="130" y="40"/>
                  <a:pt x="152" y="84"/>
                  <a:pt x="168" y="107"/>
                </a:cubicBezTo>
                <a:cubicBezTo>
                  <a:pt x="158" y="0"/>
                  <a:pt x="92" y="0"/>
                  <a:pt x="92"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Oval 32"/>
          <p:cNvSpPr>
            <a:spLocks noChangeArrowheads="1"/>
          </p:cNvSpPr>
          <p:nvPr/>
        </p:nvSpPr>
        <p:spPr bwMode="auto">
          <a:xfrm>
            <a:off x="610791" y="2837260"/>
            <a:ext cx="460772" cy="461963"/>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nvGrpSpPr>
          <p:cNvPr id="70" name="组合 79"/>
          <p:cNvGrpSpPr>
            <a:grpSpLocks/>
          </p:cNvGrpSpPr>
          <p:nvPr/>
        </p:nvGrpSpPr>
        <p:grpSpPr bwMode="auto">
          <a:xfrm>
            <a:off x="714375" y="2944416"/>
            <a:ext cx="253604" cy="239315"/>
            <a:chOff x="2076933" y="4913647"/>
            <a:chExt cx="338181" cy="318503"/>
          </a:xfrm>
        </p:grpSpPr>
        <p:sp>
          <p:nvSpPr>
            <p:cNvPr id="71" name="Freeform 33"/>
            <p:cNvSpPr>
              <a:spLocks/>
            </p:cNvSpPr>
            <p:nvPr/>
          </p:nvSpPr>
          <p:spPr bwMode="auto">
            <a:xfrm>
              <a:off x="2076933" y="5095857"/>
              <a:ext cx="338181" cy="136293"/>
            </a:xfrm>
            <a:custGeom>
              <a:avLst/>
              <a:gdLst>
                <a:gd name="T0" fmla="*/ 220838 w 464"/>
                <a:gd name="T1" fmla="*/ 0 h 187"/>
                <a:gd name="T2" fmla="*/ 220838 w 464"/>
                <a:gd name="T3" fmla="*/ 36442 h 187"/>
                <a:gd name="T4" fmla="*/ 220838 w 464"/>
                <a:gd name="T5" fmla="*/ 59036 h 187"/>
                <a:gd name="T6" fmla="*/ 220838 w 464"/>
                <a:gd name="T7" fmla="*/ 60494 h 187"/>
                <a:gd name="T8" fmla="*/ 117343 w 464"/>
                <a:gd name="T9" fmla="*/ 60494 h 187"/>
                <a:gd name="T10" fmla="*/ 117343 w 464"/>
                <a:gd name="T11" fmla="*/ 36442 h 187"/>
                <a:gd name="T12" fmla="*/ 117343 w 464"/>
                <a:gd name="T13" fmla="*/ 36442 h 187"/>
                <a:gd name="T14" fmla="*/ 117343 w 464"/>
                <a:gd name="T15" fmla="*/ 0 h 187"/>
                <a:gd name="T16" fmla="*/ 0 w 464"/>
                <a:gd name="T17" fmla="*/ 0 h 187"/>
                <a:gd name="T18" fmla="*/ 0 w 464"/>
                <a:gd name="T19" fmla="*/ 136293 h 187"/>
                <a:gd name="T20" fmla="*/ 338181 w 464"/>
                <a:gd name="T21" fmla="*/ 136293 h 187"/>
                <a:gd name="T22" fmla="*/ 338181 w 464"/>
                <a:gd name="T23" fmla="*/ 0 h 187"/>
                <a:gd name="T24" fmla="*/ 220838 w 464"/>
                <a:gd name="T25" fmla="*/ 0 h 1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4" h="187">
                  <a:moveTo>
                    <a:pt x="303" y="0"/>
                  </a:moveTo>
                  <a:lnTo>
                    <a:pt x="303" y="50"/>
                  </a:lnTo>
                  <a:lnTo>
                    <a:pt x="303" y="81"/>
                  </a:lnTo>
                  <a:lnTo>
                    <a:pt x="303" y="83"/>
                  </a:lnTo>
                  <a:lnTo>
                    <a:pt x="161" y="83"/>
                  </a:lnTo>
                  <a:lnTo>
                    <a:pt x="161" y="50"/>
                  </a:lnTo>
                  <a:lnTo>
                    <a:pt x="161" y="0"/>
                  </a:lnTo>
                  <a:lnTo>
                    <a:pt x="0" y="0"/>
                  </a:lnTo>
                  <a:lnTo>
                    <a:pt x="0" y="187"/>
                  </a:lnTo>
                  <a:lnTo>
                    <a:pt x="464" y="187"/>
                  </a:lnTo>
                  <a:lnTo>
                    <a:pt x="464" y="0"/>
                  </a:lnTo>
                  <a:lnTo>
                    <a:pt x="3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34"/>
            <p:cNvSpPr>
              <a:spLocks/>
            </p:cNvSpPr>
            <p:nvPr/>
          </p:nvSpPr>
          <p:spPr bwMode="auto">
            <a:xfrm>
              <a:off x="2076933" y="4979243"/>
              <a:ext cx="338181" cy="153056"/>
            </a:xfrm>
            <a:custGeom>
              <a:avLst/>
              <a:gdLst>
                <a:gd name="T0" fmla="*/ 236144 w 464"/>
                <a:gd name="T1" fmla="*/ 0 h 210"/>
                <a:gd name="T2" fmla="*/ 236144 w 464"/>
                <a:gd name="T3" fmla="*/ 0 h 210"/>
                <a:gd name="T4" fmla="*/ 200431 w 464"/>
                <a:gd name="T5" fmla="*/ 0 h 210"/>
                <a:gd name="T6" fmla="*/ 200431 w 464"/>
                <a:gd name="T7" fmla="*/ 0 h 210"/>
                <a:gd name="T8" fmla="*/ 137750 w 464"/>
                <a:gd name="T9" fmla="*/ 0 h 210"/>
                <a:gd name="T10" fmla="*/ 137750 w 464"/>
                <a:gd name="T11" fmla="*/ 0 h 210"/>
                <a:gd name="T12" fmla="*/ 102037 w 464"/>
                <a:gd name="T13" fmla="*/ 0 h 210"/>
                <a:gd name="T14" fmla="*/ 102037 w 464"/>
                <a:gd name="T15" fmla="*/ 0 h 210"/>
                <a:gd name="T16" fmla="*/ 0 w 464"/>
                <a:gd name="T17" fmla="*/ 0 h 210"/>
                <a:gd name="T18" fmla="*/ 0 w 464"/>
                <a:gd name="T19" fmla="*/ 94749 h 210"/>
                <a:gd name="T20" fmla="*/ 141395 w 464"/>
                <a:gd name="T21" fmla="*/ 94749 h 210"/>
                <a:gd name="T22" fmla="*/ 141395 w 464"/>
                <a:gd name="T23" fmla="*/ 94749 h 210"/>
                <a:gd name="T24" fmla="*/ 141395 w 464"/>
                <a:gd name="T25" fmla="*/ 153056 h 210"/>
                <a:gd name="T26" fmla="*/ 196786 w 464"/>
                <a:gd name="T27" fmla="*/ 153056 h 210"/>
                <a:gd name="T28" fmla="*/ 196786 w 464"/>
                <a:gd name="T29" fmla="*/ 94749 h 210"/>
                <a:gd name="T30" fmla="*/ 196786 w 464"/>
                <a:gd name="T31" fmla="*/ 94749 h 210"/>
                <a:gd name="T32" fmla="*/ 196786 w 464"/>
                <a:gd name="T33" fmla="*/ 94749 h 210"/>
                <a:gd name="T34" fmla="*/ 338181 w 464"/>
                <a:gd name="T35" fmla="*/ 94749 h 210"/>
                <a:gd name="T36" fmla="*/ 338181 w 464"/>
                <a:gd name="T37" fmla="*/ 0 h 210"/>
                <a:gd name="T38" fmla="*/ 236144 w 464"/>
                <a:gd name="T39" fmla="*/ 0 h 2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64" h="210">
                  <a:moveTo>
                    <a:pt x="324" y="0"/>
                  </a:moveTo>
                  <a:lnTo>
                    <a:pt x="324" y="0"/>
                  </a:lnTo>
                  <a:lnTo>
                    <a:pt x="275" y="0"/>
                  </a:lnTo>
                  <a:lnTo>
                    <a:pt x="189" y="0"/>
                  </a:lnTo>
                  <a:lnTo>
                    <a:pt x="140" y="0"/>
                  </a:lnTo>
                  <a:lnTo>
                    <a:pt x="0" y="0"/>
                  </a:lnTo>
                  <a:lnTo>
                    <a:pt x="0" y="130"/>
                  </a:lnTo>
                  <a:lnTo>
                    <a:pt x="194" y="130"/>
                  </a:lnTo>
                  <a:lnTo>
                    <a:pt x="194" y="210"/>
                  </a:lnTo>
                  <a:lnTo>
                    <a:pt x="270" y="210"/>
                  </a:lnTo>
                  <a:lnTo>
                    <a:pt x="270" y="130"/>
                  </a:lnTo>
                  <a:lnTo>
                    <a:pt x="464" y="130"/>
                  </a:lnTo>
                  <a:lnTo>
                    <a:pt x="464" y="0"/>
                  </a:lnTo>
                  <a:lnTo>
                    <a:pt x="32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35"/>
            <p:cNvSpPr>
              <a:spLocks/>
            </p:cNvSpPr>
            <p:nvPr/>
          </p:nvSpPr>
          <p:spPr bwMode="auto">
            <a:xfrm>
              <a:off x="2178970" y="4913647"/>
              <a:ext cx="134106" cy="65595"/>
            </a:xfrm>
            <a:custGeom>
              <a:avLst/>
              <a:gdLst>
                <a:gd name="T0" fmla="*/ 35713 w 184"/>
                <a:gd name="T1" fmla="*/ 40815 h 90"/>
                <a:gd name="T2" fmla="*/ 98393 w 184"/>
                <a:gd name="T3" fmla="*/ 40815 h 90"/>
                <a:gd name="T4" fmla="*/ 98393 w 184"/>
                <a:gd name="T5" fmla="*/ 65595 h 90"/>
                <a:gd name="T6" fmla="*/ 134106 w 184"/>
                <a:gd name="T7" fmla="*/ 65595 h 90"/>
                <a:gd name="T8" fmla="*/ 134106 w 184"/>
                <a:gd name="T9" fmla="*/ 0 h 90"/>
                <a:gd name="T10" fmla="*/ 0 w 184"/>
                <a:gd name="T11" fmla="*/ 0 h 90"/>
                <a:gd name="T12" fmla="*/ 0 w 184"/>
                <a:gd name="T13" fmla="*/ 65595 h 90"/>
                <a:gd name="T14" fmla="*/ 35713 w 184"/>
                <a:gd name="T15" fmla="*/ 65595 h 90"/>
                <a:gd name="T16" fmla="*/ 35713 w 184"/>
                <a:gd name="T17" fmla="*/ 40815 h 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4" h="90">
                  <a:moveTo>
                    <a:pt x="49" y="56"/>
                  </a:moveTo>
                  <a:lnTo>
                    <a:pt x="135" y="56"/>
                  </a:lnTo>
                  <a:lnTo>
                    <a:pt x="135" y="90"/>
                  </a:lnTo>
                  <a:lnTo>
                    <a:pt x="184" y="90"/>
                  </a:lnTo>
                  <a:lnTo>
                    <a:pt x="184" y="0"/>
                  </a:lnTo>
                  <a:lnTo>
                    <a:pt x="0" y="0"/>
                  </a:lnTo>
                  <a:lnTo>
                    <a:pt x="0" y="90"/>
                  </a:lnTo>
                  <a:lnTo>
                    <a:pt x="49" y="90"/>
                  </a:lnTo>
                  <a:lnTo>
                    <a:pt x="49"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4" name="Oval 36"/>
          <p:cNvSpPr>
            <a:spLocks noChangeArrowheads="1"/>
          </p:cNvSpPr>
          <p:nvPr/>
        </p:nvSpPr>
        <p:spPr bwMode="auto">
          <a:xfrm>
            <a:off x="1329929" y="1484710"/>
            <a:ext cx="361950" cy="361950"/>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75" name="Freeform 37"/>
          <p:cNvSpPr>
            <a:spLocks noEditPoints="1"/>
          </p:cNvSpPr>
          <p:nvPr/>
        </p:nvSpPr>
        <p:spPr bwMode="auto">
          <a:xfrm>
            <a:off x="1394222" y="1575197"/>
            <a:ext cx="232172" cy="195263"/>
          </a:xfrm>
          <a:custGeom>
            <a:avLst/>
            <a:gdLst>
              <a:gd name="T0" fmla="*/ 185854 w 180"/>
              <a:gd name="T1" fmla="*/ 44802 h 151"/>
              <a:gd name="T2" fmla="*/ 213387 w 180"/>
              <a:gd name="T3" fmla="*/ 86157 h 151"/>
              <a:gd name="T4" fmla="*/ 232317 w 180"/>
              <a:gd name="T5" fmla="*/ 91327 h 151"/>
              <a:gd name="T6" fmla="*/ 277060 w 180"/>
              <a:gd name="T7" fmla="*/ 44802 h 151"/>
              <a:gd name="T8" fmla="*/ 232317 w 180"/>
              <a:gd name="T9" fmla="*/ 0 h 151"/>
              <a:gd name="T10" fmla="*/ 185854 w 180"/>
              <a:gd name="T11" fmla="*/ 44802 h 151"/>
              <a:gd name="T12" fmla="*/ 156599 w 180"/>
              <a:gd name="T13" fmla="*/ 137852 h 151"/>
              <a:gd name="T14" fmla="*/ 203062 w 180"/>
              <a:gd name="T15" fmla="*/ 91327 h 151"/>
              <a:gd name="T16" fmla="*/ 156599 w 180"/>
              <a:gd name="T17" fmla="*/ 46525 h 151"/>
              <a:gd name="T18" fmla="*/ 111856 w 180"/>
              <a:gd name="T19" fmla="*/ 91327 h 151"/>
              <a:gd name="T20" fmla="*/ 156599 w 180"/>
              <a:gd name="T21" fmla="*/ 137852 h 151"/>
              <a:gd name="T22" fmla="*/ 175528 w 180"/>
              <a:gd name="T23" fmla="*/ 141298 h 151"/>
              <a:gd name="T24" fmla="*/ 137669 w 180"/>
              <a:gd name="T25" fmla="*/ 141298 h 151"/>
              <a:gd name="T26" fmla="*/ 79160 w 180"/>
              <a:gd name="T27" fmla="*/ 198162 h 151"/>
              <a:gd name="T28" fmla="*/ 79160 w 180"/>
              <a:gd name="T29" fmla="*/ 246410 h 151"/>
              <a:gd name="T30" fmla="*/ 79160 w 180"/>
              <a:gd name="T31" fmla="*/ 246410 h 151"/>
              <a:gd name="T32" fmla="*/ 82602 w 180"/>
              <a:gd name="T33" fmla="*/ 248133 h 151"/>
              <a:gd name="T34" fmla="*/ 161761 w 180"/>
              <a:gd name="T35" fmla="*/ 260195 h 151"/>
              <a:gd name="T36" fmla="*/ 230596 w 180"/>
              <a:gd name="T37" fmla="*/ 248133 h 151"/>
              <a:gd name="T38" fmla="*/ 234038 w 180"/>
              <a:gd name="T39" fmla="*/ 246410 h 151"/>
              <a:gd name="T40" fmla="*/ 234038 w 180"/>
              <a:gd name="T41" fmla="*/ 246410 h 151"/>
              <a:gd name="T42" fmla="*/ 234038 w 180"/>
              <a:gd name="T43" fmla="*/ 198162 h 151"/>
              <a:gd name="T44" fmla="*/ 175528 w 180"/>
              <a:gd name="T45" fmla="*/ 141298 h 151"/>
              <a:gd name="T46" fmla="*/ 251247 w 180"/>
              <a:gd name="T47" fmla="*/ 93050 h 151"/>
              <a:gd name="T48" fmla="*/ 213387 w 180"/>
              <a:gd name="T49" fmla="*/ 93050 h 151"/>
              <a:gd name="T50" fmla="*/ 196179 w 180"/>
              <a:gd name="T51" fmla="*/ 132682 h 151"/>
              <a:gd name="T52" fmla="*/ 244363 w 180"/>
              <a:gd name="T53" fmla="*/ 198162 h 151"/>
              <a:gd name="T54" fmla="*/ 244363 w 180"/>
              <a:gd name="T55" fmla="*/ 213670 h 151"/>
              <a:gd name="T56" fmla="*/ 306314 w 180"/>
              <a:gd name="T57" fmla="*/ 199885 h 151"/>
              <a:gd name="T58" fmla="*/ 309756 w 180"/>
              <a:gd name="T59" fmla="*/ 199885 h 151"/>
              <a:gd name="T60" fmla="*/ 309756 w 180"/>
              <a:gd name="T61" fmla="*/ 199885 h 151"/>
              <a:gd name="T62" fmla="*/ 309756 w 180"/>
              <a:gd name="T63" fmla="*/ 151637 h 151"/>
              <a:gd name="T64" fmla="*/ 251247 w 180"/>
              <a:gd name="T65" fmla="*/ 93050 h 151"/>
              <a:gd name="T66" fmla="*/ 77439 w 180"/>
              <a:gd name="T67" fmla="*/ 91327 h 151"/>
              <a:gd name="T68" fmla="*/ 101531 w 180"/>
              <a:gd name="T69" fmla="*/ 82711 h 151"/>
              <a:gd name="T70" fmla="*/ 122182 w 180"/>
              <a:gd name="T71" fmla="*/ 48248 h 151"/>
              <a:gd name="T72" fmla="*/ 122182 w 180"/>
              <a:gd name="T73" fmla="*/ 44802 h 151"/>
              <a:gd name="T74" fmla="*/ 77439 w 180"/>
              <a:gd name="T75" fmla="*/ 0 h 151"/>
              <a:gd name="T76" fmla="*/ 32696 w 180"/>
              <a:gd name="T77" fmla="*/ 44802 h 151"/>
              <a:gd name="T78" fmla="*/ 77439 w 180"/>
              <a:gd name="T79" fmla="*/ 91327 h 151"/>
              <a:gd name="T80" fmla="*/ 118740 w 180"/>
              <a:gd name="T81" fmla="*/ 132682 h 151"/>
              <a:gd name="T82" fmla="*/ 101531 w 180"/>
              <a:gd name="T83" fmla="*/ 93050 h 151"/>
              <a:gd name="T84" fmla="*/ 96369 w 180"/>
              <a:gd name="T85" fmla="*/ 93050 h 151"/>
              <a:gd name="T86" fmla="*/ 58509 w 180"/>
              <a:gd name="T87" fmla="*/ 93050 h 151"/>
              <a:gd name="T88" fmla="*/ 0 w 180"/>
              <a:gd name="T89" fmla="*/ 151637 h 151"/>
              <a:gd name="T90" fmla="*/ 0 w 180"/>
              <a:gd name="T91" fmla="*/ 199885 h 151"/>
              <a:gd name="T92" fmla="*/ 0 w 180"/>
              <a:gd name="T93" fmla="*/ 199885 h 151"/>
              <a:gd name="T94" fmla="*/ 3442 w 180"/>
              <a:gd name="T95" fmla="*/ 201608 h 151"/>
              <a:gd name="T96" fmla="*/ 68835 w 180"/>
              <a:gd name="T97" fmla="*/ 213670 h 151"/>
              <a:gd name="T98" fmla="*/ 68835 w 180"/>
              <a:gd name="T99" fmla="*/ 198162 h 151"/>
              <a:gd name="T100" fmla="*/ 118740 w 180"/>
              <a:gd name="T101" fmla="*/ 132682 h 15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80" h="151">
                <a:moveTo>
                  <a:pt x="108" y="26"/>
                </a:moveTo>
                <a:cubicBezTo>
                  <a:pt x="117" y="31"/>
                  <a:pt x="123" y="40"/>
                  <a:pt x="124" y="50"/>
                </a:cubicBezTo>
                <a:cubicBezTo>
                  <a:pt x="127" y="52"/>
                  <a:pt x="131" y="53"/>
                  <a:pt x="135" y="53"/>
                </a:cubicBezTo>
                <a:cubicBezTo>
                  <a:pt x="149" y="53"/>
                  <a:pt x="161" y="41"/>
                  <a:pt x="161" y="26"/>
                </a:cubicBezTo>
                <a:cubicBezTo>
                  <a:pt x="161" y="12"/>
                  <a:pt x="149" y="0"/>
                  <a:pt x="135" y="0"/>
                </a:cubicBezTo>
                <a:cubicBezTo>
                  <a:pt x="120" y="0"/>
                  <a:pt x="109" y="11"/>
                  <a:pt x="108" y="26"/>
                </a:cubicBezTo>
                <a:moveTo>
                  <a:pt x="91" y="80"/>
                </a:moveTo>
                <a:cubicBezTo>
                  <a:pt x="106" y="80"/>
                  <a:pt x="118" y="68"/>
                  <a:pt x="118" y="53"/>
                </a:cubicBezTo>
                <a:cubicBezTo>
                  <a:pt x="118" y="39"/>
                  <a:pt x="106" y="27"/>
                  <a:pt x="91" y="27"/>
                </a:cubicBezTo>
                <a:cubicBezTo>
                  <a:pt x="77" y="27"/>
                  <a:pt x="65" y="39"/>
                  <a:pt x="65" y="53"/>
                </a:cubicBezTo>
                <a:cubicBezTo>
                  <a:pt x="65" y="68"/>
                  <a:pt x="77" y="80"/>
                  <a:pt x="91" y="80"/>
                </a:cubicBezTo>
                <a:moveTo>
                  <a:pt x="102" y="82"/>
                </a:moveTo>
                <a:cubicBezTo>
                  <a:pt x="80" y="82"/>
                  <a:pt x="80" y="82"/>
                  <a:pt x="80" y="82"/>
                </a:cubicBezTo>
                <a:cubicBezTo>
                  <a:pt x="61" y="82"/>
                  <a:pt x="46" y="97"/>
                  <a:pt x="46" y="115"/>
                </a:cubicBezTo>
                <a:cubicBezTo>
                  <a:pt x="46" y="143"/>
                  <a:pt x="46" y="143"/>
                  <a:pt x="46" y="143"/>
                </a:cubicBezTo>
                <a:cubicBezTo>
                  <a:pt x="46" y="143"/>
                  <a:pt x="46" y="143"/>
                  <a:pt x="46" y="143"/>
                </a:cubicBezTo>
                <a:cubicBezTo>
                  <a:pt x="48" y="144"/>
                  <a:pt x="48" y="144"/>
                  <a:pt x="48" y="144"/>
                </a:cubicBezTo>
                <a:cubicBezTo>
                  <a:pt x="66" y="149"/>
                  <a:pt x="81" y="151"/>
                  <a:pt x="94" y="151"/>
                </a:cubicBezTo>
                <a:cubicBezTo>
                  <a:pt x="119" y="151"/>
                  <a:pt x="133" y="144"/>
                  <a:pt x="134" y="144"/>
                </a:cubicBezTo>
                <a:cubicBezTo>
                  <a:pt x="136" y="143"/>
                  <a:pt x="136" y="143"/>
                  <a:pt x="136" y="143"/>
                </a:cubicBezTo>
                <a:cubicBezTo>
                  <a:pt x="136" y="143"/>
                  <a:pt x="136" y="143"/>
                  <a:pt x="136" y="143"/>
                </a:cubicBezTo>
                <a:cubicBezTo>
                  <a:pt x="136" y="115"/>
                  <a:pt x="136" y="115"/>
                  <a:pt x="136" y="115"/>
                </a:cubicBezTo>
                <a:cubicBezTo>
                  <a:pt x="136" y="97"/>
                  <a:pt x="121" y="82"/>
                  <a:pt x="102" y="82"/>
                </a:cubicBezTo>
                <a:moveTo>
                  <a:pt x="146" y="54"/>
                </a:moveTo>
                <a:cubicBezTo>
                  <a:pt x="124" y="54"/>
                  <a:pt x="124" y="54"/>
                  <a:pt x="124" y="54"/>
                </a:cubicBezTo>
                <a:cubicBezTo>
                  <a:pt x="124" y="63"/>
                  <a:pt x="120" y="71"/>
                  <a:pt x="114" y="77"/>
                </a:cubicBezTo>
                <a:cubicBezTo>
                  <a:pt x="130" y="82"/>
                  <a:pt x="142" y="97"/>
                  <a:pt x="142" y="115"/>
                </a:cubicBezTo>
                <a:cubicBezTo>
                  <a:pt x="142" y="124"/>
                  <a:pt x="142" y="124"/>
                  <a:pt x="142" y="124"/>
                </a:cubicBezTo>
                <a:cubicBezTo>
                  <a:pt x="164" y="123"/>
                  <a:pt x="177" y="117"/>
                  <a:pt x="178" y="116"/>
                </a:cubicBezTo>
                <a:cubicBezTo>
                  <a:pt x="180" y="116"/>
                  <a:pt x="180" y="116"/>
                  <a:pt x="180" y="116"/>
                </a:cubicBezTo>
                <a:cubicBezTo>
                  <a:pt x="180" y="116"/>
                  <a:pt x="180" y="116"/>
                  <a:pt x="180" y="116"/>
                </a:cubicBezTo>
                <a:cubicBezTo>
                  <a:pt x="180" y="88"/>
                  <a:pt x="180" y="88"/>
                  <a:pt x="180" y="88"/>
                </a:cubicBezTo>
                <a:cubicBezTo>
                  <a:pt x="180" y="70"/>
                  <a:pt x="165" y="54"/>
                  <a:pt x="146" y="54"/>
                </a:cubicBezTo>
                <a:moveTo>
                  <a:pt x="45" y="53"/>
                </a:moveTo>
                <a:cubicBezTo>
                  <a:pt x="50" y="53"/>
                  <a:pt x="55" y="51"/>
                  <a:pt x="59" y="48"/>
                </a:cubicBezTo>
                <a:cubicBezTo>
                  <a:pt x="60" y="40"/>
                  <a:pt x="65" y="33"/>
                  <a:pt x="71" y="28"/>
                </a:cubicBezTo>
                <a:cubicBezTo>
                  <a:pt x="71" y="27"/>
                  <a:pt x="71" y="27"/>
                  <a:pt x="71" y="26"/>
                </a:cubicBezTo>
                <a:cubicBezTo>
                  <a:pt x="71" y="12"/>
                  <a:pt x="59" y="0"/>
                  <a:pt x="45" y="0"/>
                </a:cubicBezTo>
                <a:cubicBezTo>
                  <a:pt x="30" y="0"/>
                  <a:pt x="19" y="12"/>
                  <a:pt x="19" y="26"/>
                </a:cubicBezTo>
                <a:cubicBezTo>
                  <a:pt x="19" y="41"/>
                  <a:pt x="30" y="53"/>
                  <a:pt x="45" y="53"/>
                </a:cubicBezTo>
                <a:moveTo>
                  <a:pt x="69" y="77"/>
                </a:moveTo>
                <a:cubicBezTo>
                  <a:pt x="63" y="71"/>
                  <a:pt x="59" y="63"/>
                  <a:pt x="59" y="54"/>
                </a:cubicBezTo>
                <a:cubicBezTo>
                  <a:pt x="58" y="54"/>
                  <a:pt x="57" y="54"/>
                  <a:pt x="56" y="54"/>
                </a:cubicBezTo>
                <a:cubicBezTo>
                  <a:pt x="34" y="54"/>
                  <a:pt x="34" y="54"/>
                  <a:pt x="34" y="54"/>
                </a:cubicBezTo>
                <a:cubicBezTo>
                  <a:pt x="15" y="54"/>
                  <a:pt x="0" y="70"/>
                  <a:pt x="0" y="88"/>
                </a:cubicBezTo>
                <a:cubicBezTo>
                  <a:pt x="0" y="116"/>
                  <a:pt x="0" y="116"/>
                  <a:pt x="0" y="116"/>
                </a:cubicBezTo>
                <a:cubicBezTo>
                  <a:pt x="0" y="116"/>
                  <a:pt x="0" y="116"/>
                  <a:pt x="0" y="116"/>
                </a:cubicBezTo>
                <a:cubicBezTo>
                  <a:pt x="2" y="117"/>
                  <a:pt x="2" y="117"/>
                  <a:pt x="2" y="117"/>
                </a:cubicBezTo>
                <a:cubicBezTo>
                  <a:pt x="16" y="121"/>
                  <a:pt x="29" y="123"/>
                  <a:pt x="40" y="124"/>
                </a:cubicBezTo>
                <a:cubicBezTo>
                  <a:pt x="40" y="115"/>
                  <a:pt x="40" y="115"/>
                  <a:pt x="40" y="115"/>
                </a:cubicBezTo>
                <a:cubicBezTo>
                  <a:pt x="40" y="97"/>
                  <a:pt x="52" y="82"/>
                  <a:pt x="69"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Oval 38"/>
          <p:cNvSpPr>
            <a:spLocks noChangeArrowheads="1"/>
          </p:cNvSpPr>
          <p:nvPr/>
        </p:nvSpPr>
        <p:spPr bwMode="auto">
          <a:xfrm>
            <a:off x="1604963" y="579835"/>
            <a:ext cx="448866" cy="446484"/>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77" name="Freeform 39"/>
          <p:cNvSpPr>
            <a:spLocks noEditPoints="1"/>
          </p:cNvSpPr>
          <p:nvPr/>
        </p:nvSpPr>
        <p:spPr bwMode="auto">
          <a:xfrm>
            <a:off x="1678781" y="653653"/>
            <a:ext cx="300038" cy="298847"/>
          </a:xfrm>
          <a:custGeom>
            <a:avLst/>
            <a:gdLst>
              <a:gd name="T0" fmla="*/ 200066 w 232"/>
              <a:gd name="T1" fmla="*/ 399403 h 232"/>
              <a:gd name="T2" fmla="*/ 400132 w 232"/>
              <a:gd name="T3" fmla="*/ 199702 h 232"/>
              <a:gd name="T4" fmla="*/ 200066 w 232"/>
              <a:gd name="T5" fmla="*/ 0 h 232"/>
              <a:gd name="T6" fmla="*/ 0 w 232"/>
              <a:gd name="T7" fmla="*/ 199702 h 232"/>
              <a:gd name="T8" fmla="*/ 200066 w 232"/>
              <a:gd name="T9" fmla="*/ 399403 h 232"/>
              <a:gd name="T10" fmla="*/ 200066 w 232"/>
              <a:gd name="T11" fmla="*/ 37874 h 232"/>
              <a:gd name="T12" fmla="*/ 362188 w 232"/>
              <a:gd name="T13" fmla="*/ 199702 h 232"/>
              <a:gd name="T14" fmla="*/ 200066 w 232"/>
              <a:gd name="T15" fmla="*/ 361529 h 232"/>
              <a:gd name="T16" fmla="*/ 37944 w 232"/>
              <a:gd name="T17" fmla="*/ 199702 h 232"/>
              <a:gd name="T18" fmla="*/ 200066 w 232"/>
              <a:gd name="T19" fmla="*/ 37874 h 232"/>
              <a:gd name="T20" fmla="*/ 200066 w 232"/>
              <a:gd name="T21" fmla="*/ 234133 h 232"/>
              <a:gd name="T22" fmla="*/ 325970 w 232"/>
              <a:gd name="T23" fmla="*/ 199702 h 232"/>
              <a:gd name="T24" fmla="*/ 200066 w 232"/>
              <a:gd name="T25" fmla="*/ 323654 h 232"/>
              <a:gd name="T26" fmla="*/ 75887 w 232"/>
              <a:gd name="T27" fmla="*/ 199702 h 232"/>
              <a:gd name="T28" fmla="*/ 200066 w 232"/>
              <a:gd name="T29" fmla="*/ 234133 h 232"/>
              <a:gd name="T30" fmla="*/ 100033 w 232"/>
              <a:gd name="T31" fmla="*/ 137725 h 232"/>
              <a:gd name="T32" fmla="*/ 125904 w 232"/>
              <a:gd name="T33" fmla="*/ 173878 h 232"/>
              <a:gd name="T34" fmla="*/ 150050 w 232"/>
              <a:gd name="T35" fmla="*/ 137725 h 232"/>
              <a:gd name="T36" fmla="*/ 125904 w 232"/>
              <a:gd name="T37" fmla="*/ 99851 h 232"/>
              <a:gd name="T38" fmla="*/ 100033 w 232"/>
              <a:gd name="T39" fmla="*/ 137725 h 232"/>
              <a:gd name="T40" fmla="*/ 250083 w 232"/>
              <a:gd name="T41" fmla="*/ 137725 h 232"/>
              <a:gd name="T42" fmla="*/ 275953 w 232"/>
              <a:gd name="T43" fmla="*/ 173878 h 232"/>
              <a:gd name="T44" fmla="*/ 300099 w 232"/>
              <a:gd name="T45" fmla="*/ 137725 h 232"/>
              <a:gd name="T46" fmla="*/ 275953 w 232"/>
              <a:gd name="T47" fmla="*/ 99851 h 232"/>
              <a:gd name="T48" fmla="*/ 250083 w 232"/>
              <a:gd name="T49" fmla="*/ 137725 h 2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2" h="232">
                <a:moveTo>
                  <a:pt x="116" y="232"/>
                </a:moveTo>
                <a:cubicBezTo>
                  <a:pt x="180" y="232"/>
                  <a:pt x="232" y="180"/>
                  <a:pt x="232" y="116"/>
                </a:cubicBezTo>
                <a:cubicBezTo>
                  <a:pt x="232" y="52"/>
                  <a:pt x="180" y="0"/>
                  <a:pt x="116" y="0"/>
                </a:cubicBezTo>
                <a:cubicBezTo>
                  <a:pt x="52" y="0"/>
                  <a:pt x="0" y="52"/>
                  <a:pt x="0" y="116"/>
                </a:cubicBezTo>
                <a:cubicBezTo>
                  <a:pt x="0" y="180"/>
                  <a:pt x="52" y="232"/>
                  <a:pt x="116" y="232"/>
                </a:cubicBezTo>
                <a:moveTo>
                  <a:pt x="116" y="22"/>
                </a:moveTo>
                <a:cubicBezTo>
                  <a:pt x="168" y="22"/>
                  <a:pt x="210" y="64"/>
                  <a:pt x="210" y="116"/>
                </a:cubicBezTo>
                <a:cubicBezTo>
                  <a:pt x="210" y="168"/>
                  <a:pt x="168" y="210"/>
                  <a:pt x="116" y="210"/>
                </a:cubicBezTo>
                <a:cubicBezTo>
                  <a:pt x="64" y="210"/>
                  <a:pt x="22" y="168"/>
                  <a:pt x="22" y="116"/>
                </a:cubicBezTo>
                <a:cubicBezTo>
                  <a:pt x="22" y="64"/>
                  <a:pt x="64" y="22"/>
                  <a:pt x="116" y="22"/>
                </a:cubicBezTo>
                <a:moveTo>
                  <a:pt x="116" y="136"/>
                </a:moveTo>
                <a:cubicBezTo>
                  <a:pt x="143" y="136"/>
                  <a:pt x="168" y="129"/>
                  <a:pt x="189" y="116"/>
                </a:cubicBezTo>
                <a:cubicBezTo>
                  <a:pt x="185" y="157"/>
                  <a:pt x="154" y="188"/>
                  <a:pt x="116" y="188"/>
                </a:cubicBezTo>
                <a:cubicBezTo>
                  <a:pt x="79" y="188"/>
                  <a:pt x="47" y="157"/>
                  <a:pt x="44" y="116"/>
                </a:cubicBezTo>
                <a:cubicBezTo>
                  <a:pt x="65" y="129"/>
                  <a:pt x="90" y="136"/>
                  <a:pt x="116" y="136"/>
                </a:cubicBezTo>
                <a:moveTo>
                  <a:pt x="58" y="80"/>
                </a:moveTo>
                <a:cubicBezTo>
                  <a:pt x="58" y="92"/>
                  <a:pt x="65" y="101"/>
                  <a:pt x="73" y="101"/>
                </a:cubicBezTo>
                <a:cubicBezTo>
                  <a:pt x="81" y="101"/>
                  <a:pt x="87" y="92"/>
                  <a:pt x="87" y="80"/>
                </a:cubicBezTo>
                <a:cubicBezTo>
                  <a:pt x="87" y="68"/>
                  <a:pt x="81" y="58"/>
                  <a:pt x="73" y="58"/>
                </a:cubicBezTo>
                <a:cubicBezTo>
                  <a:pt x="65" y="58"/>
                  <a:pt x="58" y="68"/>
                  <a:pt x="58" y="80"/>
                </a:cubicBezTo>
                <a:moveTo>
                  <a:pt x="145" y="80"/>
                </a:moveTo>
                <a:cubicBezTo>
                  <a:pt x="145" y="92"/>
                  <a:pt x="152" y="101"/>
                  <a:pt x="160" y="101"/>
                </a:cubicBezTo>
                <a:cubicBezTo>
                  <a:pt x="168" y="101"/>
                  <a:pt x="174" y="92"/>
                  <a:pt x="174" y="80"/>
                </a:cubicBezTo>
                <a:cubicBezTo>
                  <a:pt x="174" y="68"/>
                  <a:pt x="168" y="58"/>
                  <a:pt x="160" y="58"/>
                </a:cubicBezTo>
                <a:cubicBezTo>
                  <a:pt x="152" y="58"/>
                  <a:pt x="145" y="68"/>
                  <a:pt x="145"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40"/>
          <p:cNvSpPr>
            <a:spLocks/>
          </p:cNvSpPr>
          <p:nvPr/>
        </p:nvSpPr>
        <p:spPr bwMode="auto">
          <a:xfrm>
            <a:off x="2269332" y="2299098"/>
            <a:ext cx="45244" cy="45244"/>
          </a:xfrm>
          <a:custGeom>
            <a:avLst/>
            <a:gdLst>
              <a:gd name="T0" fmla="*/ 20741 w 35"/>
              <a:gd name="T1" fmla="*/ 3415 h 35"/>
              <a:gd name="T2" fmla="*/ 55309 w 35"/>
              <a:gd name="T3" fmla="*/ 20491 h 35"/>
              <a:gd name="T4" fmla="*/ 38025 w 35"/>
              <a:gd name="T5" fmla="*/ 54642 h 35"/>
              <a:gd name="T6" fmla="*/ 5185 w 35"/>
              <a:gd name="T7" fmla="*/ 37567 h 35"/>
              <a:gd name="T8" fmla="*/ 20741 w 35"/>
              <a:gd name="T9" fmla="*/ 341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5">
                <a:moveTo>
                  <a:pt x="12" y="2"/>
                </a:moveTo>
                <a:cubicBezTo>
                  <a:pt x="20" y="0"/>
                  <a:pt x="29" y="4"/>
                  <a:pt x="32" y="12"/>
                </a:cubicBezTo>
                <a:cubicBezTo>
                  <a:pt x="35" y="20"/>
                  <a:pt x="31" y="29"/>
                  <a:pt x="22" y="32"/>
                </a:cubicBezTo>
                <a:cubicBezTo>
                  <a:pt x="14" y="35"/>
                  <a:pt x="5" y="30"/>
                  <a:pt x="3" y="22"/>
                </a:cubicBezTo>
                <a:cubicBezTo>
                  <a:pt x="0" y="14"/>
                  <a:pt x="4" y="5"/>
                  <a:pt x="12" y="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41"/>
          <p:cNvSpPr>
            <a:spLocks/>
          </p:cNvSpPr>
          <p:nvPr/>
        </p:nvSpPr>
        <p:spPr bwMode="auto">
          <a:xfrm>
            <a:off x="2226469" y="2244329"/>
            <a:ext cx="109538" cy="73819"/>
          </a:xfrm>
          <a:custGeom>
            <a:avLst/>
            <a:gdLst>
              <a:gd name="T0" fmla="*/ 127538 w 85"/>
              <a:gd name="T1" fmla="*/ 18988 h 57"/>
              <a:gd name="T2" fmla="*/ 125814 w 85"/>
              <a:gd name="T3" fmla="*/ 18988 h 57"/>
              <a:gd name="T4" fmla="*/ 124091 w 85"/>
              <a:gd name="T5" fmla="*/ 18988 h 57"/>
              <a:gd name="T6" fmla="*/ 124091 w 85"/>
              <a:gd name="T7" fmla="*/ 17262 h 57"/>
              <a:gd name="T8" fmla="*/ 10341 w 85"/>
              <a:gd name="T9" fmla="*/ 60417 h 57"/>
              <a:gd name="T10" fmla="*/ 8617 w 85"/>
              <a:gd name="T11" fmla="*/ 65595 h 57"/>
              <a:gd name="T12" fmla="*/ 5170 w 85"/>
              <a:gd name="T13" fmla="*/ 72500 h 57"/>
              <a:gd name="T14" fmla="*/ 12064 w 85"/>
              <a:gd name="T15" fmla="*/ 94941 h 57"/>
              <a:gd name="T16" fmla="*/ 34470 w 85"/>
              <a:gd name="T17" fmla="*/ 86310 h 57"/>
              <a:gd name="T18" fmla="*/ 41364 w 85"/>
              <a:gd name="T19" fmla="*/ 75952 h 57"/>
              <a:gd name="T20" fmla="*/ 113750 w 85"/>
              <a:gd name="T21" fmla="*/ 50060 h 57"/>
              <a:gd name="T22" fmla="*/ 122367 w 85"/>
              <a:gd name="T23" fmla="*/ 53512 h 57"/>
              <a:gd name="T24" fmla="*/ 144773 w 85"/>
              <a:gd name="T25" fmla="*/ 46607 h 57"/>
              <a:gd name="T26" fmla="*/ 144773 w 85"/>
              <a:gd name="T27" fmla="*/ 32798 h 57"/>
              <a:gd name="T28" fmla="*/ 136155 w 85"/>
              <a:gd name="T29" fmla="*/ 24167 h 57"/>
              <a:gd name="T30" fmla="*/ 127538 w 85"/>
              <a:gd name="T31" fmla="*/ 18988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5" h="57">
                <a:moveTo>
                  <a:pt x="74" y="11"/>
                </a:moveTo>
                <a:cubicBezTo>
                  <a:pt x="74" y="11"/>
                  <a:pt x="74" y="11"/>
                  <a:pt x="73" y="11"/>
                </a:cubicBezTo>
                <a:cubicBezTo>
                  <a:pt x="72" y="11"/>
                  <a:pt x="72" y="11"/>
                  <a:pt x="72" y="11"/>
                </a:cubicBezTo>
                <a:cubicBezTo>
                  <a:pt x="72" y="10"/>
                  <a:pt x="72" y="10"/>
                  <a:pt x="72" y="10"/>
                </a:cubicBezTo>
                <a:cubicBezTo>
                  <a:pt x="47" y="0"/>
                  <a:pt x="18" y="10"/>
                  <a:pt x="6" y="35"/>
                </a:cubicBezTo>
                <a:cubicBezTo>
                  <a:pt x="5" y="38"/>
                  <a:pt x="5" y="38"/>
                  <a:pt x="5" y="38"/>
                </a:cubicBezTo>
                <a:cubicBezTo>
                  <a:pt x="3" y="42"/>
                  <a:pt x="3" y="42"/>
                  <a:pt x="3" y="42"/>
                </a:cubicBezTo>
                <a:cubicBezTo>
                  <a:pt x="0" y="47"/>
                  <a:pt x="2" y="53"/>
                  <a:pt x="7" y="55"/>
                </a:cubicBezTo>
                <a:cubicBezTo>
                  <a:pt x="12" y="57"/>
                  <a:pt x="18" y="55"/>
                  <a:pt x="20" y="50"/>
                </a:cubicBezTo>
                <a:cubicBezTo>
                  <a:pt x="24" y="44"/>
                  <a:pt x="24" y="44"/>
                  <a:pt x="24" y="44"/>
                </a:cubicBezTo>
                <a:cubicBezTo>
                  <a:pt x="31" y="28"/>
                  <a:pt x="50" y="21"/>
                  <a:pt x="66" y="29"/>
                </a:cubicBezTo>
                <a:cubicBezTo>
                  <a:pt x="71" y="31"/>
                  <a:pt x="71" y="31"/>
                  <a:pt x="71" y="31"/>
                </a:cubicBezTo>
                <a:cubicBezTo>
                  <a:pt x="75" y="34"/>
                  <a:pt x="81" y="32"/>
                  <a:pt x="84" y="27"/>
                </a:cubicBezTo>
                <a:cubicBezTo>
                  <a:pt x="85" y="24"/>
                  <a:pt x="85" y="22"/>
                  <a:pt x="84" y="19"/>
                </a:cubicBezTo>
                <a:cubicBezTo>
                  <a:pt x="83" y="17"/>
                  <a:pt x="81" y="15"/>
                  <a:pt x="79" y="14"/>
                </a:cubicBezTo>
                <a:lnTo>
                  <a:pt x="74" y="11"/>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42"/>
          <p:cNvSpPr>
            <a:spLocks/>
          </p:cNvSpPr>
          <p:nvPr/>
        </p:nvSpPr>
        <p:spPr bwMode="auto">
          <a:xfrm>
            <a:off x="2187178" y="2197894"/>
            <a:ext cx="166688" cy="101204"/>
          </a:xfrm>
          <a:custGeom>
            <a:avLst/>
            <a:gdLst>
              <a:gd name="T0" fmla="*/ 211956 w 129"/>
              <a:gd name="T1" fmla="*/ 34573 h 78"/>
              <a:gd name="T2" fmla="*/ 205063 w 129"/>
              <a:gd name="T3" fmla="*/ 31116 h 78"/>
              <a:gd name="T4" fmla="*/ 205063 w 129"/>
              <a:gd name="T5" fmla="*/ 31116 h 78"/>
              <a:gd name="T6" fmla="*/ 199893 w 129"/>
              <a:gd name="T7" fmla="*/ 29387 h 78"/>
              <a:gd name="T8" fmla="*/ 196447 w 129"/>
              <a:gd name="T9" fmla="*/ 27658 h 78"/>
              <a:gd name="T10" fmla="*/ 10339 w 129"/>
              <a:gd name="T11" fmla="*/ 96805 h 78"/>
              <a:gd name="T12" fmla="*/ 10339 w 129"/>
              <a:gd name="T13" fmla="*/ 98533 h 78"/>
              <a:gd name="T14" fmla="*/ 3446 w 129"/>
              <a:gd name="T15" fmla="*/ 110634 h 78"/>
              <a:gd name="T16" fmla="*/ 10339 w 129"/>
              <a:gd name="T17" fmla="*/ 131378 h 78"/>
              <a:gd name="T18" fmla="*/ 31018 w 129"/>
              <a:gd name="T19" fmla="*/ 124463 h 78"/>
              <a:gd name="T20" fmla="*/ 37911 w 129"/>
              <a:gd name="T21" fmla="*/ 112363 h 78"/>
              <a:gd name="T22" fmla="*/ 37911 w 129"/>
              <a:gd name="T23" fmla="*/ 110634 h 78"/>
              <a:gd name="T24" fmla="*/ 187831 w 129"/>
              <a:gd name="T25" fmla="*/ 58774 h 78"/>
              <a:gd name="T26" fmla="*/ 198170 w 129"/>
              <a:gd name="T27" fmla="*/ 62232 h 78"/>
              <a:gd name="T28" fmla="*/ 218849 w 129"/>
              <a:gd name="T29" fmla="*/ 55317 h 78"/>
              <a:gd name="T30" fmla="*/ 211956 w 129"/>
              <a:gd name="T31" fmla="*/ 34573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9" h="78">
                <a:moveTo>
                  <a:pt x="123" y="20"/>
                </a:moveTo>
                <a:cubicBezTo>
                  <a:pt x="119" y="18"/>
                  <a:pt x="119" y="18"/>
                  <a:pt x="119" y="18"/>
                </a:cubicBezTo>
                <a:cubicBezTo>
                  <a:pt x="119" y="18"/>
                  <a:pt x="119" y="18"/>
                  <a:pt x="119" y="18"/>
                </a:cubicBezTo>
                <a:cubicBezTo>
                  <a:pt x="116" y="17"/>
                  <a:pt x="116" y="17"/>
                  <a:pt x="116" y="17"/>
                </a:cubicBezTo>
                <a:cubicBezTo>
                  <a:pt x="115" y="17"/>
                  <a:pt x="114" y="16"/>
                  <a:pt x="114" y="16"/>
                </a:cubicBezTo>
                <a:cubicBezTo>
                  <a:pt x="73" y="0"/>
                  <a:pt x="26" y="17"/>
                  <a:pt x="6" y="56"/>
                </a:cubicBezTo>
                <a:cubicBezTo>
                  <a:pt x="6" y="56"/>
                  <a:pt x="6" y="57"/>
                  <a:pt x="6" y="57"/>
                </a:cubicBezTo>
                <a:cubicBezTo>
                  <a:pt x="2" y="64"/>
                  <a:pt x="2" y="64"/>
                  <a:pt x="2" y="64"/>
                </a:cubicBezTo>
                <a:cubicBezTo>
                  <a:pt x="0" y="69"/>
                  <a:pt x="2" y="74"/>
                  <a:pt x="6" y="76"/>
                </a:cubicBezTo>
                <a:cubicBezTo>
                  <a:pt x="11" y="78"/>
                  <a:pt x="16" y="76"/>
                  <a:pt x="18" y="72"/>
                </a:cubicBezTo>
                <a:cubicBezTo>
                  <a:pt x="22" y="65"/>
                  <a:pt x="22" y="65"/>
                  <a:pt x="22" y="65"/>
                </a:cubicBezTo>
                <a:cubicBezTo>
                  <a:pt x="22" y="65"/>
                  <a:pt x="22" y="64"/>
                  <a:pt x="22" y="64"/>
                </a:cubicBezTo>
                <a:cubicBezTo>
                  <a:pt x="38" y="32"/>
                  <a:pt x="77" y="19"/>
                  <a:pt x="109" y="34"/>
                </a:cubicBezTo>
                <a:cubicBezTo>
                  <a:pt x="115" y="36"/>
                  <a:pt x="115" y="36"/>
                  <a:pt x="115" y="36"/>
                </a:cubicBezTo>
                <a:cubicBezTo>
                  <a:pt x="120" y="39"/>
                  <a:pt x="125" y="37"/>
                  <a:pt x="127" y="32"/>
                </a:cubicBezTo>
                <a:cubicBezTo>
                  <a:pt x="129" y="28"/>
                  <a:pt x="127" y="23"/>
                  <a:pt x="123" y="20"/>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Oval 43"/>
          <p:cNvSpPr>
            <a:spLocks noChangeArrowheads="1"/>
          </p:cNvSpPr>
          <p:nvPr/>
        </p:nvSpPr>
        <p:spPr bwMode="auto">
          <a:xfrm>
            <a:off x="1932385" y="2682479"/>
            <a:ext cx="454819" cy="454819"/>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82" name="Freeform 44"/>
          <p:cNvSpPr>
            <a:spLocks noEditPoints="1"/>
          </p:cNvSpPr>
          <p:nvPr/>
        </p:nvSpPr>
        <p:spPr bwMode="auto">
          <a:xfrm>
            <a:off x="2000250" y="2757488"/>
            <a:ext cx="315516" cy="308372"/>
          </a:xfrm>
          <a:custGeom>
            <a:avLst/>
            <a:gdLst>
              <a:gd name="T0" fmla="*/ 248031 w 245"/>
              <a:gd name="T1" fmla="*/ 3446 h 239"/>
              <a:gd name="T2" fmla="*/ 180856 w 245"/>
              <a:gd name="T3" fmla="*/ 3446 h 239"/>
              <a:gd name="T4" fmla="*/ 234251 w 245"/>
              <a:gd name="T5" fmla="*/ 404902 h 239"/>
              <a:gd name="T6" fmla="*/ 372046 w 245"/>
              <a:gd name="T7" fmla="*/ 282570 h 239"/>
              <a:gd name="T8" fmla="*/ 322096 w 245"/>
              <a:gd name="T9" fmla="*/ 261894 h 239"/>
              <a:gd name="T10" fmla="*/ 315206 w 245"/>
              <a:gd name="T11" fmla="*/ 349766 h 239"/>
              <a:gd name="T12" fmla="*/ 79232 w 245"/>
              <a:gd name="T13" fmla="*/ 98210 h 239"/>
              <a:gd name="T14" fmla="*/ 77510 w 245"/>
              <a:gd name="T15" fmla="*/ 187806 h 239"/>
              <a:gd name="T16" fmla="*/ 91289 w 245"/>
              <a:gd name="T17" fmla="*/ 175745 h 239"/>
              <a:gd name="T18" fmla="*/ 111958 w 245"/>
              <a:gd name="T19" fmla="*/ 184360 h 239"/>
              <a:gd name="T20" fmla="*/ 127460 w 245"/>
              <a:gd name="T21" fmla="*/ 222265 h 239"/>
              <a:gd name="T22" fmla="*/ 149852 w 245"/>
              <a:gd name="T23" fmla="*/ 246387 h 239"/>
              <a:gd name="T24" fmla="*/ 151574 w 245"/>
              <a:gd name="T25" fmla="*/ 296354 h 239"/>
              <a:gd name="T26" fmla="*/ 161909 w 245"/>
              <a:gd name="T27" fmla="*/ 342875 h 239"/>
              <a:gd name="T28" fmla="*/ 182578 w 245"/>
              <a:gd name="T29" fmla="*/ 360104 h 239"/>
              <a:gd name="T30" fmla="*/ 215305 w 245"/>
              <a:gd name="T31" fmla="*/ 304969 h 239"/>
              <a:gd name="T32" fmla="*/ 241141 w 245"/>
              <a:gd name="T33" fmla="*/ 234326 h 239"/>
              <a:gd name="T34" fmla="*/ 196358 w 245"/>
              <a:gd name="T35" fmla="*/ 227434 h 239"/>
              <a:gd name="T36" fmla="*/ 156742 w 245"/>
              <a:gd name="T37" fmla="*/ 222265 h 239"/>
              <a:gd name="T38" fmla="*/ 132628 w 245"/>
              <a:gd name="T39" fmla="*/ 211927 h 239"/>
              <a:gd name="T40" fmla="*/ 148130 w 245"/>
              <a:gd name="T41" fmla="*/ 194698 h 239"/>
              <a:gd name="T42" fmla="*/ 151574 w 245"/>
              <a:gd name="T43" fmla="*/ 184360 h 239"/>
              <a:gd name="T44" fmla="*/ 124015 w 245"/>
              <a:gd name="T45" fmla="*/ 163684 h 239"/>
              <a:gd name="T46" fmla="*/ 204970 w 245"/>
              <a:gd name="T47" fmla="*/ 196421 h 239"/>
              <a:gd name="T48" fmla="*/ 210137 w 245"/>
              <a:gd name="T49" fmla="*/ 179191 h 239"/>
              <a:gd name="T50" fmla="*/ 227362 w 245"/>
              <a:gd name="T51" fmla="*/ 117163 h 239"/>
              <a:gd name="T52" fmla="*/ 235974 w 245"/>
              <a:gd name="T53" fmla="*/ 101656 h 239"/>
              <a:gd name="T54" fmla="*/ 249753 w 245"/>
              <a:gd name="T55" fmla="*/ 86149 h 239"/>
              <a:gd name="T56" fmla="*/ 220472 w 245"/>
              <a:gd name="T57" fmla="*/ 75811 h 239"/>
              <a:gd name="T58" fmla="*/ 191190 w 245"/>
              <a:gd name="T59" fmla="*/ 74088 h 239"/>
              <a:gd name="T60" fmla="*/ 165354 w 245"/>
              <a:gd name="T61" fmla="*/ 80980 h 239"/>
              <a:gd name="T62" fmla="*/ 199803 w 245"/>
              <a:gd name="T63" fmla="*/ 53413 h 239"/>
              <a:gd name="T64" fmla="*/ 186023 w 245"/>
              <a:gd name="T65" fmla="*/ 41352 h 239"/>
              <a:gd name="T66" fmla="*/ 179133 w 245"/>
              <a:gd name="T67" fmla="*/ 34460 h 239"/>
              <a:gd name="T68" fmla="*/ 232529 w 245"/>
              <a:gd name="T69" fmla="*/ 46521 h 239"/>
              <a:gd name="T70" fmla="*/ 284202 w 245"/>
              <a:gd name="T71" fmla="*/ 49967 h 239"/>
              <a:gd name="T72" fmla="*/ 287647 w 245"/>
              <a:gd name="T73" fmla="*/ 75811 h 239"/>
              <a:gd name="T74" fmla="*/ 308316 w 245"/>
              <a:gd name="T75" fmla="*/ 89595 h 239"/>
              <a:gd name="T76" fmla="*/ 334153 w 245"/>
              <a:gd name="T77" fmla="*/ 87872 h 239"/>
              <a:gd name="T78" fmla="*/ 356544 w 245"/>
              <a:gd name="T79" fmla="*/ 101656 h 239"/>
              <a:gd name="T80" fmla="*/ 341042 w 245"/>
              <a:gd name="T81" fmla="*/ 160238 h 239"/>
              <a:gd name="T82" fmla="*/ 380659 w 245"/>
              <a:gd name="T83" fmla="*/ 218819 h 2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5" h="239">
                <a:moveTo>
                  <a:pt x="241" y="103"/>
                </a:moveTo>
                <a:cubicBezTo>
                  <a:pt x="239" y="84"/>
                  <a:pt x="232" y="65"/>
                  <a:pt x="220" y="49"/>
                </a:cubicBezTo>
                <a:cubicBezTo>
                  <a:pt x="201" y="23"/>
                  <a:pt x="175" y="8"/>
                  <a:pt x="144" y="2"/>
                </a:cubicBezTo>
                <a:cubicBezTo>
                  <a:pt x="137" y="1"/>
                  <a:pt x="131" y="1"/>
                  <a:pt x="124" y="0"/>
                </a:cubicBezTo>
                <a:cubicBezTo>
                  <a:pt x="123" y="0"/>
                  <a:pt x="123" y="0"/>
                  <a:pt x="123" y="0"/>
                </a:cubicBezTo>
                <a:cubicBezTo>
                  <a:pt x="117" y="1"/>
                  <a:pt x="111" y="1"/>
                  <a:pt x="105" y="2"/>
                </a:cubicBezTo>
                <a:cubicBezTo>
                  <a:pt x="44" y="11"/>
                  <a:pt x="0" y="69"/>
                  <a:pt x="7" y="130"/>
                </a:cubicBezTo>
                <a:cubicBezTo>
                  <a:pt x="10" y="160"/>
                  <a:pt x="23" y="185"/>
                  <a:pt x="45" y="205"/>
                </a:cubicBezTo>
                <a:cubicBezTo>
                  <a:pt x="70" y="228"/>
                  <a:pt x="101" y="239"/>
                  <a:pt x="136" y="235"/>
                </a:cubicBezTo>
                <a:cubicBezTo>
                  <a:pt x="163" y="233"/>
                  <a:pt x="186" y="222"/>
                  <a:pt x="206" y="203"/>
                </a:cubicBezTo>
                <a:cubicBezTo>
                  <a:pt x="234" y="176"/>
                  <a:pt x="245" y="142"/>
                  <a:pt x="241" y="103"/>
                </a:cubicBezTo>
                <a:moveTo>
                  <a:pt x="216" y="164"/>
                </a:moveTo>
                <a:cubicBezTo>
                  <a:pt x="213" y="159"/>
                  <a:pt x="209" y="151"/>
                  <a:pt x="208" y="145"/>
                </a:cubicBezTo>
                <a:cubicBezTo>
                  <a:pt x="205" y="136"/>
                  <a:pt x="199" y="145"/>
                  <a:pt x="199" y="151"/>
                </a:cubicBezTo>
                <a:cubicBezTo>
                  <a:pt x="198" y="157"/>
                  <a:pt x="195" y="161"/>
                  <a:pt x="187" y="152"/>
                </a:cubicBezTo>
                <a:cubicBezTo>
                  <a:pt x="179" y="143"/>
                  <a:pt x="177" y="145"/>
                  <a:pt x="175" y="145"/>
                </a:cubicBezTo>
                <a:cubicBezTo>
                  <a:pt x="173" y="145"/>
                  <a:pt x="168" y="151"/>
                  <a:pt x="169" y="179"/>
                </a:cubicBezTo>
                <a:cubicBezTo>
                  <a:pt x="170" y="198"/>
                  <a:pt x="178" y="201"/>
                  <a:pt x="183" y="203"/>
                </a:cubicBezTo>
                <a:cubicBezTo>
                  <a:pt x="173" y="209"/>
                  <a:pt x="162" y="214"/>
                  <a:pt x="150" y="217"/>
                </a:cubicBezTo>
                <a:cubicBezTo>
                  <a:pt x="104" y="229"/>
                  <a:pt x="57" y="208"/>
                  <a:pt x="35" y="165"/>
                </a:cubicBezTo>
                <a:cubicBezTo>
                  <a:pt x="15" y="126"/>
                  <a:pt x="25" y="82"/>
                  <a:pt x="46" y="57"/>
                </a:cubicBezTo>
                <a:cubicBezTo>
                  <a:pt x="46" y="61"/>
                  <a:pt x="47" y="65"/>
                  <a:pt x="47" y="69"/>
                </a:cubicBezTo>
                <a:cubicBezTo>
                  <a:pt x="48" y="80"/>
                  <a:pt x="47" y="91"/>
                  <a:pt x="45" y="102"/>
                </a:cubicBezTo>
                <a:cubicBezTo>
                  <a:pt x="45" y="104"/>
                  <a:pt x="45" y="106"/>
                  <a:pt x="45" y="109"/>
                </a:cubicBezTo>
                <a:cubicBezTo>
                  <a:pt x="46" y="110"/>
                  <a:pt x="48" y="111"/>
                  <a:pt x="49" y="111"/>
                </a:cubicBezTo>
                <a:cubicBezTo>
                  <a:pt x="50" y="112"/>
                  <a:pt x="52" y="110"/>
                  <a:pt x="52" y="109"/>
                </a:cubicBezTo>
                <a:cubicBezTo>
                  <a:pt x="53" y="107"/>
                  <a:pt x="53" y="104"/>
                  <a:pt x="53" y="102"/>
                </a:cubicBezTo>
                <a:cubicBezTo>
                  <a:pt x="53" y="100"/>
                  <a:pt x="53" y="99"/>
                  <a:pt x="53" y="96"/>
                </a:cubicBezTo>
                <a:cubicBezTo>
                  <a:pt x="55" y="98"/>
                  <a:pt x="56" y="98"/>
                  <a:pt x="57" y="99"/>
                </a:cubicBezTo>
                <a:cubicBezTo>
                  <a:pt x="60" y="102"/>
                  <a:pt x="62" y="105"/>
                  <a:pt x="65" y="107"/>
                </a:cubicBezTo>
                <a:cubicBezTo>
                  <a:pt x="66" y="109"/>
                  <a:pt x="67" y="110"/>
                  <a:pt x="67" y="112"/>
                </a:cubicBezTo>
                <a:cubicBezTo>
                  <a:pt x="67" y="115"/>
                  <a:pt x="68" y="117"/>
                  <a:pt x="70" y="119"/>
                </a:cubicBezTo>
                <a:cubicBezTo>
                  <a:pt x="72" y="122"/>
                  <a:pt x="72" y="126"/>
                  <a:pt x="74" y="129"/>
                </a:cubicBezTo>
                <a:cubicBezTo>
                  <a:pt x="74" y="130"/>
                  <a:pt x="74" y="132"/>
                  <a:pt x="75" y="133"/>
                </a:cubicBezTo>
                <a:cubicBezTo>
                  <a:pt x="76" y="136"/>
                  <a:pt x="78" y="138"/>
                  <a:pt x="82" y="138"/>
                </a:cubicBezTo>
                <a:cubicBezTo>
                  <a:pt x="85" y="138"/>
                  <a:pt x="86" y="140"/>
                  <a:pt x="87" y="143"/>
                </a:cubicBezTo>
                <a:cubicBezTo>
                  <a:pt x="86" y="143"/>
                  <a:pt x="85" y="143"/>
                  <a:pt x="84" y="143"/>
                </a:cubicBezTo>
                <a:cubicBezTo>
                  <a:pt x="80" y="144"/>
                  <a:pt x="78" y="146"/>
                  <a:pt x="78" y="150"/>
                </a:cubicBezTo>
                <a:cubicBezTo>
                  <a:pt x="78" y="159"/>
                  <a:pt x="81" y="166"/>
                  <a:pt x="88" y="172"/>
                </a:cubicBezTo>
                <a:cubicBezTo>
                  <a:pt x="90" y="174"/>
                  <a:pt x="91" y="175"/>
                  <a:pt x="93" y="177"/>
                </a:cubicBezTo>
                <a:cubicBezTo>
                  <a:pt x="97" y="181"/>
                  <a:pt x="98" y="186"/>
                  <a:pt x="97" y="191"/>
                </a:cubicBezTo>
                <a:cubicBezTo>
                  <a:pt x="96" y="193"/>
                  <a:pt x="94" y="196"/>
                  <a:pt x="94" y="199"/>
                </a:cubicBezTo>
                <a:cubicBezTo>
                  <a:pt x="94" y="201"/>
                  <a:pt x="94" y="204"/>
                  <a:pt x="94" y="207"/>
                </a:cubicBezTo>
                <a:cubicBezTo>
                  <a:pt x="95" y="209"/>
                  <a:pt x="95" y="215"/>
                  <a:pt x="97" y="215"/>
                </a:cubicBezTo>
                <a:cubicBezTo>
                  <a:pt x="102" y="214"/>
                  <a:pt x="105" y="215"/>
                  <a:pt x="106" y="209"/>
                </a:cubicBezTo>
                <a:cubicBezTo>
                  <a:pt x="106" y="208"/>
                  <a:pt x="106" y="208"/>
                  <a:pt x="105" y="207"/>
                </a:cubicBezTo>
                <a:cubicBezTo>
                  <a:pt x="104" y="202"/>
                  <a:pt x="111" y="187"/>
                  <a:pt x="115" y="185"/>
                </a:cubicBezTo>
                <a:cubicBezTo>
                  <a:pt x="118" y="182"/>
                  <a:pt x="121" y="180"/>
                  <a:pt x="125" y="177"/>
                </a:cubicBezTo>
                <a:cubicBezTo>
                  <a:pt x="129" y="173"/>
                  <a:pt x="131" y="168"/>
                  <a:pt x="129" y="162"/>
                </a:cubicBezTo>
                <a:cubicBezTo>
                  <a:pt x="127" y="157"/>
                  <a:pt x="129" y="153"/>
                  <a:pt x="133" y="149"/>
                </a:cubicBezTo>
                <a:cubicBezTo>
                  <a:pt x="137" y="146"/>
                  <a:pt x="140" y="141"/>
                  <a:pt x="140" y="136"/>
                </a:cubicBezTo>
                <a:cubicBezTo>
                  <a:pt x="139" y="130"/>
                  <a:pt x="136" y="126"/>
                  <a:pt x="131" y="127"/>
                </a:cubicBezTo>
                <a:cubicBezTo>
                  <a:pt x="129" y="127"/>
                  <a:pt x="126" y="128"/>
                  <a:pt x="124" y="129"/>
                </a:cubicBezTo>
                <a:cubicBezTo>
                  <a:pt x="121" y="130"/>
                  <a:pt x="117" y="132"/>
                  <a:pt x="114" y="132"/>
                </a:cubicBezTo>
                <a:cubicBezTo>
                  <a:pt x="109" y="133"/>
                  <a:pt x="106" y="130"/>
                  <a:pt x="104" y="126"/>
                </a:cubicBezTo>
                <a:cubicBezTo>
                  <a:pt x="102" y="123"/>
                  <a:pt x="102" y="123"/>
                  <a:pt x="99" y="125"/>
                </a:cubicBezTo>
                <a:cubicBezTo>
                  <a:pt x="96" y="126"/>
                  <a:pt x="94" y="128"/>
                  <a:pt x="91" y="129"/>
                </a:cubicBezTo>
                <a:cubicBezTo>
                  <a:pt x="89" y="131"/>
                  <a:pt x="87" y="130"/>
                  <a:pt x="85" y="128"/>
                </a:cubicBezTo>
                <a:cubicBezTo>
                  <a:pt x="84" y="127"/>
                  <a:pt x="82" y="126"/>
                  <a:pt x="81" y="125"/>
                </a:cubicBezTo>
                <a:cubicBezTo>
                  <a:pt x="79" y="124"/>
                  <a:pt x="78" y="124"/>
                  <a:pt x="77" y="123"/>
                </a:cubicBezTo>
                <a:cubicBezTo>
                  <a:pt x="76" y="122"/>
                  <a:pt x="74" y="120"/>
                  <a:pt x="74" y="119"/>
                </a:cubicBezTo>
                <a:cubicBezTo>
                  <a:pt x="74" y="117"/>
                  <a:pt x="76" y="115"/>
                  <a:pt x="78" y="115"/>
                </a:cubicBezTo>
                <a:cubicBezTo>
                  <a:pt x="80" y="114"/>
                  <a:pt x="83" y="114"/>
                  <a:pt x="86" y="113"/>
                </a:cubicBezTo>
                <a:cubicBezTo>
                  <a:pt x="88" y="113"/>
                  <a:pt x="89" y="112"/>
                  <a:pt x="90" y="112"/>
                </a:cubicBezTo>
                <a:cubicBezTo>
                  <a:pt x="92" y="111"/>
                  <a:pt x="92" y="110"/>
                  <a:pt x="91" y="109"/>
                </a:cubicBezTo>
                <a:cubicBezTo>
                  <a:pt x="90" y="108"/>
                  <a:pt x="89" y="108"/>
                  <a:pt x="88" y="107"/>
                </a:cubicBezTo>
                <a:cubicBezTo>
                  <a:pt x="84" y="105"/>
                  <a:pt x="80" y="104"/>
                  <a:pt x="75" y="102"/>
                </a:cubicBezTo>
                <a:cubicBezTo>
                  <a:pt x="74" y="102"/>
                  <a:pt x="73" y="101"/>
                  <a:pt x="72" y="100"/>
                </a:cubicBezTo>
                <a:cubicBezTo>
                  <a:pt x="70" y="99"/>
                  <a:pt x="69" y="97"/>
                  <a:pt x="72" y="95"/>
                </a:cubicBezTo>
                <a:cubicBezTo>
                  <a:pt x="81" y="86"/>
                  <a:pt x="93" y="84"/>
                  <a:pt x="103" y="95"/>
                </a:cubicBezTo>
                <a:cubicBezTo>
                  <a:pt x="106" y="98"/>
                  <a:pt x="108" y="103"/>
                  <a:pt x="111" y="106"/>
                </a:cubicBezTo>
                <a:cubicBezTo>
                  <a:pt x="113" y="109"/>
                  <a:pt x="116" y="112"/>
                  <a:pt x="119" y="114"/>
                </a:cubicBezTo>
                <a:cubicBezTo>
                  <a:pt x="120" y="115"/>
                  <a:pt x="123" y="115"/>
                  <a:pt x="124" y="115"/>
                </a:cubicBezTo>
                <a:cubicBezTo>
                  <a:pt x="126" y="114"/>
                  <a:pt x="126" y="111"/>
                  <a:pt x="125" y="109"/>
                </a:cubicBezTo>
                <a:cubicBezTo>
                  <a:pt x="124" y="107"/>
                  <a:pt x="123" y="105"/>
                  <a:pt x="122" y="104"/>
                </a:cubicBezTo>
                <a:cubicBezTo>
                  <a:pt x="116" y="96"/>
                  <a:pt x="117" y="82"/>
                  <a:pt x="128" y="76"/>
                </a:cubicBezTo>
                <a:cubicBezTo>
                  <a:pt x="132" y="74"/>
                  <a:pt x="135" y="72"/>
                  <a:pt x="137" y="67"/>
                </a:cubicBezTo>
                <a:cubicBezTo>
                  <a:pt x="135" y="67"/>
                  <a:pt x="133" y="68"/>
                  <a:pt x="132" y="68"/>
                </a:cubicBezTo>
                <a:cubicBezTo>
                  <a:pt x="123" y="71"/>
                  <a:pt x="129" y="65"/>
                  <a:pt x="133" y="63"/>
                </a:cubicBezTo>
                <a:cubicBezTo>
                  <a:pt x="136" y="63"/>
                  <a:pt x="131" y="61"/>
                  <a:pt x="131" y="61"/>
                </a:cubicBezTo>
                <a:cubicBezTo>
                  <a:pt x="131" y="61"/>
                  <a:pt x="134" y="60"/>
                  <a:pt x="137" y="59"/>
                </a:cubicBezTo>
                <a:cubicBezTo>
                  <a:pt x="139" y="58"/>
                  <a:pt x="142" y="57"/>
                  <a:pt x="143" y="55"/>
                </a:cubicBezTo>
                <a:cubicBezTo>
                  <a:pt x="145" y="54"/>
                  <a:pt x="145" y="52"/>
                  <a:pt x="146" y="51"/>
                </a:cubicBezTo>
                <a:cubicBezTo>
                  <a:pt x="146" y="51"/>
                  <a:pt x="146" y="50"/>
                  <a:pt x="145" y="50"/>
                </a:cubicBezTo>
                <a:cubicBezTo>
                  <a:pt x="143" y="50"/>
                  <a:pt x="141" y="51"/>
                  <a:pt x="139" y="51"/>
                </a:cubicBezTo>
                <a:cubicBezTo>
                  <a:pt x="135" y="51"/>
                  <a:pt x="134" y="51"/>
                  <a:pt x="134" y="47"/>
                </a:cubicBezTo>
                <a:cubicBezTo>
                  <a:pt x="133" y="44"/>
                  <a:pt x="131" y="43"/>
                  <a:pt x="128" y="44"/>
                </a:cubicBezTo>
                <a:cubicBezTo>
                  <a:pt x="127" y="45"/>
                  <a:pt x="125" y="46"/>
                  <a:pt x="123" y="47"/>
                </a:cubicBezTo>
                <a:cubicBezTo>
                  <a:pt x="120" y="50"/>
                  <a:pt x="117" y="49"/>
                  <a:pt x="115" y="45"/>
                </a:cubicBezTo>
                <a:cubicBezTo>
                  <a:pt x="115" y="42"/>
                  <a:pt x="113" y="42"/>
                  <a:pt x="111" y="43"/>
                </a:cubicBezTo>
                <a:cubicBezTo>
                  <a:pt x="110" y="44"/>
                  <a:pt x="109" y="45"/>
                  <a:pt x="108" y="46"/>
                </a:cubicBezTo>
                <a:cubicBezTo>
                  <a:pt x="106" y="47"/>
                  <a:pt x="104" y="48"/>
                  <a:pt x="102" y="48"/>
                </a:cubicBezTo>
                <a:cubicBezTo>
                  <a:pt x="100" y="49"/>
                  <a:pt x="97" y="50"/>
                  <a:pt x="96" y="47"/>
                </a:cubicBezTo>
                <a:cubicBezTo>
                  <a:pt x="95" y="45"/>
                  <a:pt x="96" y="43"/>
                  <a:pt x="98" y="41"/>
                </a:cubicBezTo>
                <a:cubicBezTo>
                  <a:pt x="100" y="39"/>
                  <a:pt x="103" y="38"/>
                  <a:pt x="105" y="37"/>
                </a:cubicBezTo>
                <a:cubicBezTo>
                  <a:pt x="109" y="35"/>
                  <a:pt x="113" y="33"/>
                  <a:pt x="116" y="31"/>
                </a:cubicBezTo>
                <a:cubicBezTo>
                  <a:pt x="119" y="29"/>
                  <a:pt x="120" y="26"/>
                  <a:pt x="119" y="23"/>
                </a:cubicBezTo>
                <a:cubicBezTo>
                  <a:pt x="119" y="20"/>
                  <a:pt x="117" y="19"/>
                  <a:pt x="114" y="21"/>
                </a:cubicBezTo>
                <a:cubicBezTo>
                  <a:pt x="112" y="22"/>
                  <a:pt x="110" y="23"/>
                  <a:pt x="108" y="24"/>
                </a:cubicBezTo>
                <a:cubicBezTo>
                  <a:pt x="107" y="25"/>
                  <a:pt x="105" y="25"/>
                  <a:pt x="103" y="24"/>
                </a:cubicBezTo>
                <a:cubicBezTo>
                  <a:pt x="103" y="24"/>
                  <a:pt x="102" y="23"/>
                  <a:pt x="102" y="22"/>
                </a:cubicBezTo>
                <a:cubicBezTo>
                  <a:pt x="102" y="21"/>
                  <a:pt x="103" y="20"/>
                  <a:pt x="104" y="20"/>
                </a:cubicBezTo>
                <a:cubicBezTo>
                  <a:pt x="109" y="19"/>
                  <a:pt x="114" y="18"/>
                  <a:pt x="119" y="18"/>
                </a:cubicBezTo>
                <a:cubicBezTo>
                  <a:pt x="120" y="18"/>
                  <a:pt x="121" y="18"/>
                  <a:pt x="121" y="19"/>
                </a:cubicBezTo>
                <a:cubicBezTo>
                  <a:pt x="125" y="23"/>
                  <a:pt x="129" y="25"/>
                  <a:pt x="135" y="27"/>
                </a:cubicBezTo>
                <a:cubicBezTo>
                  <a:pt x="139" y="28"/>
                  <a:pt x="139" y="27"/>
                  <a:pt x="140" y="23"/>
                </a:cubicBezTo>
                <a:cubicBezTo>
                  <a:pt x="145" y="22"/>
                  <a:pt x="151" y="19"/>
                  <a:pt x="156" y="22"/>
                </a:cubicBezTo>
                <a:cubicBezTo>
                  <a:pt x="159" y="24"/>
                  <a:pt x="162" y="27"/>
                  <a:pt x="165" y="29"/>
                </a:cubicBezTo>
                <a:cubicBezTo>
                  <a:pt x="165" y="30"/>
                  <a:pt x="165" y="32"/>
                  <a:pt x="165" y="33"/>
                </a:cubicBezTo>
                <a:cubicBezTo>
                  <a:pt x="164" y="35"/>
                  <a:pt x="163" y="36"/>
                  <a:pt x="163" y="38"/>
                </a:cubicBezTo>
                <a:cubicBezTo>
                  <a:pt x="162" y="41"/>
                  <a:pt x="164" y="44"/>
                  <a:pt x="167" y="44"/>
                </a:cubicBezTo>
                <a:cubicBezTo>
                  <a:pt x="168" y="44"/>
                  <a:pt x="169" y="43"/>
                  <a:pt x="171" y="43"/>
                </a:cubicBezTo>
                <a:cubicBezTo>
                  <a:pt x="174" y="43"/>
                  <a:pt x="175" y="44"/>
                  <a:pt x="174" y="48"/>
                </a:cubicBezTo>
                <a:cubicBezTo>
                  <a:pt x="174" y="52"/>
                  <a:pt x="175" y="53"/>
                  <a:pt x="179" y="52"/>
                </a:cubicBezTo>
                <a:cubicBezTo>
                  <a:pt x="181" y="52"/>
                  <a:pt x="182" y="52"/>
                  <a:pt x="183" y="53"/>
                </a:cubicBezTo>
                <a:cubicBezTo>
                  <a:pt x="184" y="53"/>
                  <a:pt x="185" y="54"/>
                  <a:pt x="185" y="54"/>
                </a:cubicBezTo>
                <a:cubicBezTo>
                  <a:pt x="190" y="57"/>
                  <a:pt x="193" y="56"/>
                  <a:pt x="194" y="51"/>
                </a:cubicBezTo>
                <a:cubicBezTo>
                  <a:pt x="194" y="50"/>
                  <a:pt x="194" y="50"/>
                  <a:pt x="194" y="49"/>
                </a:cubicBezTo>
                <a:cubicBezTo>
                  <a:pt x="195" y="47"/>
                  <a:pt x="196" y="46"/>
                  <a:pt x="198" y="48"/>
                </a:cubicBezTo>
                <a:cubicBezTo>
                  <a:pt x="201" y="51"/>
                  <a:pt x="204" y="55"/>
                  <a:pt x="207" y="59"/>
                </a:cubicBezTo>
                <a:cubicBezTo>
                  <a:pt x="204" y="62"/>
                  <a:pt x="204" y="66"/>
                  <a:pt x="204" y="70"/>
                </a:cubicBezTo>
                <a:cubicBezTo>
                  <a:pt x="205" y="75"/>
                  <a:pt x="204" y="78"/>
                  <a:pt x="202" y="82"/>
                </a:cubicBezTo>
                <a:cubicBezTo>
                  <a:pt x="201" y="86"/>
                  <a:pt x="199" y="90"/>
                  <a:pt x="198" y="93"/>
                </a:cubicBezTo>
                <a:cubicBezTo>
                  <a:pt x="196" y="99"/>
                  <a:pt x="198" y="102"/>
                  <a:pt x="204" y="103"/>
                </a:cubicBezTo>
                <a:cubicBezTo>
                  <a:pt x="209" y="104"/>
                  <a:pt x="210" y="105"/>
                  <a:pt x="211" y="111"/>
                </a:cubicBezTo>
                <a:cubicBezTo>
                  <a:pt x="211" y="118"/>
                  <a:pt x="215" y="124"/>
                  <a:pt x="221" y="127"/>
                </a:cubicBezTo>
                <a:cubicBezTo>
                  <a:pt x="223" y="128"/>
                  <a:pt x="224" y="128"/>
                  <a:pt x="226" y="129"/>
                </a:cubicBezTo>
                <a:cubicBezTo>
                  <a:pt x="225" y="140"/>
                  <a:pt x="222" y="152"/>
                  <a:pt x="216" y="1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Oval 45"/>
          <p:cNvSpPr>
            <a:spLocks noChangeArrowheads="1"/>
          </p:cNvSpPr>
          <p:nvPr/>
        </p:nvSpPr>
        <p:spPr bwMode="auto">
          <a:xfrm>
            <a:off x="2559844" y="1252538"/>
            <a:ext cx="461963" cy="460772"/>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nvGrpSpPr>
          <p:cNvPr id="84" name="组合 93"/>
          <p:cNvGrpSpPr>
            <a:grpSpLocks/>
          </p:cNvGrpSpPr>
          <p:nvPr/>
        </p:nvGrpSpPr>
        <p:grpSpPr bwMode="auto">
          <a:xfrm>
            <a:off x="2637235" y="1340644"/>
            <a:ext cx="304800" cy="264319"/>
            <a:chOff x="4409943" y="2975668"/>
            <a:chExt cx="406691" cy="352028"/>
          </a:xfrm>
        </p:grpSpPr>
        <p:sp>
          <p:nvSpPr>
            <p:cNvPr id="85" name="Freeform 46"/>
            <p:cNvSpPr>
              <a:spLocks/>
            </p:cNvSpPr>
            <p:nvPr/>
          </p:nvSpPr>
          <p:spPr bwMode="auto">
            <a:xfrm>
              <a:off x="4685443" y="2991703"/>
              <a:ext cx="65595" cy="82359"/>
            </a:xfrm>
            <a:custGeom>
              <a:avLst/>
              <a:gdLst>
                <a:gd name="T0" fmla="*/ 65595 w 90"/>
                <a:gd name="T1" fmla="*/ 0 h 113"/>
                <a:gd name="T2" fmla="*/ 0 w 90"/>
                <a:gd name="T3" fmla="*/ 0 h 113"/>
                <a:gd name="T4" fmla="*/ 0 w 90"/>
                <a:gd name="T5" fmla="*/ 29154 h 113"/>
                <a:gd name="T6" fmla="*/ 65595 w 90"/>
                <a:gd name="T7" fmla="*/ 82359 h 113"/>
                <a:gd name="T8" fmla="*/ 65595 w 90"/>
                <a:gd name="T9" fmla="*/ 0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113">
                  <a:moveTo>
                    <a:pt x="90" y="0"/>
                  </a:moveTo>
                  <a:lnTo>
                    <a:pt x="0" y="0"/>
                  </a:lnTo>
                  <a:lnTo>
                    <a:pt x="0" y="40"/>
                  </a:lnTo>
                  <a:lnTo>
                    <a:pt x="90" y="113"/>
                  </a:lnTo>
                  <a:lnTo>
                    <a:pt x="9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6" name="Freeform 47"/>
            <p:cNvSpPr>
              <a:spLocks/>
            </p:cNvSpPr>
            <p:nvPr/>
          </p:nvSpPr>
          <p:spPr bwMode="auto">
            <a:xfrm>
              <a:off x="4474809" y="3062399"/>
              <a:ext cx="276230" cy="265297"/>
            </a:xfrm>
            <a:custGeom>
              <a:avLst/>
              <a:gdLst>
                <a:gd name="T0" fmla="*/ 276230 w 379"/>
                <a:gd name="T1" fmla="*/ 140666 h 364"/>
                <a:gd name="T2" fmla="*/ 276230 w 379"/>
                <a:gd name="T3" fmla="*/ 111512 h 364"/>
                <a:gd name="T4" fmla="*/ 210634 w 379"/>
                <a:gd name="T5" fmla="*/ 58307 h 364"/>
                <a:gd name="T6" fmla="*/ 138479 w 379"/>
                <a:gd name="T7" fmla="*/ 0 h 364"/>
                <a:gd name="T8" fmla="*/ 0 w 379"/>
                <a:gd name="T9" fmla="*/ 111512 h 364"/>
                <a:gd name="T10" fmla="*/ 0 w 379"/>
                <a:gd name="T11" fmla="*/ 265297 h 364"/>
                <a:gd name="T12" fmla="*/ 88190 w 379"/>
                <a:gd name="T13" fmla="*/ 265297 h 364"/>
                <a:gd name="T14" fmla="*/ 88190 w 379"/>
                <a:gd name="T15" fmla="*/ 115156 h 364"/>
                <a:gd name="T16" fmla="*/ 190227 w 379"/>
                <a:gd name="T17" fmla="*/ 115156 h 364"/>
                <a:gd name="T18" fmla="*/ 190227 w 379"/>
                <a:gd name="T19" fmla="*/ 265297 h 364"/>
                <a:gd name="T20" fmla="*/ 276230 w 379"/>
                <a:gd name="T21" fmla="*/ 265297 h 364"/>
                <a:gd name="T22" fmla="*/ 276230 w 379"/>
                <a:gd name="T23" fmla="*/ 140666 h 3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9" h="364">
                  <a:moveTo>
                    <a:pt x="379" y="193"/>
                  </a:moveTo>
                  <a:lnTo>
                    <a:pt x="379" y="153"/>
                  </a:lnTo>
                  <a:lnTo>
                    <a:pt x="289" y="80"/>
                  </a:lnTo>
                  <a:lnTo>
                    <a:pt x="190" y="0"/>
                  </a:lnTo>
                  <a:lnTo>
                    <a:pt x="0" y="153"/>
                  </a:lnTo>
                  <a:lnTo>
                    <a:pt x="0" y="364"/>
                  </a:lnTo>
                  <a:lnTo>
                    <a:pt x="121" y="364"/>
                  </a:lnTo>
                  <a:lnTo>
                    <a:pt x="121" y="158"/>
                  </a:lnTo>
                  <a:lnTo>
                    <a:pt x="261" y="158"/>
                  </a:lnTo>
                  <a:lnTo>
                    <a:pt x="261" y="364"/>
                  </a:lnTo>
                  <a:lnTo>
                    <a:pt x="379" y="364"/>
                  </a:lnTo>
                  <a:lnTo>
                    <a:pt x="379" y="19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48"/>
            <p:cNvSpPr>
              <a:spLocks/>
            </p:cNvSpPr>
            <p:nvPr/>
          </p:nvSpPr>
          <p:spPr bwMode="auto">
            <a:xfrm>
              <a:off x="4409943" y="2975668"/>
              <a:ext cx="406691" cy="208447"/>
            </a:xfrm>
            <a:custGeom>
              <a:avLst/>
              <a:gdLst>
                <a:gd name="T0" fmla="*/ 64866 w 558"/>
                <a:gd name="T1" fmla="*/ 184395 h 286"/>
                <a:gd name="T2" fmla="*/ 203346 w 558"/>
                <a:gd name="T3" fmla="*/ 72884 h 286"/>
                <a:gd name="T4" fmla="*/ 275500 w 558"/>
                <a:gd name="T5" fmla="*/ 129733 h 286"/>
                <a:gd name="T6" fmla="*/ 341096 w 558"/>
                <a:gd name="T7" fmla="*/ 184395 h 286"/>
                <a:gd name="T8" fmla="*/ 371707 w 558"/>
                <a:gd name="T9" fmla="*/ 208447 h 286"/>
                <a:gd name="T10" fmla="*/ 406691 w 558"/>
                <a:gd name="T11" fmla="*/ 165446 h 286"/>
                <a:gd name="T12" fmla="*/ 341096 w 558"/>
                <a:gd name="T13" fmla="*/ 112241 h 286"/>
                <a:gd name="T14" fmla="*/ 275500 w 558"/>
                <a:gd name="T15" fmla="*/ 59036 h 286"/>
                <a:gd name="T16" fmla="*/ 203346 w 558"/>
                <a:gd name="T17" fmla="*/ 0 h 286"/>
                <a:gd name="T18" fmla="*/ 0 w 558"/>
                <a:gd name="T19" fmla="*/ 165446 h 286"/>
                <a:gd name="T20" fmla="*/ 35713 w 558"/>
                <a:gd name="T21" fmla="*/ 208447 h 286"/>
                <a:gd name="T22" fmla="*/ 64866 w 558"/>
                <a:gd name="T23" fmla="*/ 184395 h 2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8" h="286">
                  <a:moveTo>
                    <a:pt x="89" y="253"/>
                  </a:moveTo>
                  <a:lnTo>
                    <a:pt x="279" y="100"/>
                  </a:lnTo>
                  <a:lnTo>
                    <a:pt x="378" y="178"/>
                  </a:lnTo>
                  <a:lnTo>
                    <a:pt x="468" y="253"/>
                  </a:lnTo>
                  <a:lnTo>
                    <a:pt x="510" y="286"/>
                  </a:lnTo>
                  <a:lnTo>
                    <a:pt x="558" y="227"/>
                  </a:lnTo>
                  <a:lnTo>
                    <a:pt x="468" y="154"/>
                  </a:lnTo>
                  <a:lnTo>
                    <a:pt x="378" y="81"/>
                  </a:lnTo>
                  <a:lnTo>
                    <a:pt x="279" y="0"/>
                  </a:lnTo>
                  <a:lnTo>
                    <a:pt x="0" y="227"/>
                  </a:lnTo>
                  <a:lnTo>
                    <a:pt x="49" y="286"/>
                  </a:lnTo>
                  <a:lnTo>
                    <a:pt x="89" y="2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8" name="Oval 49"/>
          <p:cNvSpPr>
            <a:spLocks noChangeArrowheads="1"/>
          </p:cNvSpPr>
          <p:nvPr/>
        </p:nvSpPr>
        <p:spPr bwMode="auto">
          <a:xfrm>
            <a:off x="100013" y="2443163"/>
            <a:ext cx="454819" cy="457200"/>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nvGrpSpPr>
          <p:cNvPr id="89" name="组合 98"/>
          <p:cNvGrpSpPr>
            <a:grpSpLocks/>
          </p:cNvGrpSpPr>
          <p:nvPr/>
        </p:nvGrpSpPr>
        <p:grpSpPr bwMode="auto">
          <a:xfrm>
            <a:off x="166687" y="2551510"/>
            <a:ext cx="320279" cy="258365"/>
            <a:chOff x="1513542" y="4408563"/>
            <a:chExt cx="425641" cy="344740"/>
          </a:xfrm>
        </p:grpSpPr>
        <p:sp>
          <p:nvSpPr>
            <p:cNvPr id="90" name="Freeform 50"/>
            <p:cNvSpPr>
              <a:spLocks/>
            </p:cNvSpPr>
            <p:nvPr/>
          </p:nvSpPr>
          <p:spPr bwMode="auto">
            <a:xfrm>
              <a:off x="1513542" y="4489464"/>
              <a:ext cx="306840" cy="263839"/>
            </a:xfrm>
            <a:custGeom>
              <a:avLst/>
              <a:gdLst>
                <a:gd name="T0" fmla="*/ 32798 w 421"/>
                <a:gd name="T1" fmla="*/ 263839 h 362"/>
                <a:gd name="T2" fmla="*/ 86003 w 421"/>
                <a:gd name="T3" fmla="*/ 204803 h 362"/>
                <a:gd name="T4" fmla="*/ 306840 w 421"/>
                <a:gd name="T5" fmla="*/ 204803 h 362"/>
                <a:gd name="T6" fmla="*/ 306840 w 421"/>
                <a:gd name="T7" fmla="*/ 145039 h 362"/>
                <a:gd name="T8" fmla="*/ 106410 w 421"/>
                <a:gd name="T9" fmla="*/ 145039 h 362"/>
                <a:gd name="T10" fmla="*/ 96206 w 421"/>
                <a:gd name="T11" fmla="*/ 145039 h 362"/>
                <a:gd name="T12" fmla="*/ 96206 w 421"/>
                <a:gd name="T13" fmla="*/ 132648 h 362"/>
                <a:gd name="T14" fmla="*/ 96206 w 421"/>
                <a:gd name="T15" fmla="*/ 0 h 362"/>
                <a:gd name="T16" fmla="*/ 0 w 421"/>
                <a:gd name="T17" fmla="*/ 0 h 362"/>
                <a:gd name="T18" fmla="*/ 0 w 421"/>
                <a:gd name="T19" fmla="*/ 204803 h 362"/>
                <a:gd name="T20" fmla="*/ 32798 w 421"/>
                <a:gd name="T21" fmla="*/ 204803 h 362"/>
                <a:gd name="T22" fmla="*/ 32798 w 421"/>
                <a:gd name="T23" fmla="*/ 263839 h 3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21" h="362">
                  <a:moveTo>
                    <a:pt x="45" y="362"/>
                  </a:moveTo>
                  <a:lnTo>
                    <a:pt x="118" y="281"/>
                  </a:lnTo>
                  <a:lnTo>
                    <a:pt x="421" y="281"/>
                  </a:lnTo>
                  <a:lnTo>
                    <a:pt x="421" y="199"/>
                  </a:lnTo>
                  <a:lnTo>
                    <a:pt x="146" y="199"/>
                  </a:lnTo>
                  <a:lnTo>
                    <a:pt x="132" y="199"/>
                  </a:lnTo>
                  <a:lnTo>
                    <a:pt x="132" y="182"/>
                  </a:lnTo>
                  <a:lnTo>
                    <a:pt x="132" y="0"/>
                  </a:lnTo>
                  <a:lnTo>
                    <a:pt x="0" y="0"/>
                  </a:lnTo>
                  <a:lnTo>
                    <a:pt x="0" y="281"/>
                  </a:lnTo>
                  <a:lnTo>
                    <a:pt x="45" y="281"/>
                  </a:lnTo>
                  <a:lnTo>
                    <a:pt x="45" y="3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51"/>
            <p:cNvSpPr>
              <a:spLocks noEditPoints="1"/>
            </p:cNvSpPr>
            <p:nvPr/>
          </p:nvSpPr>
          <p:spPr bwMode="auto">
            <a:xfrm>
              <a:off x="1622138" y="4408563"/>
              <a:ext cx="317045" cy="274043"/>
            </a:xfrm>
            <a:custGeom>
              <a:avLst/>
              <a:gdLst>
                <a:gd name="T0" fmla="*/ 227445 w 184"/>
                <a:gd name="T1" fmla="*/ 213719 h 159"/>
                <a:gd name="T2" fmla="*/ 284307 w 184"/>
                <a:gd name="T3" fmla="*/ 274043 h 159"/>
                <a:gd name="T4" fmla="*/ 284307 w 184"/>
                <a:gd name="T5" fmla="*/ 213719 h 159"/>
                <a:gd name="T6" fmla="*/ 317045 w 184"/>
                <a:gd name="T7" fmla="*/ 213719 h 159"/>
                <a:gd name="T8" fmla="*/ 317045 w 184"/>
                <a:gd name="T9" fmla="*/ 0 h 159"/>
                <a:gd name="T10" fmla="*/ 0 w 184"/>
                <a:gd name="T11" fmla="*/ 0 h 159"/>
                <a:gd name="T12" fmla="*/ 0 w 184"/>
                <a:gd name="T13" fmla="*/ 81006 h 159"/>
                <a:gd name="T14" fmla="*/ 0 w 184"/>
                <a:gd name="T15" fmla="*/ 213719 h 159"/>
                <a:gd name="T16" fmla="*/ 198153 w 184"/>
                <a:gd name="T17" fmla="*/ 213719 h 159"/>
                <a:gd name="T18" fmla="*/ 227445 w 184"/>
                <a:gd name="T19" fmla="*/ 213719 h 159"/>
                <a:gd name="T20" fmla="*/ 265353 w 184"/>
                <a:gd name="T21" fmla="*/ 84454 h 159"/>
                <a:gd name="T22" fmla="*/ 289476 w 184"/>
                <a:gd name="T23" fmla="*/ 108583 h 159"/>
                <a:gd name="T24" fmla="*/ 265353 w 184"/>
                <a:gd name="T25" fmla="*/ 132713 h 159"/>
                <a:gd name="T26" fmla="*/ 241230 w 184"/>
                <a:gd name="T27" fmla="*/ 108583 h 159"/>
                <a:gd name="T28" fmla="*/ 265353 w 184"/>
                <a:gd name="T29" fmla="*/ 84454 h 159"/>
                <a:gd name="T30" fmla="*/ 62031 w 184"/>
                <a:gd name="T31" fmla="*/ 132713 h 159"/>
                <a:gd name="T32" fmla="*/ 37908 w 184"/>
                <a:gd name="T33" fmla="*/ 108583 h 159"/>
                <a:gd name="T34" fmla="*/ 62031 w 184"/>
                <a:gd name="T35" fmla="*/ 84454 h 159"/>
                <a:gd name="T36" fmla="*/ 86154 w 184"/>
                <a:gd name="T37" fmla="*/ 108583 h 159"/>
                <a:gd name="T38" fmla="*/ 62031 w 184"/>
                <a:gd name="T39" fmla="*/ 132713 h 159"/>
                <a:gd name="T40" fmla="*/ 129230 w 184"/>
                <a:gd name="T41" fmla="*/ 132713 h 159"/>
                <a:gd name="T42" fmla="*/ 105107 w 184"/>
                <a:gd name="T43" fmla="*/ 108583 h 159"/>
                <a:gd name="T44" fmla="*/ 129230 w 184"/>
                <a:gd name="T45" fmla="*/ 84454 h 159"/>
                <a:gd name="T46" fmla="*/ 153353 w 184"/>
                <a:gd name="T47" fmla="*/ 108583 h 159"/>
                <a:gd name="T48" fmla="*/ 129230 w 184"/>
                <a:gd name="T49" fmla="*/ 132713 h 159"/>
                <a:gd name="T50" fmla="*/ 198153 w 184"/>
                <a:gd name="T51" fmla="*/ 132713 h 159"/>
                <a:gd name="T52" fmla="*/ 172307 w 184"/>
                <a:gd name="T53" fmla="*/ 108583 h 159"/>
                <a:gd name="T54" fmla="*/ 198153 w 184"/>
                <a:gd name="T55" fmla="*/ 84454 h 159"/>
                <a:gd name="T56" fmla="*/ 198153 w 184"/>
                <a:gd name="T57" fmla="*/ 84454 h 159"/>
                <a:gd name="T58" fmla="*/ 222276 w 184"/>
                <a:gd name="T59" fmla="*/ 108583 h 159"/>
                <a:gd name="T60" fmla="*/ 198153 w 184"/>
                <a:gd name="T61" fmla="*/ 132713 h 159"/>
                <a:gd name="T62" fmla="*/ 198153 w 184"/>
                <a:gd name="T63" fmla="*/ 132713 h 15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4" h="159">
                  <a:moveTo>
                    <a:pt x="132" y="124"/>
                  </a:moveTo>
                  <a:cubicBezTo>
                    <a:pt x="165" y="159"/>
                    <a:pt x="165" y="159"/>
                    <a:pt x="165" y="159"/>
                  </a:cubicBezTo>
                  <a:cubicBezTo>
                    <a:pt x="165" y="124"/>
                    <a:pt x="165" y="124"/>
                    <a:pt x="165" y="124"/>
                  </a:cubicBezTo>
                  <a:cubicBezTo>
                    <a:pt x="184" y="124"/>
                    <a:pt x="184" y="124"/>
                    <a:pt x="184" y="124"/>
                  </a:cubicBezTo>
                  <a:cubicBezTo>
                    <a:pt x="184" y="0"/>
                    <a:pt x="184" y="0"/>
                    <a:pt x="184" y="0"/>
                  </a:cubicBezTo>
                  <a:cubicBezTo>
                    <a:pt x="0" y="0"/>
                    <a:pt x="0" y="0"/>
                    <a:pt x="0" y="0"/>
                  </a:cubicBezTo>
                  <a:cubicBezTo>
                    <a:pt x="0" y="47"/>
                    <a:pt x="0" y="47"/>
                    <a:pt x="0" y="47"/>
                  </a:cubicBezTo>
                  <a:cubicBezTo>
                    <a:pt x="0" y="124"/>
                    <a:pt x="0" y="124"/>
                    <a:pt x="0" y="124"/>
                  </a:cubicBezTo>
                  <a:cubicBezTo>
                    <a:pt x="115" y="124"/>
                    <a:pt x="115" y="124"/>
                    <a:pt x="115" y="124"/>
                  </a:cubicBezTo>
                  <a:lnTo>
                    <a:pt x="132" y="124"/>
                  </a:lnTo>
                  <a:close/>
                  <a:moveTo>
                    <a:pt x="154" y="49"/>
                  </a:moveTo>
                  <a:cubicBezTo>
                    <a:pt x="162" y="49"/>
                    <a:pt x="168" y="56"/>
                    <a:pt x="168" y="63"/>
                  </a:cubicBezTo>
                  <a:cubicBezTo>
                    <a:pt x="168" y="71"/>
                    <a:pt x="162" y="77"/>
                    <a:pt x="154" y="77"/>
                  </a:cubicBezTo>
                  <a:cubicBezTo>
                    <a:pt x="146" y="77"/>
                    <a:pt x="140" y="71"/>
                    <a:pt x="140" y="63"/>
                  </a:cubicBezTo>
                  <a:cubicBezTo>
                    <a:pt x="140" y="56"/>
                    <a:pt x="146" y="49"/>
                    <a:pt x="154" y="49"/>
                  </a:cubicBezTo>
                  <a:moveTo>
                    <a:pt x="36" y="77"/>
                  </a:moveTo>
                  <a:cubicBezTo>
                    <a:pt x="28" y="77"/>
                    <a:pt x="22" y="71"/>
                    <a:pt x="22" y="63"/>
                  </a:cubicBezTo>
                  <a:cubicBezTo>
                    <a:pt x="22" y="56"/>
                    <a:pt x="28" y="49"/>
                    <a:pt x="36" y="49"/>
                  </a:cubicBezTo>
                  <a:cubicBezTo>
                    <a:pt x="44" y="49"/>
                    <a:pt x="50" y="56"/>
                    <a:pt x="50" y="63"/>
                  </a:cubicBezTo>
                  <a:cubicBezTo>
                    <a:pt x="50" y="71"/>
                    <a:pt x="44" y="77"/>
                    <a:pt x="36" y="77"/>
                  </a:cubicBezTo>
                  <a:moveTo>
                    <a:pt x="75" y="77"/>
                  </a:moveTo>
                  <a:cubicBezTo>
                    <a:pt x="67" y="77"/>
                    <a:pt x="61" y="71"/>
                    <a:pt x="61" y="63"/>
                  </a:cubicBezTo>
                  <a:cubicBezTo>
                    <a:pt x="61" y="56"/>
                    <a:pt x="67" y="49"/>
                    <a:pt x="75" y="49"/>
                  </a:cubicBezTo>
                  <a:cubicBezTo>
                    <a:pt x="83" y="49"/>
                    <a:pt x="89" y="56"/>
                    <a:pt x="89" y="63"/>
                  </a:cubicBezTo>
                  <a:cubicBezTo>
                    <a:pt x="89" y="71"/>
                    <a:pt x="83" y="77"/>
                    <a:pt x="75" y="77"/>
                  </a:cubicBezTo>
                  <a:moveTo>
                    <a:pt x="115" y="77"/>
                  </a:moveTo>
                  <a:cubicBezTo>
                    <a:pt x="107" y="77"/>
                    <a:pt x="100" y="71"/>
                    <a:pt x="100" y="63"/>
                  </a:cubicBezTo>
                  <a:cubicBezTo>
                    <a:pt x="100" y="56"/>
                    <a:pt x="107" y="49"/>
                    <a:pt x="115" y="49"/>
                  </a:cubicBezTo>
                  <a:cubicBezTo>
                    <a:pt x="115" y="49"/>
                    <a:pt x="115" y="49"/>
                    <a:pt x="115" y="49"/>
                  </a:cubicBezTo>
                  <a:cubicBezTo>
                    <a:pt x="123" y="50"/>
                    <a:pt x="129" y="56"/>
                    <a:pt x="129" y="63"/>
                  </a:cubicBezTo>
                  <a:cubicBezTo>
                    <a:pt x="129" y="71"/>
                    <a:pt x="123" y="77"/>
                    <a:pt x="115" y="77"/>
                  </a:cubicBezTo>
                  <a:cubicBezTo>
                    <a:pt x="115" y="77"/>
                    <a:pt x="115" y="77"/>
                    <a:pt x="115" y="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 name="组合 101"/>
          <p:cNvGrpSpPr>
            <a:grpSpLocks/>
          </p:cNvGrpSpPr>
          <p:nvPr/>
        </p:nvGrpSpPr>
        <p:grpSpPr bwMode="auto">
          <a:xfrm>
            <a:off x="1332310" y="1993106"/>
            <a:ext cx="307181" cy="309563"/>
            <a:chOff x="1824505" y="2549841"/>
            <a:chExt cx="410336" cy="412522"/>
          </a:xfrm>
        </p:grpSpPr>
        <p:sp>
          <p:nvSpPr>
            <p:cNvPr id="93" name="Oval 52"/>
            <p:cNvSpPr>
              <a:spLocks noChangeArrowheads="1"/>
            </p:cNvSpPr>
            <p:nvPr userDrawn="1"/>
          </p:nvSpPr>
          <p:spPr bwMode="auto">
            <a:xfrm>
              <a:off x="1824505" y="2549841"/>
              <a:ext cx="410336" cy="412522"/>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94" name="Rectangle 53"/>
            <p:cNvSpPr>
              <a:spLocks noChangeArrowheads="1"/>
            </p:cNvSpPr>
            <p:nvPr userDrawn="1"/>
          </p:nvSpPr>
          <p:spPr bwMode="auto">
            <a:xfrm>
              <a:off x="2064292" y="2664269"/>
              <a:ext cx="46645" cy="204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95" name="Freeform 54"/>
            <p:cNvSpPr>
              <a:spLocks noEditPoints="1"/>
            </p:cNvSpPr>
            <p:nvPr userDrawn="1"/>
          </p:nvSpPr>
          <p:spPr bwMode="auto">
            <a:xfrm>
              <a:off x="1893744" y="2691236"/>
              <a:ext cx="244889" cy="179294"/>
            </a:xfrm>
            <a:custGeom>
              <a:avLst/>
              <a:gdLst>
                <a:gd name="T0" fmla="*/ 0 w 142"/>
                <a:gd name="T1" fmla="*/ 179294 h 104"/>
                <a:gd name="T2" fmla="*/ 244889 w 142"/>
                <a:gd name="T3" fmla="*/ 179294 h 104"/>
                <a:gd name="T4" fmla="*/ 244889 w 142"/>
                <a:gd name="T5" fmla="*/ 0 h 104"/>
                <a:gd name="T6" fmla="*/ 0 w 142"/>
                <a:gd name="T7" fmla="*/ 0 h 104"/>
                <a:gd name="T8" fmla="*/ 0 w 142"/>
                <a:gd name="T9" fmla="*/ 179294 h 104"/>
                <a:gd name="T10" fmla="*/ 169008 w 142"/>
                <a:gd name="T11" fmla="*/ 18964 h 104"/>
                <a:gd name="T12" fmla="*/ 219020 w 142"/>
                <a:gd name="T13" fmla="*/ 18964 h 104"/>
                <a:gd name="T14" fmla="*/ 219020 w 142"/>
                <a:gd name="T15" fmla="*/ 49995 h 104"/>
                <a:gd name="T16" fmla="*/ 169008 w 142"/>
                <a:gd name="T17" fmla="*/ 49995 h 104"/>
                <a:gd name="T18" fmla="*/ 169008 w 142"/>
                <a:gd name="T19" fmla="*/ 18964 h 104"/>
                <a:gd name="T20" fmla="*/ 20695 w 142"/>
                <a:gd name="T21" fmla="*/ 89647 h 104"/>
                <a:gd name="T22" fmla="*/ 22419 w 142"/>
                <a:gd name="T23" fmla="*/ 82751 h 104"/>
                <a:gd name="T24" fmla="*/ 22419 w 142"/>
                <a:gd name="T25" fmla="*/ 75855 h 104"/>
                <a:gd name="T26" fmla="*/ 27593 w 142"/>
                <a:gd name="T27" fmla="*/ 62063 h 104"/>
                <a:gd name="T28" fmla="*/ 29318 w 142"/>
                <a:gd name="T29" fmla="*/ 55167 h 104"/>
                <a:gd name="T30" fmla="*/ 32767 w 142"/>
                <a:gd name="T31" fmla="*/ 49995 h 104"/>
                <a:gd name="T32" fmla="*/ 37941 w 142"/>
                <a:gd name="T33" fmla="*/ 44824 h 104"/>
                <a:gd name="T34" fmla="*/ 41390 w 142"/>
                <a:gd name="T35" fmla="*/ 41376 h 104"/>
                <a:gd name="T36" fmla="*/ 91402 w 142"/>
                <a:gd name="T37" fmla="*/ 18964 h 104"/>
                <a:gd name="T38" fmla="*/ 143139 w 142"/>
                <a:gd name="T39" fmla="*/ 41376 h 104"/>
                <a:gd name="T40" fmla="*/ 150038 w 142"/>
                <a:gd name="T41" fmla="*/ 49995 h 104"/>
                <a:gd name="T42" fmla="*/ 153487 w 142"/>
                <a:gd name="T43" fmla="*/ 55167 h 104"/>
                <a:gd name="T44" fmla="*/ 156936 w 142"/>
                <a:gd name="T45" fmla="*/ 62063 h 104"/>
                <a:gd name="T46" fmla="*/ 160385 w 142"/>
                <a:gd name="T47" fmla="*/ 75855 h 104"/>
                <a:gd name="T48" fmla="*/ 162110 w 142"/>
                <a:gd name="T49" fmla="*/ 82751 h 104"/>
                <a:gd name="T50" fmla="*/ 162110 w 142"/>
                <a:gd name="T51" fmla="*/ 89647 h 104"/>
                <a:gd name="T52" fmla="*/ 156936 w 142"/>
                <a:gd name="T53" fmla="*/ 113783 h 104"/>
                <a:gd name="T54" fmla="*/ 150038 w 142"/>
                <a:gd name="T55" fmla="*/ 129299 h 104"/>
                <a:gd name="T56" fmla="*/ 143139 w 142"/>
                <a:gd name="T57" fmla="*/ 136194 h 104"/>
                <a:gd name="T58" fmla="*/ 91402 w 142"/>
                <a:gd name="T59" fmla="*/ 160330 h 104"/>
                <a:gd name="T60" fmla="*/ 70707 w 142"/>
                <a:gd name="T61" fmla="*/ 156882 h 104"/>
                <a:gd name="T62" fmla="*/ 55186 w 142"/>
                <a:gd name="T63" fmla="*/ 149986 h 104"/>
                <a:gd name="T64" fmla="*/ 50013 w 142"/>
                <a:gd name="T65" fmla="*/ 146538 h 104"/>
                <a:gd name="T66" fmla="*/ 46563 w 142"/>
                <a:gd name="T67" fmla="*/ 143090 h 104"/>
                <a:gd name="T68" fmla="*/ 41390 w 142"/>
                <a:gd name="T69" fmla="*/ 139642 h 104"/>
                <a:gd name="T70" fmla="*/ 37941 w 142"/>
                <a:gd name="T71" fmla="*/ 134471 h 104"/>
                <a:gd name="T72" fmla="*/ 36216 w 142"/>
                <a:gd name="T73" fmla="*/ 132747 h 104"/>
                <a:gd name="T74" fmla="*/ 32767 w 142"/>
                <a:gd name="T75" fmla="*/ 129299 h 104"/>
                <a:gd name="T76" fmla="*/ 29318 w 142"/>
                <a:gd name="T77" fmla="*/ 122403 h 104"/>
                <a:gd name="T78" fmla="*/ 25869 w 142"/>
                <a:gd name="T79" fmla="*/ 113783 h 104"/>
                <a:gd name="T80" fmla="*/ 20695 w 142"/>
                <a:gd name="T81" fmla="*/ 89647 h 1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2" h="104">
                  <a:moveTo>
                    <a:pt x="0" y="104"/>
                  </a:moveTo>
                  <a:cubicBezTo>
                    <a:pt x="142" y="104"/>
                    <a:pt x="142" y="104"/>
                    <a:pt x="142" y="104"/>
                  </a:cubicBezTo>
                  <a:cubicBezTo>
                    <a:pt x="142" y="0"/>
                    <a:pt x="142" y="0"/>
                    <a:pt x="142" y="0"/>
                  </a:cubicBezTo>
                  <a:cubicBezTo>
                    <a:pt x="0" y="0"/>
                    <a:pt x="0" y="0"/>
                    <a:pt x="0" y="0"/>
                  </a:cubicBezTo>
                  <a:lnTo>
                    <a:pt x="0" y="104"/>
                  </a:lnTo>
                  <a:close/>
                  <a:moveTo>
                    <a:pt x="98" y="11"/>
                  </a:moveTo>
                  <a:cubicBezTo>
                    <a:pt x="127" y="11"/>
                    <a:pt x="127" y="11"/>
                    <a:pt x="127" y="11"/>
                  </a:cubicBezTo>
                  <a:cubicBezTo>
                    <a:pt x="127" y="29"/>
                    <a:pt x="127" y="29"/>
                    <a:pt x="127" y="29"/>
                  </a:cubicBezTo>
                  <a:cubicBezTo>
                    <a:pt x="98" y="29"/>
                    <a:pt x="98" y="29"/>
                    <a:pt x="98" y="29"/>
                  </a:cubicBezTo>
                  <a:lnTo>
                    <a:pt x="98" y="11"/>
                  </a:lnTo>
                  <a:close/>
                  <a:moveTo>
                    <a:pt x="12" y="52"/>
                  </a:moveTo>
                  <a:cubicBezTo>
                    <a:pt x="12" y="50"/>
                    <a:pt x="13" y="49"/>
                    <a:pt x="13" y="48"/>
                  </a:cubicBezTo>
                  <a:cubicBezTo>
                    <a:pt x="13" y="46"/>
                    <a:pt x="13" y="45"/>
                    <a:pt x="13" y="44"/>
                  </a:cubicBezTo>
                  <a:cubicBezTo>
                    <a:pt x="14" y="41"/>
                    <a:pt x="15" y="38"/>
                    <a:pt x="16" y="36"/>
                  </a:cubicBezTo>
                  <a:cubicBezTo>
                    <a:pt x="16" y="35"/>
                    <a:pt x="17" y="34"/>
                    <a:pt x="17" y="32"/>
                  </a:cubicBezTo>
                  <a:cubicBezTo>
                    <a:pt x="18" y="31"/>
                    <a:pt x="19" y="30"/>
                    <a:pt x="19" y="29"/>
                  </a:cubicBezTo>
                  <a:cubicBezTo>
                    <a:pt x="20" y="28"/>
                    <a:pt x="21" y="27"/>
                    <a:pt x="22" y="26"/>
                  </a:cubicBezTo>
                  <a:cubicBezTo>
                    <a:pt x="22" y="25"/>
                    <a:pt x="23" y="24"/>
                    <a:pt x="24" y="24"/>
                  </a:cubicBezTo>
                  <a:cubicBezTo>
                    <a:pt x="31" y="16"/>
                    <a:pt x="42" y="11"/>
                    <a:pt x="53" y="11"/>
                  </a:cubicBezTo>
                  <a:cubicBezTo>
                    <a:pt x="65" y="11"/>
                    <a:pt x="76" y="16"/>
                    <a:pt x="83" y="24"/>
                  </a:cubicBezTo>
                  <a:cubicBezTo>
                    <a:pt x="85" y="26"/>
                    <a:pt x="86" y="27"/>
                    <a:pt x="87" y="29"/>
                  </a:cubicBezTo>
                  <a:cubicBezTo>
                    <a:pt x="88" y="30"/>
                    <a:pt x="88" y="31"/>
                    <a:pt x="89" y="32"/>
                  </a:cubicBezTo>
                  <a:cubicBezTo>
                    <a:pt x="90" y="34"/>
                    <a:pt x="90" y="35"/>
                    <a:pt x="91" y="36"/>
                  </a:cubicBezTo>
                  <a:cubicBezTo>
                    <a:pt x="92" y="38"/>
                    <a:pt x="93" y="41"/>
                    <a:pt x="93" y="44"/>
                  </a:cubicBezTo>
                  <a:cubicBezTo>
                    <a:pt x="93" y="45"/>
                    <a:pt x="94" y="46"/>
                    <a:pt x="94" y="48"/>
                  </a:cubicBezTo>
                  <a:cubicBezTo>
                    <a:pt x="94" y="49"/>
                    <a:pt x="94" y="50"/>
                    <a:pt x="94" y="52"/>
                  </a:cubicBezTo>
                  <a:cubicBezTo>
                    <a:pt x="94" y="57"/>
                    <a:pt x="93" y="62"/>
                    <a:pt x="91" y="66"/>
                  </a:cubicBezTo>
                  <a:cubicBezTo>
                    <a:pt x="90" y="69"/>
                    <a:pt x="89" y="72"/>
                    <a:pt x="87" y="75"/>
                  </a:cubicBezTo>
                  <a:cubicBezTo>
                    <a:pt x="86" y="76"/>
                    <a:pt x="85" y="78"/>
                    <a:pt x="83" y="79"/>
                  </a:cubicBezTo>
                  <a:cubicBezTo>
                    <a:pt x="76" y="87"/>
                    <a:pt x="65" y="93"/>
                    <a:pt x="53" y="93"/>
                  </a:cubicBezTo>
                  <a:cubicBezTo>
                    <a:pt x="49" y="93"/>
                    <a:pt x="45" y="92"/>
                    <a:pt x="41" y="91"/>
                  </a:cubicBezTo>
                  <a:cubicBezTo>
                    <a:pt x="38" y="90"/>
                    <a:pt x="35" y="88"/>
                    <a:pt x="32" y="87"/>
                  </a:cubicBezTo>
                  <a:cubicBezTo>
                    <a:pt x="31" y="86"/>
                    <a:pt x="30" y="85"/>
                    <a:pt x="29" y="85"/>
                  </a:cubicBezTo>
                  <a:cubicBezTo>
                    <a:pt x="28" y="84"/>
                    <a:pt x="28" y="84"/>
                    <a:pt x="27" y="83"/>
                  </a:cubicBezTo>
                  <a:cubicBezTo>
                    <a:pt x="26" y="82"/>
                    <a:pt x="25" y="82"/>
                    <a:pt x="24" y="81"/>
                  </a:cubicBezTo>
                  <a:cubicBezTo>
                    <a:pt x="24" y="80"/>
                    <a:pt x="23" y="79"/>
                    <a:pt x="22" y="78"/>
                  </a:cubicBezTo>
                  <a:cubicBezTo>
                    <a:pt x="22" y="78"/>
                    <a:pt x="21" y="77"/>
                    <a:pt x="21" y="77"/>
                  </a:cubicBezTo>
                  <a:cubicBezTo>
                    <a:pt x="20" y="76"/>
                    <a:pt x="20" y="75"/>
                    <a:pt x="19" y="75"/>
                  </a:cubicBezTo>
                  <a:cubicBezTo>
                    <a:pt x="19" y="74"/>
                    <a:pt x="18" y="72"/>
                    <a:pt x="17" y="71"/>
                  </a:cubicBezTo>
                  <a:cubicBezTo>
                    <a:pt x="16" y="70"/>
                    <a:pt x="16" y="68"/>
                    <a:pt x="15" y="66"/>
                  </a:cubicBezTo>
                  <a:cubicBezTo>
                    <a:pt x="13" y="62"/>
                    <a:pt x="12" y="57"/>
                    <a:pt x="12" y="5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Oval 55"/>
            <p:cNvSpPr>
              <a:spLocks noChangeArrowheads="1"/>
            </p:cNvSpPr>
            <p:nvPr userDrawn="1"/>
          </p:nvSpPr>
          <p:spPr bwMode="auto">
            <a:xfrm>
              <a:off x="1935288" y="2729135"/>
              <a:ext cx="101308" cy="1020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sp>
        <p:nvSpPr>
          <p:cNvPr id="97" name="Oval 56"/>
          <p:cNvSpPr>
            <a:spLocks noChangeArrowheads="1"/>
          </p:cNvSpPr>
          <p:nvPr/>
        </p:nvSpPr>
        <p:spPr bwMode="auto">
          <a:xfrm>
            <a:off x="992981" y="582216"/>
            <a:ext cx="442913" cy="442913"/>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nvGrpSpPr>
          <p:cNvPr id="98" name="组合 107"/>
          <p:cNvGrpSpPr>
            <a:grpSpLocks/>
          </p:cNvGrpSpPr>
          <p:nvPr/>
        </p:nvGrpSpPr>
        <p:grpSpPr bwMode="auto">
          <a:xfrm>
            <a:off x="1056085" y="715566"/>
            <a:ext cx="321469" cy="232172"/>
            <a:chOff x="2514964" y="2144793"/>
            <a:chExt cx="429286" cy="310484"/>
          </a:xfrm>
        </p:grpSpPr>
        <p:sp>
          <p:nvSpPr>
            <p:cNvPr id="99" name="Freeform 57"/>
            <p:cNvSpPr>
              <a:spLocks/>
            </p:cNvSpPr>
            <p:nvPr/>
          </p:nvSpPr>
          <p:spPr bwMode="auto">
            <a:xfrm>
              <a:off x="2638867" y="2340121"/>
              <a:ext cx="88189" cy="39357"/>
            </a:xfrm>
            <a:custGeom>
              <a:avLst/>
              <a:gdLst>
                <a:gd name="T0" fmla="*/ 84545 w 121"/>
                <a:gd name="T1" fmla="*/ 39357 h 54"/>
                <a:gd name="T2" fmla="*/ 88189 w 121"/>
                <a:gd name="T3" fmla="*/ 0 h 54"/>
                <a:gd name="T4" fmla="*/ 0 w 121"/>
                <a:gd name="T5" fmla="*/ 0 h 54"/>
                <a:gd name="T6" fmla="*/ 3644 w 121"/>
                <a:gd name="T7" fmla="*/ 39357 h 54"/>
                <a:gd name="T8" fmla="*/ 84545 w 121"/>
                <a:gd name="T9" fmla="*/ 39357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54">
                  <a:moveTo>
                    <a:pt x="116" y="54"/>
                  </a:moveTo>
                  <a:lnTo>
                    <a:pt x="121" y="0"/>
                  </a:lnTo>
                  <a:lnTo>
                    <a:pt x="0" y="0"/>
                  </a:lnTo>
                  <a:lnTo>
                    <a:pt x="5" y="54"/>
                  </a:lnTo>
                  <a:lnTo>
                    <a:pt x="11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58"/>
            <p:cNvSpPr>
              <a:spLocks/>
            </p:cNvSpPr>
            <p:nvPr/>
          </p:nvSpPr>
          <p:spPr bwMode="auto">
            <a:xfrm>
              <a:off x="2740904" y="2262136"/>
              <a:ext cx="96207" cy="65595"/>
            </a:xfrm>
            <a:custGeom>
              <a:avLst/>
              <a:gdLst>
                <a:gd name="T0" fmla="*/ 0 w 132"/>
                <a:gd name="T1" fmla="*/ 65595 h 90"/>
                <a:gd name="T2" fmla="*/ 79444 w 132"/>
                <a:gd name="T3" fmla="*/ 65595 h 90"/>
                <a:gd name="T4" fmla="*/ 96207 w 132"/>
                <a:gd name="T5" fmla="*/ 0 h 90"/>
                <a:gd name="T6" fmla="*/ 5102 w 132"/>
                <a:gd name="T7" fmla="*/ 0 h 90"/>
                <a:gd name="T8" fmla="*/ 0 w 132"/>
                <a:gd name="T9" fmla="*/ 65595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90">
                  <a:moveTo>
                    <a:pt x="0" y="90"/>
                  </a:moveTo>
                  <a:lnTo>
                    <a:pt x="109" y="90"/>
                  </a:lnTo>
                  <a:lnTo>
                    <a:pt x="132" y="0"/>
                  </a:lnTo>
                  <a:lnTo>
                    <a:pt x="7" y="0"/>
                  </a:lnTo>
                  <a:lnTo>
                    <a:pt x="0"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59"/>
            <p:cNvSpPr>
              <a:spLocks/>
            </p:cNvSpPr>
            <p:nvPr/>
          </p:nvSpPr>
          <p:spPr bwMode="auto">
            <a:xfrm>
              <a:off x="2549219" y="2340121"/>
              <a:ext cx="80901" cy="39357"/>
            </a:xfrm>
            <a:custGeom>
              <a:avLst/>
              <a:gdLst>
                <a:gd name="T0" fmla="*/ 0 w 111"/>
                <a:gd name="T1" fmla="*/ 0 h 54"/>
                <a:gd name="T2" fmla="*/ 8746 w 111"/>
                <a:gd name="T3" fmla="*/ 39357 h 54"/>
                <a:gd name="T4" fmla="*/ 80901 w 111"/>
                <a:gd name="T5" fmla="*/ 39357 h 54"/>
                <a:gd name="T6" fmla="*/ 77986 w 111"/>
                <a:gd name="T7" fmla="*/ 0 h 54"/>
                <a:gd name="T8" fmla="*/ 0 w 111"/>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54">
                  <a:moveTo>
                    <a:pt x="0" y="0"/>
                  </a:moveTo>
                  <a:lnTo>
                    <a:pt x="12" y="54"/>
                  </a:lnTo>
                  <a:lnTo>
                    <a:pt x="111" y="54"/>
                  </a:lnTo>
                  <a:lnTo>
                    <a:pt x="10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60"/>
            <p:cNvSpPr>
              <a:spLocks/>
            </p:cNvSpPr>
            <p:nvPr/>
          </p:nvSpPr>
          <p:spPr bwMode="auto">
            <a:xfrm>
              <a:off x="2735802" y="2340121"/>
              <a:ext cx="80901" cy="39357"/>
            </a:xfrm>
            <a:custGeom>
              <a:avLst/>
              <a:gdLst>
                <a:gd name="T0" fmla="*/ 80901 w 111"/>
                <a:gd name="T1" fmla="*/ 0 h 54"/>
                <a:gd name="T2" fmla="*/ 2915 w 111"/>
                <a:gd name="T3" fmla="*/ 0 h 54"/>
                <a:gd name="T4" fmla="*/ 0 w 111"/>
                <a:gd name="T5" fmla="*/ 39357 h 54"/>
                <a:gd name="T6" fmla="*/ 70697 w 111"/>
                <a:gd name="T7" fmla="*/ 39357 h 54"/>
                <a:gd name="T8" fmla="*/ 80901 w 111"/>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54">
                  <a:moveTo>
                    <a:pt x="111" y="0"/>
                  </a:moveTo>
                  <a:lnTo>
                    <a:pt x="4" y="0"/>
                  </a:lnTo>
                  <a:lnTo>
                    <a:pt x="0" y="54"/>
                  </a:lnTo>
                  <a:lnTo>
                    <a:pt x="97" y="54"/>
                  </a:lnTo>
                  <a:lnTo>
                    <a:pt x="1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61"/>
            <p:cNvSpPr>
              <a:spLocks/>
            </p:cNvSpPr>
            <p:nvPr/>
          </p:nvSpPr>
          <p:spPr bwMode="auto">
            <a:xfrm>
              <a:off x="2746006" y="2144793"/>
              <a:ext cx="198244" cy="105681"/>
            </a:xfrm>
            <a:custGeom>
              <a:avLst/>
              <a:gdLst>
                <a:gd name="T0" fmla="*/ 134461 w 115"/>
                <a:gd name="T1" fmla="*/ 0 h 61"/>
                <a:gd name="T2" fmla="*/ 124118 w 115"/>
                <a:gd name="T3" fmla="*/ 3465 h 61"/>
                <a:gd name="T4" fmla="*/ 120670 w 115"/>
                <a:gd name="T5" fmla="*/ 6930 h 61"/>
                <a:gd name="T6" fmla="*/ 68954 w 115"/>
                <a:gd name="T7" fmla="*/ 58904 h 61"/>
                <a:gd name="T8" fmla="*/ 65507 w 115"/>
                <a:gd name="T9" fmla="*/ 64102 h 61"/>
                <a:gd name="T10" fmla="*/ 3448 w 115"/>
                <a:gd name="T11" fmla="*/ 64102 h 61"/>
                <a:gd name="T12" fmla="*/ 0 w 115"/>
                <a:gd name="T13" fmla="*/ 105681 h 61"/>
                <a:gd name="T14" fmla="*/ 94812 w 115"/>
                <a:gd name="T15" fmla="*/ 105681 h 61"/>
                <a:gd name="T16" fmla="*/ 101708 w 115"/>
                <a:gd name="T17" fmla="*/ 79694 h 61"/>
                <a:gd name="T18" fmla="*/ 141357 w 115"/>
                <a:gd name="T19" fmla="*/ 39847 h 61"/>
                <a:gd name="T20" fmla="*/ 174110 w 115"/>
                <a:gd name="T21" fmla="*/ 39847 h 61"/>
                <a:gd name="T22" fmla="*/ 174110 w 115"/>
                <a:gd name="T23" fmla="*/ 0 h 61"/>
                <a:gd name="T24" fmla="*/ 134461 w 115"/>
                <a:gd name="T25" fmla="*/ 0 h 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5" h="61">
                  <a:moveTo>
                    <a:pt x="78" y="0"/>
                  </a:moveTo>
                  <a:cubicBezTo>
                    <a:pt x="76" y="0"/>
                    <a:pt x="74" y="1"/>
                    <a:pt x="72" y="2"/>
                  </a:cubicBezTo>
                  <a:cubicBezTo>
                    <a:pt x="71" y="3"/>
                    <a:pt x="71" y="3"/>
                    <a:pt x="70" y="4"/>
                  </a:cubicBezTo>
                  <a:cubicBezTo>
                    <a:pt x="60" y="14"/>
                    <a:pt x="50" y="24"/>
                    <a:pt x="40" y="34"/>
                  </a:cubicBezTo>
                  <a:cubicBezTo>
                    <a:pt x="39" y="35"/>
                    <a:pt x="39" y="36"/>
                    <a:pt x="38" y="37"/>
                  </a:cubicBezTo>
                  <a:cubicBezTo>
                    <a:pt x="2" y="37"/>
                    <a:pt x="2" y="37"/>
                    <a:pt x="2" y="37"/>
                  </a:cubicBezTo>
                  <a:cubicBezTo>
                    <a:pt x="0" y="61"/>
                    <a:pt x="0" y="61"/>
                    <a:pt x="0" y="61"/>
                  </a:cubicBezTo>
                  <a:cubicBezTo>
                    <a:pt x="55" y="61"/>
                    <a:pt x="55" y="61"/>
                    <a:pt x="55" y="61"/>
                  </a:cubicBezTo>
                  <a:cubicBezTo>
                    <a:pt x="59" y="46"/>
                    <a:pt x="59" y="46"/>
                    <a:pt x="59" y="46"/>
                  </a:cubicBezTo>
                  <a:cubicBezTo>
                    <a:pt x="67" y="38"/>
                    <a:pt x="75" y="30"/>
                    <a:pt x="82" y="23"/>
                  </a:cubicBezTo>
                  <a:cubicBezTo>
                    <a:pt x="101" y="23"/>
                    <a:pt x="101" y="23"/>
                    <a:pt x="101" y="23"/>
                  </a:cubicBezTo>
                  <a:cubicBezTo>
                    <a:pt x="115" y="23"/>
                    <a:pt x="115" y="0"/>
                    <a:pt x="101" y="0"/>
                  </a:cubicBezTo>
                  <a:lnTo>
                    <a:pt x="7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62"/>
            <p:cNvSpPr>
              <a:spLocks/>
            </p:cNvSpPr>
            <p:nvPr/>
          </p:nvSpPr>
          <p:spPr bwMode="auto">
            <a:xfrm>
              <a:off x="2628663" y="2208930"/>
              <a:ext cx="108596" cy="41544"/>
            </a:xfrm>
            <a:custGeom>
              <a:avLst/>
              <a:gdLst>
                <a:gd name="T0" fmla="*/ 3644 w 149"/>
                <a:gd name="T1" fmla="*/ 41544 h 57"/>
                <a:gd name="T2" fmla="*/ 104952 w 149"/>
                <a:gd name="T3" fmla="*/ 41544 h 57"/>
                <a:gd name="T4" fmla="*/ 108596 w 149"/>
                <a:gd name="T5" fmla="*/ 0 h 57"/>
                <a:gd name="T6" fmla="*/ 0 w 149"/>
                <a:gd name="T7" fmla="*/ 0 h 57"/>
                <a:gd name="T8" fmla="*/ 3644 w 149"/>
                <a:gd name="T9" fmla="*/ 41544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57">
                  <a:moveTo>
                    <a:pt x="5" y="57"/>
                  </a:moveTo>
                  <a:lnTo>
                    <a:pt x="144" y="57"/>
                  </a:lnTo>
                  <a:lnTo>
                    <a:pt x="149" y="0"/>
                  </a:lnTo>
                  <a:lnTo>
                    <a:pt x="0" y="0"/>
                  </a:lnTo>
                  <a:lnTo>
                    <a:pt x="5"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63"/>
            <p:cNvSpPr>
              <a:spLocks/>
            </p:cNvSpPr>
            <p:nvPr/>
          </p:nvSpPr>
          <p:spPr bwMode="auto">
            <a:xfrm>
              <a:off x="2528812" y="2262136"/>
              <a:ext cx="96207" cy="65595"/>
            </a:xfrm>
            <a:custGeom>
              <a:avLst/>
              <a:gdLst>
                <a:gd name="T0" fmla="*/ 96207 w 132"/>
                <a:gd name="T1" fmla="*/ 65595 h 90"/>
                <a:gd name="T2" fmla="*/ 91105 w 132"/>
                <a:gd name="T3" fmla="*/ 0 h 90"/>
                <a:gd name="T4" fmla="*/ 0 w 132"/>
                <a:gd name="T5" fmla="*/ 0 h 90"/>
                <a:gd name="T6" fmla="*/ 17492 w 132"/>
                <a:gd name="T7" fmla="*/ 65595 h 90"/>
                <a:gd name="T8" fmla="*/ 96207 w 132"/>
                <a:gd name="T9" fmla="*/ 65595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90">
                  <a:moveTo>
                    <a:pt x="132" y="90"/>
                  </a:moveTo>
                  <a:lnTo>
                    <a:pt x="125" y="0"/>
                  </a:lnTo>
                  <a:lnTo>
                    <a:pt x="0" y="0"/>
                  </a:lnTo>
                  <a:lnTo>
                    <a:pt x="24" y="90"/>
                  </a:lnTo>
                  <a:lnTo>
                    <a:pt x="132"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 name="Freeform 64"/>
            <p:cNvSpPr>
              <a:spLocks/>
            </p:cNvSpPr>
            <p:nvPr/>
          </p:nvSpPr>
          <p:spPr bwMode="auto">
            <a:xfrm>
              <a:off x="2514964" y="2208930"/>
              <a:ext cx="103495" cy="41544"/>
            </a:xfrm>
            <a:custGeom>
              <a:avLst/>
              <a:gdLst>
                <a:gd name="T0" fmla="*/ 0 w 142"/>
                <a:gd name="T1" fmla="*/ 0 h 57"/>
                <a:gd name="T2" fmla="*/ 10204 w 142"/>
                <a:gd name="T3" fmla="*/ 41544 h 57"/>
                <a:gd name="T4" fmla="*/ 103495 w 142"/>
                <a:gd name="T5" fmla="*/ 41544 h 57"/>
                <a:gd name="T6" fmla="*/ 99851 w 142"/>
                <a:gd name="T7" fmla="*/ 0 h 57"/>
                <a:gd name="T8" fmla="*/ 0 w 142"/>
                <a:gd name="T9" fmla="*/ 0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57">
                  <a:moveTo>
                    <a:pt x="0" y="0"/>
                  </a:moveTo>
                  <a:lnTo>
                    <a:pt x="14" y="57"/>
                  </a:lnTo>
                  <a:lnTo>
                    <a:pt x="142" y="57"/>
                  </a:lnTo>
                  <a:lnTo>
                    <a:pt x="13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 name="Freeform 65"/>
            <p:cNvSpPr>
              <a:spLocks/>
            </p:cNvSpPr>
            <p:nvPr/>
          </p:nvSpPr>
          <p:spPr bwMode="auto">
            <a:xfrm>
              <a:off x="2632307" y="2262136"/>
              <a:ext cx="101308" cy="65595"/>
            </a:xfrm>
            <a:custGeom>
              <a:avLst/>
              <a:gdLst>
                <a:gd name="T0" fmla="*/ 101308 w 139"/>
                <a:gd name="T1" fmla="*/ 0 h 90"/>
                <a:gd name="T2" fmla="*/ 0 w 139"/>
                <a:gd name="T3" fmla="*/ 0 h 90"/>
                <a:gd name="T4" fmla="*/ 5102 w 139"/>
                <a:gd name="T5" fmla="*/ 65595 h 90"/>
                <a:gd name="T6" fmla="*/ 96206 w 139"/>
                <a:gd name="T7" fmla="*/ 65595 h 90"/>
                <a:gd name="T8" fmla="*/ 101308 w 139"/>
                <a:gd name="T9" fmla="*/ 0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90">
                  <a:moveTo>
                    <a:pt x="139" y="0"/>
                  </a:moveTo>
                  <a:lnTo>
                    <a:pt x="0" y="0"/>
                  </a:lnTo>
                  <a:lnTo>
                    <a:pt x="7" y="90"/>
                  </a:lnTo>
                  <a:lnTo>
                    <a:pt x="132" y="90"/>
                  </a:lnTo>
                  <a:lnTo>
                    <a:pt x="1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8" name="Oval 66"/>
            <p:cNvSpPr>
              <a:spLocks noChangeArrowheads="1"/>
            </p:cNvSpPr>
            <p:nvPr/>
          </p:nvSpPr>
          <p:spPr bwMode="auto">
            <a:xfrm>
              <a:off x="2563067" y="2389682"/>
              <a:ext cx="65595" cy="65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09" name="Oval 67"/>
            <p:cNvSpPr>
              <a:spLocks noChangeArrowheads="1"/>
            </p:cNvSpPr>
            <p:nvPr/>
          </p:nvSpPr>
          <p:spPr bwMode="auto">
            <a:xfrm>
              <a:off x="2737260" y="2389682"/>
              <a:ext cx="65595" cy="65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grpSp>
      <p:sp>
        <p:nvSpPr>
          <p:cNvPr id="110" name="Oval 68"/>
          <p:cNvSpPr>
            <a:spLocks noChangeArrowheads="1"/>
          </p:cNvSpPr>
          <p:nvPr/>
        </p:nvSpPr>
        <p:spPr bwMode="auto">
          <a:xfrm>
            <a:off x="2519363" y="2646760"/>
            <a:ext cx="456010" cy="454819"/>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11" name="Freeform 69"/>
          <p:cNvSpPr>
            <a:spLocks noEditPoints="1"/>
          </p:cNvSpPr>
          <p:nvPr/>
        </p:nvSpPr>
        <p:spPr bwMode="auto">
          <a:xfrm>
            <a:off x="2624138" y="2736057"/>
            <a:ext cx="245269" cy="279797"/>
          </a:xfrm>
          <a:custGeom>
            <a:avLst/>
            <a:gdLst>
              <a:gd name="T0" fmla="*/ 13779 w 190"/>
              <a:gd name="T1" fmla="*/ 313812 h 216"/>
              <a:gd name="T2" fmla="*/ 1722 w 190"/>
              <a:gd name="T3" fmla="*/ 360366 h 216"/>
              <a:gd name="T4" fmla="*/ 20668 w 190"/>
              <a:gd name="T5" fmla="*/ 360366 h 216"/>
              <a:gd name="T6" fmla="*/ 29280 w 190"/>
              <a:gd name="T7" fmla="*/ 327606 h 216"/>
              <a:gd name="T8" fmla="*/ 44781 w 190"/>
              <a:gd name="T9" fmla="*/ 324157 h 216"/>
              <a:gd name="T10" fmla="*/ 44781 w 190"/>
              <a:gd name="T11" fmla="*/ 363815 h 216"/>
              <a:gd name="T12" fmla="*/ 327248 w 190"/>
              <a:gd name="T13" fmla="*/ 363815 h 216"/>
              <a:gd name="T14" fmla="*/ 327248 w 190"/>
              <a:gd name="T15" fmla="*/ 0 h 216"/>
              <a:gd name="T16" fmla="*/ 44781 w 190"/>
              <a:gd name="T17" fmla="*/ 0 h 216"/>
              <a:gd name="T18" fmla="*/ 44781 w 190"/>
              <a:gd name="T19" fmla="*/ 0 h 216"/>
              <a:gd name="T20" fmla="*/ 13779 w 190"/>
              <a:gd name="T21" fmla="*/ 10345 h 216"/>
              <a:gd name="T22" fmla="*/ 1722 w 190"/>
              <a:gd name="T23" fmla="*/ 56900 h 216"/>
              <a:gd name="T24" fmla="*/ 20668 w 190"/>
              <a:gd name="T25" fmla="*/ 56900 h 216"/>
              <a:gd name="T26" fmla="*/ 29280 w 190"/>
              <a:gd name="T27" fmla="*/ 24139 h 216"/>
              <a:gd name="T28" fmla="*/ 44781 w 190"/>
              <a:gd name="T29" fmla="*/ 18967 h 216"/>
              <a:gd name="T30" fmla="*/ 44781 w 190"/>
              <a:gd name="T31" fmla="*/ 75867 h 216"/>
              <a:gd name="T32" fmla="*/ 13779 w 190"/>
              <a:gd name="T33" fmla="*/ 86212 h 216"/>
              <a:gd name="T34" fmla="*/ 1722 w 190"/>
              <a:gd name="T35" fmla="*/ 132767 h 216"/>
              <a:gd name="T36" fmla="*/ 20668 w 190"/>
              <a:gd name="T37" fmla="*/ 132767 h 216"/>
              <a:gd name="T38" fmla="*/ 29280 w 190"/>
              <a:gd name="T39" fmla="*/ 100006 h 216"/>
              <a:gd name="T40" fmla="*/ 44781 w 190"/>
              <a:gd name="T41" fmla="*/ 94833 h 216"/>
              <a:gd name="T42" fmla="*/ 44781 w 190"/>
              <a:gd name="T43" fmla="*/ 151733 h 216"/>
              <a:gd name="T44" fmla="*/ 13779 w 190"/>
              <a:gd name="T45" fmla="*/ 162079 h 216"/>
              <a:gd name="T46" fmla="*/ 1722 w 190"/>
              <a:gd name="T47" fmla="*/ 208633 h 216"/>
              <a:gd name="T48" fmla="*/ 20668 w 190"/>
              <a:gd name="T49" fmla="*/ 208633 h 216"/>
              <a:gd name="T50" fmla="*/ 29280 w 190"/>
              <a:gd name="T51" fmla="*/ 175873 h 216"/>
              <a:gd name="T52" fmla="*/ 44781 w 190"/>
              <a:gd name="T53" fmla="*/ 170700 h 216"/>
              <a:gd name="T54" fmla="*/ 44781 w 190"/>
              <a:gd name="T55" fmla="*/ 227600 h 216"/>
              <a:gd name="T56" fmla="*/ 13779 w 190"/>
              <a:gd name="T57" fmla="*/ 237945 h 216"/>
              <a:gd name="T58" fmla="*/ 1722 w 190"/>
              <a:gd name="T59" fmla="*/ 284500 h 216"/>
              <a:gd name="T60" fmla="*/ 20668 w 190"/>
              <a:gd name="T61" fmla="*/ 284500 h 216"/>
              <a:gd name="T62" fmla="*/ 29280 w 190"/>
              <a:gd name="T63" fmla="*/ 251739 h 216"/>
              <a:gd name="T64" fmla="*/ 44781 w 190"/>
              <a:gd name="T65" fmla="*/ 246566 h 216"/>
              <a:gd name="T66" fmla="*/ 44781 w 190"/>
              <a:gd name="T67" fmla="*/ 303466 h 216"/>
              <a:gd name="T68" fmla="*/ 13779 w 190"/>
              <a:gd name="T69" fmla="*/ 313812 h 216"/>
              <a:gd name="T70" fmla="*/ 110231 w 190"/>
              <a:gd name="T71" fmla="*/ 37933 h 216"/>
              <a:gd name="T72" fmla="*/ 263521 w 190"/>
              <a:gd name="T73" fmla="*/ 37933 h 216"/>
              <a:gd name="T74" fmla="*/ 263521 w 190"/>
              <a:gd name="T75" fmla="*/ 118973 h 216"/>
              <a:gd name="T76" fmla="*/ 110231 w 190"/>
              <a:gd name="T77" fmla="*/ 118973 h 216"/>
              <a:gd name="T78" fmla="*/ 110231 w 190"/>
              <a:gd name="T79" fmla="*/ 37933 h 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90" h="216">
                <a:moveTo>
                  <a:pt x="8" y="182"/>
                </a:moveTo>
                <a:cubicBezTo>
                  <a:pt x="1" y="189"/>
                  <a:pt x="0" y="199"/>
                  <a:pt x="1" y="209"/>
                </a:cubicBezTo>
                <a:cubicBezTo>
                  <a:pt x="1" y="216"/>
                  <a:pt x="13" y="216"/>
                  <a:pt x="12" y="209"/>
                </a:cubicBezTo>
                <a:cubicBezTo>
                  <a:pt x="12" y="203"/>
                  <a:pt x="11" y="194"/>
                  <a:pt x="17" y="190"/>
                </a:cubicBezTo>
                <a:cubicBezTo>
                  <a:pt x="20" y="188"/>
                  <a:pt x="23" y="188"/>
                  <a:pt x="26" y="188"/>
                </a:cubicBezTo>
                <a:cubicBezTo>
                  <a:pt x="26" y="211"/>
                  <a:pt x="26" y="211"/>
                  <a:pt x="26" y="211"/>
                </a:cubicBezTo>
                <a:cubicBezTo>
                  <a:pt x="190" y="211"/>
                  <a:pt x="190" y="211"/>
                  <a:pt x="190" y="211"/>
                </a:cubicBezTo>
                <a:cubicBezTo>
                  <a:pt x="190" y="0"/>
                  <a:pt x="190" y="0"/>
                  <a:pt x="190" y="0"/>
                </a:cubicBezTo>
                <a:cubicBezTo>
                  <a:pt x="26" y="0"/>
                  <a:pt x="26" y="0"/>
                  <a:pt x="26" y="0"/>
                </a:cubicBezTo>
                <a:cubicBezTo>
                  <a:pt x="26" y="0"/>
                  <a:pt x="26" y="0"/>
                  <a:pt x="26" y="0"/>
                </a:cubicBezTo>
                <a:cubicBezTo>
                  <a:pt x="20" y="0"/>
                  <a:pt x="13" y="1"/>
                  <a:pt x="8" y="6"/>
                </a:cubicBezTo>
                <a:cubicBezTo>
                  <a:pt x="1" y="13"/>
                  <a:pt x="0" y="23"/>
                  <a:pt x="1" y="33"/>
                </a:cubicBezTo>
                <a:cubicBezTo>
                  <a:pt x="1" y="40"/>
                  <a:pt x="13" y="40"/>
                  <a:pt x="12" y="33"/>
                </a:cubicBezTo>
                <a:cubicBezTo>
                  <a:pt x="12" y="26"/>
                  <a:pt x="11" y="18"/>
                  <a:pt x="17" y="14"/>
                </a:cubicBezTo>
                <a:cubicBezTo>
                  <a:pt x="20" y="12"/>
                  <a:pt x="23" y="11"/>
                  <a:pt x="26" y="11"/>
                </a:cubicBezTo>
                <a:cubicBezTo>
                  <a:pt x="26" y="44"/>
                  <a:pt x="26" y="44"/>
                  <a:pt x="26" y="44"/>
                </a:cubicBezTo>
                <a:cubicBezTo>
                  <a:pt x="20" y="44"/>
                  <a:pt x="13" y="45"/>
                  <a:pt x="8" y="50"/>
                </a:cubicBezTo>
                <a:cubicBezTo>
                  <a:pt x="1" y="57"/>
                  <a:pt x="0" y="67"/>
                  <a:pt x="1" y="77"/>
                </a:cubicBezTo>
                <a:cubicBezTo>
                  <a:pt x="1" y="84"/>
                  <a:pt x="13" y="84"/>
                  <a:pt x="12" y="77"/>
                </a:cubicBezTo>
                <a:cubicBezTo>
                  <a:pt x="12" y="70"/>
                  <a:pt x="11" y="62"/>
                  <a:pt x="17" y="58"/>
                </a:cubicBezTo>
                <a:cubicBezTo>
                  <a:pt x="20" y="56"/>
                  <a:pt x="23" y="55"/>
                  <a:pt x="26" y="55"/>
                </a:cubicBezTo>
                <a:cubicBezTo>
                  <a:pt x="26" y="88"/>
                  <a:pt x="26" y="88"/>
                  <a:pt x="26" y="88"/>
                </a:cubicBezTo>
                <a:cubicBezTo>
                  <a:pt x="20" y="88"/>
                  <a:pt x="13" y="89"/>
                  <a:pt x="8" y="94"/>
                </a:cubicBezTo>
                <a:cubicBezTo>
                  <a:pt x="1" y="101"/>
                  <a:pt x="0" y="111"/>
                  <a:pt x="1" y="121"/>
                </a:cubicBezTo>
                <a:cubicBezTo>
                  <a:pt x="1" y="128"/>
                  <a:pt x="13" y="128"/>
                  <a:pt x="12" y="121"/>
                </a:cubicBezTo>
                <a:cubicBezTo>
                  <a:pt x="12" y="114"/>
                  <a:pt x="11" y="106"/>
                  <a:pt x="17" y="102"/>
                </a:cubicBezTo>
                <a:cubicBezTo>
                  <a:pt x="20" y="100"/>
                  <a:pt x="23" y="99"/>
                  <a:pt x="26" y="99"/>
                </a:cubicBezTo>
                <a:cubicBezTo>
                  <a:pt x="26" y="132"/>
                  <a:pt x="26" y="132"/>
                  <a:pt x="26" y="132"/>
                </a:cubicBezTo>
                <a:cubicBezTo>
                  <a:pt x="20" y="132"/>
                  <a:pt x="13" y="133"/>
                  <a:pt x="8" y="138"/>
                </a:cubicBezTo>
                <a:cubicBezTo>
                  <a:pt x="1" y="145"/>
                  <a:pt x="0" y="155"/>
                  <a:pt x="1" y="165"/>
                </a:cubicBezTo>
                <a:cubicBezTo>
                  <a:pt x="1" y="172"/>
                  <a:pt x="13" y="172"/>
                  <a:pt x="12" y="165"/>
                </a:cubicBezTo>
                <a:cubicBezTo>
                  <a:pt x="12" y="159"/>
                  <a:pt x="11" y="150"/>
                  <a:pt x="17" y="146"/>
                </a:cubicBezTo>
                <a:cubicBezTo>
                  <a:pt x="20" y="144"/>
                  <a:pt x="23" y="144"/>
                  <a:pt x="26" y="143"/>
                </a:cubicBezTo>
                <a:cubicBezTo>
                  <a:pt x="26" y="176"/>
                  <a:pt x="26" y="176"/>
                  <a:pt x="26" y="176"/>
                </a:cubicBezTo>
                <a:cubicBezTo>
                  <a:pt x="20" y="176"/>
                  <a:pt x="13" y="177"/>
                  <a:pt x="8" y="182"/>
                </a:cubicBezTo>
                <a:moveTo>
                  <a:pt x="64" y="22"/>
                </a:moveTo>
                <a:cubicBezTo>
                  <a:pt x="153" y="22"/>
                  <a:pt x="153" y="22"/>
                  <a:pt x="153" y="22"/>
                </a:cubicBezTo>
                <a:cubicBezTo>
                  <a:pt x="153" y="69"/>
                  <a:pt x="153" y="69"/>
                  <a:pt x="153" y="69"/>
                </a:cubicBezTo>
                <a:cubicBezTo>
                  <a:pt x="64" y="69"/>
                  <a:pt x="64" y="69"/>
                  <a:pt x="64" y="69"/>
                </a:cubicBezTo>
                <a:lnTo>
                  <a:pt x="64"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Oval 70"/>
          <p:cNvSpPr>
            <a:spLocks noChangeArrowheads="1"/>
          </p:cNvSpPr>
          <p:nvPr/>
        </p:nvSpPr>
        <p:spPr bwMode="auto">
          <a:xfrm>
            <a:off x="1860947" y="1283494"/>
            <a:ext cx="371475" cy="369094"/>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13" name="Freeform 71"/>
          <p:cNvSpPr>
            <a:spLocks noEditPoints="1"/>
          </p:cNvSpPr>
          <p:nvPr/>
        </p:nvSpPr>
        <p:spPr bwMode="auto">
          <a:xfrm>
            <a:off x="1920478" y="1350169"/>
            <a:ext cx="242888" cy="242888"/>
          </a:xfrm>
          <a:custGeom>
            <a:avLst/>
            <a:gdLst>
              <a:gd name="T0" fmla="*/ 227723 w 188"/>
              <a:gd name="T1" fmla="*/ 166966 h 188"/>
              <a:gd name="T2" fmla="*/ 241525 w 188"/>
              <a:gd name="T3" fmla="*/ 99835 h 188"/>
              <a:gd name="T4" fmla="*/ 243250 w 188"/>
              <a:gd name="T5" fmla="*/ 87786 h 188"/>
              <a:gd name="T6" fmla="*/ 231174 w 188"/>
              <a:gd name="T7" fmla="*/ 87786 h 188"/>
              <a:gd name="T8" fmla="*/ 213922 w 188"/>
              <a:gd name="T9" fmla="*/ 87786 h 188"/>
              <a:gd name="T10" fmla="*/ 110411 w 188"/>
              <a:gd name="T11" fmla="*/ 117048 h 188"/>
              <a:gd name="T12" fmla="*/ 77633 w 188"/>
              <a:gd name="T13" fmla="*/ 194507 h 188"/>
              <a:gd name="T14" fmla="*/ 136289 w 188"/>
              <a:gd name="T15" fmla="*/ 242703 h 188"/>
              <a:gd name="T16" fmla="*/ 186319 w 188"/>
              <a:gd name="T17" fmla="*/ 227211 h 188"/>
              <a:gd name="T18" fmla="*/ 231174 w 188"/>
              <a:gd name="T19" fmla="*/ 242703 h 188"/>
              <a:gd name="T20" fmla="*/ 303631 w 188"/>
              <a:gd name="T21" fmla="*/ 203113 h 188"/>
              <a:gd name="T22" fmla="*/ 324333 w 188"/>
              <a:gd name="T23" fmla="*/ 132540 h 188"/>
              <a:gd name="T24" fmla="*/ 272578 w 188"/>
              <a:gd name="T25" fmla="*/ 30983 h 188"/>
              <a:gd name="T26" fmla="*/ 175968 w 188"/>
              <a:gd name="T27" fmla="*/ 0 h 188"/>
              <a:gd name="T28" fmla="*/ 43129 w 188"/>
              <a:gd name="T29" fmla="*/ 61967 h 188"/>
              <a:gd name="T30" fmla="*/ 0 w 188"/>
              <a:gd name="T31" fmla="*/ 185900 h 188"/>
              <a:gd name="T32" fmla="*/ 48305 w 188"/>
              <a:gd name="T33" fmla="*/ 290899 h 188"/>
              <a:gd name="T34" fmla="*/ 150090 w 188"/>
              <a:gd name="T35" fmla="*/ 323604 h 188"/>
              <a:gd name="T36" fmla="*/ 289829 w 188"/>
              <a:gd name="T37" fmla="*/ 287457 h 188"/>
              <a:gd name="T38" fmla="*/ 296730 w 188"/>
              <a:gd name="T39" fmla="*/ 284014 h 188"/>
              <a:gd name="T40" fmla="*/ 293280 w 188"/>
              <a:gd name="T41" fmla="*/ 275408 h 188"/>
              <a:gd name="T42" fmla="*/ 281204 w 188"/>
              <a:gd name="T43" fmla="*/ 247867 h 188"/>
              <a:gd name="T44" fmla="*/ 276028 w 188"/>
              <a:gd name="T45" fmla="*/ 237539 h 188"/>
              <a:gd name="T46" fmla="*/ 267402 w 188"/>
              <a:gd name="T47" fmla="*/ 242703 h 188"/>
              <a:gd name="T48" fmla="*/ 153541 w 188"/>
              <a:gd name="T49" fmla="*/ 275408 h 188"/>
              <a:gd name="T50" fmla="*/ 82808 w 188"/>
              <a:gd name="T51" fmla="*/ 253031 h 188"/>
              <a:gd name="T52" fmla="*/ 56931 w 188"/>
              <a:gd name="T53" fmla="*/ 187621 h 188"/>
              <a:gd name="T54" fmla="*/ 172518 w 188"/>
              <a:gd name="T55" fmla="*/ 46475 h 188"/>
              <a:gd name="T56" fmla="*/ 241525 w 188"/>
              <a:gd name="T57" fmla="*/ 70573 h 188"/>
              <a:gd name="T58" fmla="*/ 267402 w 188"/>
              <a:gd name="T59" fmla="*/ 135983 h 188"/>
              <a:gd name="T60" fmla="*/ 258776 w 188"/>
              <a:gd name="T61" fmla="*/ 175572 h 188"/>
              <a:gd name="T62" fmla="*/ 232899 w 188"/>
              <a:gd name="T63" fmla="*/ 196228 h 188"/>
              <a:gd name="T64" fmla="*/ 224273 w 188"/>
              <a:gd name="T65" fmla="*/ 187621 h 188"/>
              <a:gd name="T66" fmla="*/ 225998 w 188"/>
              <a:gd name="T67" fmla="*/ 170408 h 188"/>
              <a:gd name="T68" fmla="*/ 227723 w 188"/>
              <a:gd name="T69" fmla="*/ 166966 h 188"/>
              <a:gd name="T70" fmla="*/ 177693 w 188"/>
              <a:gd name="T71" fmla="*/ 135983 h 188"/>
              <a:gd name="T72" fmla="*/ 139739 w 188"/>
              <a:gd name="T73" fmla="*/ 196228 h 188"/>
              <a:gd name="T74" fmla="*/ 134564 w 188"/>
              <a:gd name="T75" fmla="*/ 191064 h 188"/>
              <a:gd name="T76" fmla="*/ 156991 w 188"/>
              <a:gd name="T77" fmla="*/ 144589 h 188"/>
              <a:gd name="T78" fmla="*/ 177693 w 188"/>
              <a:gd name="T79" fmla="*/ 135983 h 18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8" h="188">
                <a:moveTo>
                  <a:pt x="132" y="97"/>
                </a:moveTo>
                <a:cubicBezTo>
                  <a:pt x="140" y="58"/>
                  <a:pt x="140" y="58"/>
                  <a:pt x="140" y="58"/>
                </a:cubicBezTo>
                <a:cubicBezTo>
                  <a:pt x="141" y="51"/>
                  <a:pt x="141" y="51"/>
                  <a:pt x="141" y="51"/>
                </a:cubicBezTo>
                <a:cubicBezTo>
                  <a:pt x="134" y="51"/>
                  <a:pt x="134" y="51"/>
                  <a:pt x="134" y="51"/>
                </a:cubicBezTo>
                <a:cubicBezTo>
                  <a:pt x="131" y="51"/>
                  <a:pt x="127" y="51"/>
                  <a:pt x="124" y="51"/>
                </a:cubicBezTo>
                <a:cubicBezTo>
                  <a:pt x="88" y="51"/>
                  <a:pt x="73" y="58"/>
                  <a:pt x="64" y="68"/>
                </a:cubicBezTo>
                <a:cubicBezTo>
                  <a:pt x="53" y="79"/>
                  <a:pt x="45" y="98"/>
                  <a:pt x="45" y="113"/>
                </a:cubicBezTo>
                <a:cubicBezTo>
                  <a:pt x="45" y="129"/>
                  <a:pt x="59" y="141"/>
                  <a:pt x="79" y="141"/>
                </a:cubicBezTo>
                <a:cubicBezTo>
                  <a:pt x="92" y="141"/>
                  <a:pt x="100" y="138"/>
                  <a:pt x="108" y="132"/>
                </a:cubicBezTo>
                <a:cubicBezTo>
                  <a:pt x="115" y="138"/>
                  <a:pt x="121" y="141"/>
                  <a:pt x="134" y="141"/>
                </a:cubicBezTo>
                <a:cubicBezTo>
                  <a:pt x="152" y="141"/>
                  <a:pt x="166" y="133"/>
                  <a:pt x="176" y="118"/>
                </a:cubicBezTo>
                <a:cubicBezTo>
                  <a:pt x="184" y="107"/>
                  <a:pt x="188" y="92"/>
                  <a:pt x="188" y="77"/>
                </a:cubicBezTo>
                <a:cubicBezTo>
                  <a:pt x="188" y="46"/>
                  <a:pt x="172" y="28"/>
                  <a:pt x="158" y="18"/>
                </a:cubicBezTo>
                <a:cubicBezTo>
                  <a:pt x="142" y="7"/>
                  <a:pt x="121" y="0"/>
                  <a:pt x="102" y="0"/>
                </a:cubicBezTo>
                <a:cubicBezTo>
                  <a:pt x="62" y="0"/>
                  <a:pt x="38" y="20"/>
                  <a:pt x="25" y="36"/>
                </a:cubicBezTo>
                <a:cubicBezTo>
                  <a:pt x="9" y="56"/>
                  <a:pt x="0" y="82"/>
                  <a:pt x="0" y="108"/>
                </a:cubicBezTo>
                <a:cubicBezTo>
                  <a:pt x="0" y="134"/>
                  <a:pt x="10" y="155"/>
                  <a:pt x="28" y="169"/>
                </a:cubicBezTo>
                <a:cubicBezTo>
                  <a:pt x="44" y="181"/>
                  <a:pt x="65" y="188"/>
                  <a:pt x="87" y="188"/>
                </a:cubicBezTo>
                <a:cubicBezTo>
                  <a:pt x="115" y="188"/>
                  <a:pt x="143" y="180"/>
                  <a:pt x="168" y="167"/>
                </a:cubicBezTo>
                <a:cubicBezTo>
                  <a:pt x="172" y="165"/>
                  <a:pt x="172" y="165"/>
                  <a:pt x="172" y="165"/>
                </a:cubicBezTo>
                <a:cubicBezTo>
                  <a:pt x="170" y="160"/>
                  <a:pt x="170" y="160"/>
                  <a:pt x="170" y="160"/>
                </a:cubicBezTo>
                <a:cubicBezTo>
                  <a:pt x="163" y="144"/>
                  <a:pt x="163" y="144"/>
                  <a:pt x="163" y="144"/>
                </a:cubicBezTo>
                <a:cubicBezTo>
                  <a:pt x="160" y="138"/>
                  <a:pt x="160" y="138"/>
                  <a:pt x="160" y="138"/>
                </a:cubicBezTo>
                <a:cubicBezTo>
                  <a:pt x="155" y="141"/>
                  <a:pt x="155" y="141"/>
                  <a:pt x="155" y="141"/>
                </a:cubicBezTo>
                <a:cubicBezTo>
                  <a:pt x="136" y="151"/>
                  <a:pt x="115" y="160"/>
                  <a:pt x="89" y="160"/>
                </a:cubicBezTo>
                <a:cubicBezTo>
                  <a:pt x="72" y="160"/>
                  <a:pt x="58" y="156"/>
                  <a:pt x="48" y="147"/>
                </a:cubicBezTo>
                <a:cubicBezTo>
                  <a:pt x="38" y="137"/>
                  <a:pt x="33" y="124"/>
                  <a:pt x="33" y="109"/>
                </a:cubicBezTo>
                <a:cubicBezTo>
                  <a:pt x="33" y="55"/>
                  <a:pt x="66" y="27"/>
                  <a:pt x="100" y="27"/>
                </a:cubicBezTo>
                <a:cubicBezTo>
                  <a:pt x="116" y="27"/>
                  <a:pt x="130" y="32"/>
                  <a:pt x="140" y="41"/>
                </a:cubicBezTo>
                <a:cubicBezTo>
                  <a:pt x="150" y="51"/>
                  <a:pt x="155" y="63"/>
                  <a:pt x="155" y="79"/>
                </a:cubicBezTo>
                <a:cubicBezTo>
                  <a:pt x="155" y="84"/>
                  <a:pt x="154" y="94"/>
                  <a:pt x="150" y="102"/>
                </a:cubicBezTo>
                <a:cubicBezTo>
                  <a:pt x="146" y="110"/>
                  <a:pt x="141" y="114"/>
                  <a:pt x="135" y="114"/>
                </a:cubicBezTo>
                <a:cubicBezTo>
                  <a:pt x="131" y="114"/>
                  <a:pt x="130" y="113"/>
                  <a:pt x="130" y="109"/>
                </a:cubicBezTo>
                <a:cubicBezTo>
                  <a:pt x="130" y="107"/>
                  <a:pt x="131" y="102"/>
                  <a:pt x="131" y="99"/>
                </a:cubicBezTo>
                <a:cubicBezTo>
                  <a:pt x="131" y="98"/>
                  <a:pt x="132" y="97"/>
                  <a:pt x="132" y="97"/>
                </a:cubicBezTo>
                <a:moveTo>
                  <a:pt x="103" y="79"/>
                </a:moveTo>
                <a:cubicBezTo>
                  <a:pt x="96" y="108"/>
                  <a:pt x="87" y="114"/>
                  <a:pt x="81" y="114"/>
                </a:cubicBezTo>
                <a:cubicBezTo>
                  <a:pt x="80" y="114"/>
                  <a:pt x="78" y="114"/>
                  <a:pt x="78" y="111"/>
                </a:cubicBezTo>
                <a:cubicBezTo>
                  <a:pt x="78" y="103"/>
                  <a:pt x="84" y="91"/>
                  <a:pt x="91" y="84"/>
                </a:cubicBezTo>
                <a:cubicBezTo>
                  <a:pt x="93" y="81"/>
                  <a:pt x="98" y="80"/>
                  <a:pt x="103" y="7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4" name="Oval 72"/>
          <p:cNvSpPr>
            <a:spLocks noChangeArrowheads="1"/>
          </p:cNvSpPr>
          <p:nvPr/>
        </p:nvSpPr>
        <p:spPr bwMode="auto">
          <a:xfrm>
            <a:off x="1323976" y="1025129"/>
            <a:ext cx="375047" cy="373856"/>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15" name="Freeform 73"/>
          <p:cNvSpPr>
            <a:spLocks/>
          </p:cNvSpPr>
          <p:nvPr/>
        </p:nvSpPr>
        <p:spPr bwMode="auto">
          <a:xfrm>
            <a:off x="1382317" y="1092994"/>
            <a:ext cx="164306" cy="238125"/>
          </a:xfrm>
          <a:custGeom>
            <a:avLst/>
            <a:gdLst>
              <a:gd name="T0" fmla="*/ 0 w 301"/>
              <a:gd name="T1" fmla="*/ 223753 h 435"/>
              <a:gd name="T2" fmla="*/ 59036 w 301"/>
              <a:gd name="T3" fmla="*/ 223753 h 435"/>
              <a:gd name="T4" fmla="*/ 59036 w 301"/>
              <a:gd name="T5" fmla="*/ 249991 h 435"/>
              <a:gd name="T6" fmla="*/ 219380 w 301"/>
              <a:gd name="T7" fmla="*/ 317044 h 435"/>
              <a:gd name="T8" fmla="*/ 219380 w 301"/>
              <a:gd name="T9" fmla="*/ 158158 h 435"/>
              <a:gd name="T10" fmla="*/ 219380 w 301"/>
              <a:gd name="T11" fmla="*/ 0 h 435"/>
              <a:gd name="T12" fmla="*/ 59036 w 301"/>
              <a:gd name="T13" fmla="*/ 67053 h 435"/>
              <a:gd name="T14" fmla="*/ 59036 w 301"/>
              <a:gd name="T15" fmla="*/ 93291 h 435"/>
              <a:gd name="T16" fmla="*/ 0 w 301"/>
              <a:gd name="T17" fmla="*/ 93291 h 435"/>
              <a:gd name="T18" fmla="*/ 0 w 301"/>
              <a:gd name="T19" fmla="*/ 223753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1" h="435">
                <a:moveTo>
                  <a:pt x="0" y="307"/>
                </a:moveTo>
                <a:lnTo>
                  <a:pt x="81" y="307"/>
                </a:lnTo>
                <a:lnTo>
                  <a:pt x="81" y="343"/>
                </a:lnTo>
                <a:lnTo>
                  <a:pt x="301" y="435"/>
                </a:lnTo>
                <a:lnTo>
                  <a:pt x="301" y="217"/>
                </a:lnTo>
                <a:lnTo>
                  <a:pt x="301" y="0"/>
                </a:lnTo>
                <a:lnTo>
                  <a:pt x="81" y="92"/>
                </a:lnTo>
                <a:lnTo>
                  <a:pt x="81" y="128"/>
                </a:lnTo>
                <a:lnTo>
                  <a:pt x="0" y="128"/>
                </a:lnTo>
                <a:lnTo>
                  <a:pt x="0" y="3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Freeform 74"/>
          <p:cNvSpPr>
            <a:spLocks/>
          </p:cNvSpPr>
          <p:nvPr/>
        </p:nvSpPr>
        <p:spPr bwMode="auto">
          <a:xfrm>
            <a:off x="1558529" y="1134667"/>
            <a:ext cx="38100" cy="154781"/>
          </a:xfrm>
          <a:custGeom>
            <a:avLst/>
            <a:gdLst>
              <a:gd name="T0" fmla="*/ 0 w 29"/>
              <a:gd name="T1" fmla="*/ 13751 h 120"/>
              <a:gd name="T2" fmla="*/ 20810 w 29"/>
              <a:gd name="T3" fmla="*/ 103131 h 120"/>
              <a:gd name="T4" fmla="*/ 0 w 29"/>
              <a:gd name="T5" fmla="*/ 192510 h 120"/>
              <a:gd name="T6" fmla="*/ 26012 w 29"/>
              <a:gd name="T7" fmla="*/ 206261 h 120"/>
              <a:gd name="T8" fmla="*/ 50290 w 29"/>
              <a:gd name="T9" fmla="*/ 103131 h 120"/>
              <a:gd name="T10" fmla="*/ 26012 w 29"/>
              <a:gd name="T11" fmla="*/ 0 h 120"/>
              <a:gd name="T12" fmla="*/ 0 w 29"/>
              <a:gd name="T13" fmla="*/ 13751 h 1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 h="120">
                <a:moveTo>
                  <a:pt x="0" y="8"/>
                </a:moveTo>
                <a:cubicBezTo>
                  <a:pt x="8" y="23"/>
                  <a:pt x="12" y="41"/>
                  <a:pt x="12" y="60"/>
                </a:cubicBezTo>
                <a:cubicBezTo>
                  <a:pt x="12" y="79"/>
                  <a:pt x="8" y="98"/>
                  <a:pt x="0" y="112"/>
                </a:cubicBezTo>
                <a:cubicBezTo>
                  <a:pt x="15" y="120"/>
                  <a:pt x="15" y="120"/>
                  <a:pt x="15" y="120"/>
                </a:cubicBezTo>
                <a:cubicBezTo>
                  <a:pt x="24" y="103"/>
                  <a:pt x="29" y="82"/>
                  <a:pt x="29" y="60"/>
                </a:cubicBezTo>
                <a:cubicBezTo>
                  <a:pt x="29" y="38"/>
                  <a:pt x="24" y="17"/>
                  <a:pt x="15" y="0"/>
                </a:cubicBezTo>
                <a:lnTo>
                  <a:pt x="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7" name="Freeform 75"/>
          <p:cNvSpPr>
            <a:spLocks/>
          </p:cNvSpPr>
          <p:nvPr/>
        </p:nvSpPr>
        <p:spPr bwMode="auto">
          <a:xfrm>
            <a:off x="1594248" y="1108473"/>
            <a:ext cx="45244" cy="207169"/>
          </a:xfrm>
          <a:custGeom>
            <a:avLst/>
            <a:gdLst>
              <a:gd name="T0" fmla="*/ 29518 w 34"/>
              <a:gd name="T1" fmla="*/ 138115 h 160"/>
              <a:gd name="T2" fmla="*/ 0 w 34"/>
              <a:gd name="T3" fmla="*/ 262419 h 160"/>
              <a:gd name="T4" fmla="*/ 26045 w 34"/>
              <a:gd name="T5" fmla="*/ 276230 h 160"/>
              <a:gd name="T6" fmla="*/ 59036 w 34"/>
              <a:gd name="T7" fmla="*/ 138115 h 160"/>
              <a:gd name="T8" fmla="*/ 26045 w 34"/>
              <a:gd name="T9" fmla="*/ 0 h 160"/>
              <a:gd name="T10" fmla="*/ 0 w 34"/>
              <a:gd name="T11" fmla="*/ 13812 h 160"/>
              <a:gd name="T12" fmla="*/ 29518 w 34"/>
              <a:gd name="T13" fmla="*/ 138115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60">
                <a:moveTo>
                  <a:pt x="17" y="80"/>
                </a:moveTo>
                <a:cubicBezTo>
                  <a:pt x="17" y="107"/>
                  <a:pt x="11" y="132"/>
                  <a:pt x="0" y="152"/>
                </a:cubicBezTo>
                <a:cubicBezTo>
                  <a:pt x="15" y="160"/>
                  <a:pt x="15" y="160"/>
                  <a:pt x="15" y="160"/>
                </a:cubicBezTo>
                <a:cubicBezTo>
                  <a:pt x="27" y="138"/>
                  <a:pt x="34" y="109"/>
                  <a:pt x="34" y="80"/>
                </a:cubicBezTo>
                <a:cubicBezTo>
                  <a:pt x="34" y="51"/>
                  <a:pt x="27" y="23"/>
                  <a:pt x="15" y="0"/>
                </a:cubicBezTo>
                <a:cubicBezTo>
                  <a:pt x="0" y="8"/>
                  <a:pt x="0" y="8"/>
                  <a:pt x="0" y="8"/>
                </a:cubicBezTo>
                <a:cubicBezTo>
                  <a:pt x="11" y="28"/>
                  <a:pt x="17" y="54"/>
                  <a:pt x="17"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8" name="Oval 76"/>
          <p:cNvSpPr>
            <a:spLocks noChangeArrowheads="1"/>
          </p:cNvSpPr>
          <p:nvPr/>
        </p:nvSpPr>
        <p:spPr bwMode="auto">
          <a:xfrm>
            <a:off x="2688432" y="1945482"/>
            <a:ext cx="456010" cy="454819"/>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19" name="Freeform 77"/>
          <p:cNvSpPr>
            <a:spLocks noEditPoints="1"/>
          </p:cNvSpPr>
          <p:nvPr/>
        </p:nvSpPr>
        <p:spPr bwMode="auto">
          <a:xfrm>
            <a:off x="2769394" y="2070498"/>
            <a:ext cx="294085" cy="248840"/>
          </a:xfrm>
          <a:custGeom>
            <a:avLst/>
            <a:gdLst>
              <a:gd name="T0" fmla="*/ 386213 w 227"/>
              <a:gd name="T1" fmla="*/ 91340 h 192"/>
              <a:gd name="T2" fmla="*/ 337937 w 227"/>
              <a:gd name="T3" fmla="*/ 68936 h 192"/>
              <a:gd name="T4" fmla="*/ 231038 w 227"/>
              <a:gd name="T5" fmla="*/ 0 h 192"/>
              <a:gd name="T6" fmla="*/ 131037 w 227"/>
              <a:gd name="T7" fmla="*/ 115468 h 192"/>
              <a:gd name="T8" fmla="*/ 132761 w 227"/>
              <a:gd name="T9" fmla="*/ 132702 h 192"/>
              <a:gd name="T10" fmla="*/ 36208 w 227"/>
              <a:gd name="T11" fmla="*/ 180957 h 192"/>
              <a:gd name="T12" fmla="*/ 0 w 227"/>
              <a:gd name="T13" fmla="*/ 162000 h 192"/>
              <a:gd name="T14" fmla="*/ 168968 w 227"/>
              <a:gd name="T15" fmla="*/ 330893 h 192"/>
              <a:gd name="T16" fmla="*/ 353454 w 227"/>
              <a:gd name="T17" fmla="*/ 146489 h 192"/>
              <a:gd name="T18" fmla="*/ 386213 w 227"/>
              <a:gd name="T19" fmla="*/ 110298 h 192"/>
              <a:gd name="T20" fmla="*/ 391386 w 227"/>
              <a:gd name="T21" fmla="*/ 101681 h 192"/>
              <a:gd name="T22" fmla="*/ 386213 w 227"/>
              <a:gd name="T23" fmla="*/ 91340 h 192"/>
              <a:gd name="T24" fmla="*/ 291384 w 227"/>
              <a:gd name="T25" fmla="*/ 110298 h 192"/>
              <a:gd name="T26" fmla="*/ 274143 w 227"/>
              <a:gd name="T27" fmla="*/ 94787 h 192"/>
              <a:gd name="T28" fmla="*/ 291384 w 227"/>
              <a:gd name="T29" fmla="*/ 79276 h 192"/>
              <a:gd name="T30" fmla="*/ 306902 w 227"/>
              <a:gd name="T31" fmla="*/ 94787 h 192"/>
              <a:gd name="T32" fmla="*/ 291384 w 227"/>
              <a:gd name="T33" fmla="*/ 110298 h 1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192">
                <a:moveTo>
                  <a:pt x="224" y="53"/>
                </a:moveTo>
                <a:cubicBezTo>
                  <a:pt x="196" y="40"/>
                  <a:pt x="196" y="40"/>
                  <a:pt x="196" y="40"/>
                </a:cubicBezTo>
                <a:cubicBezTo>
                  <a:pt x="190" y="18"/>
                  <a:pt x="166" y="0"/>
                  <a:pt x="134" y="0"/>
                </a:cubicBezTo>
                <a:cubicBezTo>
                  <a:pt x="99" y="0"/>
                  <a:pt x="76" y="31"/>
                  <a:pt x="76" y="67"/>
                </a:cubicBezTo>
                <a:cubicBezTo>
                  <a:pt x="76" y="70"/>
                  <a:pt x="77" y="74"/>
                  <a:pt x="77" y="77"/>
                </a:cubicBezTo>
                <a:cubicBezTo>
                  <a:pt x="79" y="121"/>
                  <a:pt x="36" y="115"/>
                  <a:pt x="21" y="105"/>
                </a:cubicBezTo>
                <a:cubicBezTo>
                  <a:pt x="7" y="96"/>
                  <a:pt x="0" y="76"/>
                  <a:pt x="0" y="94"/>
                </a:cubicBezTo>
                <a:cubicBezTo>
                  <a:pt x="0" y="134"/>
                  <a:pt x="43" y="192"/>
                  <a:pt x="98" y="192"/>
                </a:cubicBezTo>
                <a:cubicBezTo>
                  <a:pt x="161" y="192"/>
                  <a:pt x="205" y="151"/>
                  <a:pt x="205" y="85"/>
                </a:cubicBezTo>
                <a:cubicBezTo>
                  <a:pt x="224" y="64"/>
                  <a:pt x="224" y="64"/>
                  <a:pt x="224" y="64"/>
                </a:cubicBezTo>
                <a:cubicBezTo>
                  <a:pt x="226" y="63"/>
                  <a:pt x="227" y="61"/>
                  <a:pt x="227" y="59"/>
                </a:cubicBezTo>
                <a:cubicBezTo>
                  <a:pt x="227" y="57"/>
                  <a:pt x="226" y="54"/>
                  <a:pt x="224" y="53"/>
                </a:cubicBezTo>
                <a:moveTo>
                  <a:pt x="169" y="64"/>
                </a:moveTo>
                <a:cubicBezTo>
                  <a:pt x="164" y="64"/>
                  <a:pt x="159" y="60"/>
                  <a:pt x="159" y="55"/>
                </a:cubicBezTo>
                <a:cubicBezTo>
                  <a:pt x="159" y="50"/>
                  <a:pt x="164" y="46"/>
                  <a:pt x="169" y="46"/>
                </a:cubicBezTo>
                <a:cubicBezTo>
                  <a:pt x="174" y="46"/>
                  <a:pt x="178" y="50"/>
                  <a:pt x="178" y="55"/>
                </a:cubicBezTo>
                <a:cubicBezTo>
                  <a:pt x="178" y="60"/>
                  <a:pt x="174" y="64"/>
                  <a:pt x="169"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0" name="Oval 78"/>
          <p:cNvSpPr>
            <a:spLocks noChangeArrowheads="1"/>
          </p:cNvSpPr>
          <p:nvPr/>
        </p:nvSpPr>
        <p:spPr bwMode="auto">
          <a:xfrm>
            <a:off x="2085975" y="820341"/>
            <a:ext cx="452438" cy="452438"/>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21" name="Freeform 79"/>
          <p:cNvSpPr>
            <a:spLocks/>
          </p:cNvSpPr>
          <p:nvPr/>
        </p:nvSpPr>
        <p:spPr bwMode="auto">
          <a:xfrm>
            <a:off x="2153841" y="922735"/>
            <a:ext cx="317897" cy="246459"/>
          </a:xfrm>
          <a:custGeom>
            <a:avLst/>
            <a:gdLst>
              <a:gd name="T0" fmla="*/ 424183 w 246"/>
              <a:gd name="T1" fmla="*/ 240936 h 191"/>
              <a:gd name="T2" fmla="*/ 391421 w 246"/>
              <a:gd name="T3" fmla="*/ 178981 h 191"/>
              <a:gd name="T4" fmla="*/ 212092 w 246"/>
              <a:gd name="T5" fmla="*/ 0 h 191"/>
              <a:gd name="T6" fmla="*/ 32762 w 246"/>
              <a:gd name="T7" fmla="*/ 178981 h 191"/>
              <a:gd name="T8" fmla="*/ 0 w 246"/>
              <a:gd name="T9" fmla="*/ 240936 h 191"/>
              <a:gd name="T10" fmla="*/ 74146 w 246"/>
              <a:gd name="T11" fmla="*/ 318380 h 191"/>
              <a:gd name="T12" fmla="*/ 84492 w 246"/>
              <a:gd name="T13" fmla="*/ 328706 h 191"/>
              <a:gd name="T14" fmla="*/ 117254 w 246"/>
              <a:gd name="T15" fmla="*/ 328706 h 191"/>
              <a:gd name="T16" fmla="*/ 127600 w 246"/>
              <a:gd name="T17" fmla="*/ 318380 h 191"/>
              <a:gd name="T18" fmla="*/ 127600 w 246"/>
              <a:gd name="T19" fmla="*/ 165213 h 191"/>
              <a:gd name="T20" fmla="*/ 117254 w 246"/>
              <a:gd name="T21" fmla="*/ 153167 h 191"/>
              <a:gd name="T22" fmla="*/ 84492 w 246"/>
              <a:gd name="T23" fmla="*/ 153167 h 191"/>
              <a:gd name="T24" fmla="*/ 74146 w 246"/>
              <a:gd name="T25" fmla="*/ 165213 h 191"/>
              <a:gd name="T26" fmla="*/ 62076 w 246"/>
              <a:gd name="T27" fmla="*/ 166934 h 191"/>
              <a:gd name="T28" fmla="*/ 212092 w 246"/>
              <a:gd name="T29" fmla="*/ 29257 h 191"/>
              <a:gd name="T30" fmla="*/ 362107 w 246"/>
              <a:gd name="T31" fmla="*/ 166934 h 191"/>
              <a:gd name="T32" fmla="*/ 350037 w 246"/>
              <a:gd name="T33" fmla="*/ 165213 h 191"/>
              <a:gd name="T34" fmla="*/ 339691 w 246"/>
              <a:gd name="T35" fmla="*/ 153167 h 191"/>
              <a:gd name="T36" fmla="*/ 306929 w 246"/>
              <a:gd name="T37" fmla="*/ 153167 h 191"/>
              <a:gd name="T38" fmla="*/ 294859 w 246"/>
              <a:gd name="T39" fmla="*/ 165213 h 191"/>
              <a:gd name="T40" fmla="*/ 294859 w 246"/>
              <a:gd name="T41" fmla="*/ 318380 h 191"/>
              <a:gd name="T42" fmla="*/ 306929 w 246"/>
              <a:gd name="T43" fmla="*/ 328706 h 191"/>
              <a:gd name="T44" fmla="*/ 339691 w 246"/>
              <a:gd name="T45" fmla="*/ 328706 h 191"/>
              <a:gd name="T46" fmla="*/ 350037 w 246"/>
              <a:gd name="T47" fmla="*/ 318380 h 191"/>
              <a:gd name="T48" fmla="*/ 372453 w 246"/>
              <a:gd name="T49" fmla="*/ 313217 h 191"/>
              <a:gd name="T50" fmla="*/ 387972 w 246"/>
              <a:gd name="T51" fmla="*/ 306333 h 191"/>
              <a:gd name="T52" fmla="*/ 424183 w 246"/>
              <a:gd name="T53" fmla="*/ 240936 h 1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6" h="191">
                <a:moveTo>
                  <a:pt x="246" y="140"/>
                </a:moveTo>
                <a:cubicBezTo>
                  <a:pt x="246" y="125"/>
                  <a:pt x="238" y="112"/>
                  <a:pt x="227" y="104"/>
                </a:cubicBezTo>
                <a:cubicBezTo>
                  <a:pt x="227" y="47"/>
                  <a:pt x="180" y="0"/>
                  <a:pt x="123" y="0"/>
                </a:cubicBezTo>
                <a:cubicBezTo>
                  <a:pt x="66" y="0"/>
                  <a:pt x="19" y="47"/>
                  <a:pt x="19" y="104"/>
                </a:cubicBezTo>
                <a:cubicBezTo>
                  <a:pt x="7" y="112"/>
                  <a:pt x="0" y="125"/>
                  <a:pt x="0" y="140"/>
                </a:cubicBezTo>
                <a:cubicBezTo>
                  <a:pt x="0" y="164"/>
                  <a:pt x="19" y="184"/>
                  <a:pt x="43" y="185"/>
                </a:cubicBezTo>
                <a:cubicBezTo>
                  <a:pt x="43" y="188"/>
                  <a:pt x="46" y="191"/>
                  <a:pt x="49" y="191"/>
                </a:cubicBezTo>
                <a:cubicBezTo>
                  <a:pt x="68" y="191"/>
                  <a:pt x="68" y="191"/>
                  <a:pt x="68" y="191"/>
                </a:cubicBezTo>
                <a:cubicBezTo>
                  <a:pt x="71" y="191"/>
                  <a:pt x="74" y="188"/>
                  <a:pt x="74" y="185"/>
                </a:cubicBezTo>
                <a:cubicBezTo>
                  <a:pt x="74" y="96"/>
                  <a:pt x="74" y="96"/>
                  <a:pt x="74" y="96"/>
                </a:cubicBezTo>
                <a:cubicBezTo>
                  <a:pt x="74" y="92"/>
                  <a:pt x="71" y="89"/>
                  <a:pt x="68" y="89"/>
                </a:cubicBezTo>
                <a:cubicBezTo>
                  <a:pt x="49" y="89"/>
                  <a:pt x="49" y="89"/>
                  <a:pt x="49" y="89"/>
                </a:cubicBezTo>
                <a:cubicBezTo>
                  <a:pt x="46" y="89"/>
                  <a:pt x="43" y="92"/>
                  <a:pt x="43" y="96"/>
                </a:cubicBezTo>
                <a:cubicBezTo>
                  <a:pt x="40" y="96"/>
                  <a:pt x="38" y="96"/>
                  <a:pt x="36" y="97"/>
                </a:cubicBezTo>
                <a:cubicBezTo>
                  <a:pt x="40" y="52"/>
                  <a:pt x="77" y="17"/>
                  <a:pt x="123" y="17"/>
                </a:cubicBezTo>
                <a:cubicBezTo>
                  <a:pt x="168" y="17"/>
                  <a:pt x="206" y="52"/>
                  <a:pt x="210" y="97"/>
                </a:cubicBezTo>
                <a:cubicBezTo>
                  <a:pt x="207" y="96"/>
                  <a:pt x="205" y="96"/>
                  <a:pt x="203" y="96"/>
                </a:cubicBezTo>
                <a:cubicBezTo>
                  <a:pt x="203" y="92"/>
                  <a:pt x="200" y="89"/>
                  <a:pt x="197" y="89"/>
                </a:cubicBezTo>
                <a:cubicBezTo>
                  <a:pt x="178" y="89"/>
                  <a:pt x="178" y="89"/>
                  <a:pt x="178" y="89"/>
                </a:cubicBezTo>
                <a:cubicBezTo>
                  <a:pt x="174" y="89"/>
                  <a:pt x="171" y="92"/>
                  <a:pt x="171" y="96"/>
                </a:cubicBezTo>
                <a:cubicBezTo>
                  <a:pt x="171" y="185"/>
                  <a:pt x="171" y="185"/>
                  <a:pt x="171" y="185"/>
                </a:cubicBezTo>
                <a:cubicBezTo>
                  <a:pt x="171" y="188"/>
                  <a:pt x="174" y="191"/>
                  <a:pt x="178" y="191"/>
                </a:cubicBezTo>
                <a:cubicBezTo>
                  <a:pt x="197" y="191"/>
                  <a:pt x="197" y="191"/>
                  <a:pt x="197" y="191"/>
                </a:cubicBezTo>
                <a:cubicBezTo>
                  <a:pt x="200" y="191"/>
                  <a:pt x="203" y="188"/>
                  <a:pt x="203" y="185"/>
                </a:cubicBezTo>
                <a:cubicBezTo>
                  <a:pt x="208" y="185"/>
                  <a:pt x="212" y="184"/>
                  <a:pt x="216" y="182"/>
                </a:cubicBezTo>
                <a:cubicBezTo>
                  <a:pt x="225" y="178"/>
                  <a:pt x="225" y="178"/>
                  <a:pt x="225" y="178"/>
                </a:cubicBezTo>
                <a:cubicBezTo>
                  <a:pt x="238" y="170"/>
                  <a:pt x="246" y="156"/>
                  <a:pt x="246" y="14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 name="Freeform 80"/>
          <p:cNvSpPr>
            <a:spLocks/>
          </p:cNvSpPr>
          <p:nvPr/>
        </p:nvSpPr>
        <p:spPr bwMode="auto">
          <a:xfrm>
            <a:off x="2247901" y="1546622"/>
            <a:ext cx="146447" cy="136922"/>
          </a:xfrm>
          <a:custGeom>
            <a:avLst/>
            <a:gdLst>
              <a:gd name="T0" fmla="*/ 182545 w 113"/>
              <a:gd name="T1" fmla="*/ 94921 h 106"/>
              <a:gd name="T2" fmla="*/ 99883 w 113"/>
              <a:gd name="T3" fmla="*/ 67307 h 106"/>
              <a:gd name="T4" fmla="*/ 96439 w 113"/>
              <a:gd name="T5" fmla="*/ 74211 h 106"/>
              <a:gd name="T6" fmla="*/ 96439 w 113"/>
              <a:gd name="T7" fmla="*/ 65582 h 106"/>
              <a:gd name="T8" fmla="*/ 8611 w 113"/>
              <a:gd name="T9" fmla="*/ 58678 h 106"/>
              <a:gd name="T10" fmla="*/ 74051 w 113"/>
              <a:gd name="T11" fmla="*/ 182938 h 106"/>
              <a:gd name="T12" fmla="*/ 74051 w 113"/>
              <a:gd name="T13" fmla="*/ 182938 h 106"/>
              <a:gd name="T14" fmla="*/ 74051 w 113"/>
              <a:gd name="T15" fmla="*/ 182938 h 106"/>
              <a:gd name="T16" fmla="*/ 74051 w 113"/>
              <a:gd name="T17" fmla="*/ 182938 h 106"/>
              <a:gd name="T18" fmla="*/ 74051 w 113"/>
              <a:gd name="T19" fmla="*/ 182938 h 106"/>
              <a:gd name="T20" fmla="*/ 182545 w 113"/>
              <a:gd name="T21" fmla="*/ 94921 h 10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3" h="106">
                <a:moveTo>
                  <a:pt x="106" y="55"/>
                </a:moveTo>
                <a:cubicBezTo>
                  <a:pt x="113" y="21"/>
                  <a:pt x="72" y="9"/>
                  <a:pt x="58" y="39"/>
                </a:cubicBezTo>
                <a:cubicBezTo>
                  <a:pt x="56" y="43"/>
                  <a:pt x="56" y="43"/>
                  <a:pt x="56" y="43"/>
                </a:cubicBezTo>
                <a:cubicBezTo>
                  <a:pt x="56" y="38"/>
                  <a:pt x="56" y="38"/>
                  <a:pt x="56" y="38"/>
                </a:cubicBezTo>
                <a:cubicBezTo>
                  <a:pt x="55" y="5"/>
                  <a:pt x="12" y="0"/>
                  <a:pt x="5" y="34"/>
                </a:cubicBezTo>
                <a:cubicBezTo>
                  <a:pt x="0" y="61"/>
                  <a:pt x="29" y="87"/>
                  <a:pt x="43" y="106"/>
                </a:cubicBezTo>
                <a:cubicBezTo>
                  <a:pt x="43" y="106"/>
                  <a:pt x="43" y="106"/>
                  <a:pt x="43" y="106"/>
                </a:cubicBezTo>
                <a:cubicBezTo>
                  <a:pt x="43" y="106"/>
                  <a:pt x="43" y="106"/>
                  <a:pt x="43" y="106"/>
                </a:cubicBezTo>
                <a:cubicBezTo>
                  <a:pt x="43" y="106"/>
                  <a:pt x="43" y="106"/>
                  <a:pt x="43" y="106"/>
                </a:cubicBezTo>
                <a:cubicBezTo>
                  <a:pt x="43" y="106"/>
                  <a:pt x="43" y="106"/>
                  <a:pt x="43" y="106"/>
                </a:cubicBezTo>
                <a:cubicBezTo>
                  <a:pt x="64" y="94"/>
                  <a:pt x="101" y="82"/>
                  <a:pt x="106" y="5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 name="Freeform 81"/>
          <p:cNvSpPr>
            <a:spLocks noEditPoints="1"/>
          </p:cNvSpPr>
          <p:nvPr/>
        </p:nvSpPr>
        <p:spPr bwMode="auto">
          <a:xfrm>
            <a:off x="715566" y="2489597"/>
            <a:ext cx="176213" cy="147638"/>
          </a:xfrm>
          <a:custGeom>
            <a:avLst/>
            <a:gdLst>
              <a:gd name="T0" fmla="*/ 3451 w 136"/>
              <a:gd name="T1" fmla="*/ 55164 h 115"/>
              <a:gd name="T2" fmla="*/ 0 w 136"/>
              <a:gd name="T3" fmla="*/ 62059 h 115"/>
              <a:gd name="T4" fmla="*/ 3451 w 136"/>
              <a:gd name="T5" fmla="*/ 67231 h 115"/>
              <a:gd name="T6" fmla="*/ 24159 w 136"/>
              <a:gd name="T7" fmla="*/ 87917 h 115"/>
              <a:gd name="T8" fmla="*/ 134599 w 136"/>
              <a:gd name="T9" fmla="*/ 198244 h 115"/>
              <a:gd name="T10" fmla="*/ 234686 w 136"/>
              <a:gd name="T11" fmla="*/ 98260 h 115"/>
              <a:gd name="T12" fmla="*/ 212253 w 136"/>
              <a:gd name="T13" fmla="*/ 108603 h 115"/>
              <a:gd name="T14" fmla="*/ 155307 w 136"/>
              <a:gd name="T15" fmla="*/ 81021 h 115"/>
              <a:gd name="T16" fmla="*/ 157033 w 136"/>
              <a:gd name="T17" fmla="*/ 68954 h 115"/>
              <a:gd name="T18" fmla="*/ 96635 w 136"/>
              <a:gd name="T19" fmla="*/ 0 h 115"/>
              <a:gd name="T20" fmla="*/ 32787 w 136"/>
              <a:gd name="T21" fmla="*/ 41373 h 115"/>
              <a:gd name="T22" fmla="*/ 3451 w 136"/>
              <a:gd name="T23" fmla="*/ 55164 h 115"/>
              <a:gd name="T24" fmla="*/ 60397 w 136"/>
              <a:gd name="T25" fmla="*/ 67231 h 115"/>
              <a:gd name="T26" fmla="*/ 51769 w 136"/>
              <a:gd name="T27" fmla="*/ 56887 h 115"/>
              <a:gd name="T28" fmla="*/ 60397 w 136"/>
              <a:gd name="T29" fmla="*/ 48268 h 115"/>
              <a:gd name="T30" fmla="*/ 70751 w 136"/>
              <a:gd name="T31" fmla="*/ 56887 h 115"/>
              <a:gd name="T32" fmla="*/ 60397 w 136"/>
              <a:gd name="T33" fmla="*/ 67231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6" h="115">
                <a:moveTo>
                  <a:pt x="2" y="32"/>
                </a:moveTo>
                <a:cubicBezTo>
                  <a:pt x="1" y="33"/>
                  <a:pt x="0" y="34"/>
                  <a:pt x="0" y="36"/>
                </a:cubicBezTo>
                <a:cubicBezTo>
                  <a:pt x="0" y="37"/>
                  <a:pt x="1" y="38"/>
                  <a:pt x="2" y="39"/>
                </a:cubicBezTo>
                <a:cubicBezTo>
                  <a:pt x="14" y="51"/>
                  <a:pt x="14" y="51"/>
                  <a:pt x="14" y="51"/>
                </a:cubicBezTo>
                <a:cubicBezTo>
                  <a:pt x="14" y="91"/>
                  <a:pt x="40" y="115"/>
                  <a:pt x="78" y="115"/>
                </a:cubicBezTo>
                <a:cubicBezTo>
                  <a:pt x="111" y="115"/>
                  <a:pt x="136" y="80"/>
                  <a:pt x="136" y="57"/>
                </a:cubicBezTo>
                <a:cubicBezTo>
                  <a:pt x="136" y="46"/>
                  <a:pt x="132" y="58"/>
                  <a:pt x="123" y="63"/>
                </a:cubicBezTo>
                <a:cubicBezTo>
                  <a:pt x="114" y="69"/>
                  <a:pt x="89" y="72"/>
                  <a:pt x="90" y="47"/>
                </a:cubicBezTo>
                <a:cubicBezTo>
                  <a:pt x="90" y="45"/>
                  <a:pt x="91" y="42"/>
                  <a:pt x="91" y="40"/>
                </a:cubicBezTo>
                <a:cubicBezTo>
                  <a:pt x="91" y="19"/>
                  <a:pt x="77" y="0"/>
                  <a:pt x="56" y="0"/>
                </a:cubicBezTo>
                <a:cubicBezTo>
                  <a:pt x="37" y="0"/>
                  <a:pt x="23" y="12"/>
                  <a:pt x="19" y="24"/>
                </a:cubicBezTo>
                <a:cubicBezTo>
                  <a:pt x="2" y="32"/>
                  <a:pt x="2" y="32"/>
                  <a:pt x="2" y="32"/>
                </a:cubicBezTo>
                <a:moveTo>
                  <a:pt x="35" y="39"/>
                </a:moveTo>
                <a:cubicBezTo>
                  <a:pt x="32" y="39"/>
                  <a:pt x="30" y="36"/>
                  <a:pt x="30" y="33"/>
                </a:cubicBezTo>
                <a:cubicBezTo>
                  <a:pt x="30" y="30"/>
                  <a:pt x="32" y="28"/>
                  <a:pt x="35" y="28"/>
                </a:cubicBezTo>
                <a:cubicBezTo>
                  <a:pt x="39" y="28"/>
                  <a:pt x="41" y="30"/>
                  <a:pt x="41" y="33"/>
                </a:cubicBezTo>
                <a:cubicBezTo>
                  <a:pt x="41" y="36"/>
                  <a:pt x="39" y="39"/>
                  <a:pt x="35" y="39"/>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4" name="Freeform 82"/>
          <p:cNvSpPr>
            <a:spLocks noEditPoints="1"/>
          </p:cNvSpPr>
          <p:nvPr/>
        </p:nvSpPr>
        <p:spPr bwMode="auto">
          <a:xfrm>
            <a:off x="1294210" y="2369344"/>
            <a:ext cx="122634" cy="175022"/>
          </a:xfrm>
          <a:custGeom>
            <a:avLst/>
            <a:gdLst>
              <a:gd name="T0" fmla="*/ 82857 w 95"/>
              <a:gd name="T1" fmla="*/ 0 h 135"/>
              <a:gd name="T2" fmla="*/ 0 w 95"/>
              <a:gd name="T3" fmla="*/ 81198 h 135"/>
              <a:gd name="T4" fmla="*/ 82857 w 95"/>
              <a:gd name="T5" fmla="*/ 233228 h 135"/>
              <a:gd name="T6" fmla="*/ 163988 w 95"/>
              <a:gd name="T7" fmla="*/ 81198 h 135"/>
              <a:gd name="T8" fmla="*/ 82857 w 95"/>
              <a:gd name="T9" fmla="*/ 0 h 135"/>
              <a:gd name="T10" fmla="*/ 82857 w 95"/>
              <a:gd name="T11" fmla="*/ 95019 h 135"/>
              <a:gd name="T12" fmla="*/ 56964 w 95"/>
              <a:gd name="T13" fmla="*/ 69105 h 135"/>
              <a:gd name="T14" fmla="*/ 82857 w 95"/>
              <a:gd name="T15" fmla="*/ 44918 h 135"/>
              <a:gd name="T16" fmla="*/ 107024 w 95"/>
              <a:gd name="T17" fmla="*/ 69105 h 135"/>
              <a:gd name="T18" fmla="*/ 82857 w 95"/>
              <a:gd name="T19" fmla="*/ 95019 h 1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5" h="135">
                <a:moveTo>
                  <a:pt x="48" y="0"/>
                </a:moveTo>
                <a:cubicBezTo>
                  <a:pt x="21" y="0"/>
                  <a:pt x="0" y="21"/>
                  <a:pt x="0" y="47"/>
                </a:cubicBezTo>
                <a:cubicBezTo>
                  <a:pt x="0" y="74"/>
                  <a:pt x="48" y="135"/>
                  <a:pt x="48" y="135"/>
                </a:cubicBezTo>
                <a:cubicBezTo>
                  <a:pt x="48" y="135"/>
                  <a:pt x="95" y="74"/>
                  <a:pt x="95" y="47"/>
                </a:cubicBezTo>
                <a:cubicBezTo>
                  <a:pt x="95" y="21"/>
                  <a:pt x="74" y="0"/>
                  <a:pt x="48" y="0"/>
                </a:cubicBezTo>
                <a:close/>
                <a:moveTo>
                  <a:pt x="48" y="55"/>
                </a:moveTo>
                <a:cubicBezTo>
                  <a:pt x="39" y="55"/>
                  <a:pt x="33" y="49"/>
                  <a:pt x="33" y="40"/>
                </a:cubicBezTo>
                <a:cubicBezTo>
                  <a:pt x="33" y="32"/>
                  <a:pt x="39" y="26"/>
                  <a:pt x="48" y="26"/>
                </a:cubicBezTo>
                <a:cubicBezTo>
                  <a:pt x="56" y="26"/>
                  <a:pt x="62" y="32"/>
                  <a:pt x="62" y="40"/>
                </a:cubicBezTo>
                <a:cubicBezTo>
                  <a:pt x="62" y="49"/>
                  <a:pt x="56" y="55"/>
                  <a:pt x="48" y="55"/>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 name="Freeform 83"/>
          <p:cNvSpPr>
            <a:spLocks noEditPoints="1"/>
          </p:cNvSpPr>
          <p:nvPr/>
        </p:nvSpPr>
        <p:spPr bwMode="auto">
          <a:xfrm>
            <a:off x="1716881" y="1483519"/>
            <a:ext cx="91679" cy="130969"/>
          </a:xfrm>
          <a:custGeom>
            <a:avLst/>
            <a:gdLst>
              <a:gd name="T0" fmla="*/ 60360 w 71"/>
              <a:gd name="T1" fmla="*/ 0 h 101"/>
              <a:gd name="T2" fmla="*/ 0 w 71"/>
              <a:gd name="T3" fmla="*/ 62088 h 101"/>
              <a:gd name="T4" fmla="*/ 60360 w 71"/>
              <a:gd name="T5" fmla="*/ 174192 h 101"/>
              <a:gd name="T6" fmla="*/ 122445 w 71"/>
              <a:gd name="T7" fmla="*/ 62088 h 101"/>
              <a:gd name="T8" fmla="*/ 60360 w 71"/>
              <a:gd name="T9" fmla="*/ 0 h 101"/>
              <a:gd name="T10" fmla="*/ 60360 w 71"/>
              <a:gd name="T11" fmla="*/ 72436 h 101"/>
              <a:gd name="T12" fmla="*/ 41390 w 71"/>
              <a:gd name="T13" fmla="*/ 53465 h 101"/>
              <a:gd name="T14" fmla="*/ 60360 w 71"/>
              <a:gd name="T15" fmla="*/ 34493 h 101"/>
              <a:gd name="T16" fmla="*/ 79331 w 71"/>
              <a:gd name="T17" fmla="*/ 53465 h 101"/>
              <a:gd name="T18" fmla="*/ 60360 w 71"/>
              <a:gd name="T19" fmla="*/ 72436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 h="101">
                <a:moveTo>
                  <a:pt x="35" y="0"/>
                </a:moveTo>
                <a:cubicBezTo>
                  <a:pt x="16" y="0"/>
                  <a:pt x="0" y="16"/>
                  <a:pt x="0" y="36"/>
                </a:cubicBezTo>
                <a:cubicBezTo>
                  <a:pt x="0" y="56"/>
                  <a:pt x="35" y="101"/>
                  <a:pt x="35" y="101"/>
                </a:cubicBezTo>
                <a:cubicBezTo>
                  <a:pt x="35" y="101"/>
                  <a:pt x="71" y="56"/>
                  <a:pt x="71" y="36"/>
                </a:cubicBezTo>
                <a:cubicBezTo>
                  <a:pt x="71" y="16"/>
                  <a:pt x="55" y="0"/>
                  <a:pt x="35" y="0"/>
                </a:cubicBezTo>
                <a:close/>
                <a:moveTo>
                  <a:pt x="35" y="42"/>
                </a:moveTo>
                <a:cubicBezTo>
                  <a:pt x="29" y="42"/>
                  <a:pt x="24" y="37"/>
                  <a:pt x="24" y="31"/>
                </a:cubicBezTo>
                <a:cubicBezTo>
                  <a:pt x="24" y="25"/>
                  <a:pt x="29" y="20"/>
                  <a:pt x="35" y="20"/>
                </a:cubicBezTo>
                <a:cubicBezTo>
                  <a:pt x="41" y="20"/>
                  <a:pt x="46" y="25"/>
                  <a:pt x="46" y="31"/>
                </a:cubicBezTo>
                <a:cubicBezTo>
                  <a:pt x="46" y="37"/>
                  <a:pt x="41" y="42"/>
                  <a:pt x="35" y="42"/>
                </a:cubicBezTo>
                <a:close/>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 name="Freeform 84"/>
          <p:cNvSpPr>
            <a:spLocks/>
          </p:cNvSpPr>
          <p:nvPr/>
        </p:nvSpPr>
        <p:spPr bwMode="auto">
          <a:xfrm>
            <a:off x="1409700" y="927498"/>
            <a:ext cx="67866" cy="54769"/>
          </a:xfrm>
          <a:custGeom>
            <a:avLst/>
            <a:gdLst>
              <a:gd name="T0" fmla="*/ 18964 w 52"/>
              <a:gd name="T1" fmla="*/ 72884 h 42"/>
              <a:gd name="T2" fmla="*/ 0 w 52"/>
              <a:gd name="T3" fmla="*/ 0 h 42"/>
              <a:gd name="T4" fmla="*/ 10344 w 52"/>
              <a:gd name="T5" fmla="*/ 0 h 42"/>
              <a:gd name="T6" fmla="*/ 18964 w 52"/>
              <a:gd name="T7" fmla="*/ 36442 h 42"/>
              <a:gd name="T8" fmla="*/ 24136 w 52"/>
              <a:gd name="T9" fmla="*/ 62472 h 42"/>
              <a:gd name="T10" fmla="*/ 25860 w 52"/>
              <a:gd name="T11" fmla="*/ 62472 h 42"/>
              <a:gd name="T12" fmla="*/ 31032 w 52"/>
              <a:gd name="T13" fmla="*/ 36442 h 42"/>
              <a:gd name="T14" fmla="*/ 41376 w 52"/>
              <a:gd name="T15" fmla="*/ 0 h 42"/>
              <a:gd name="T16" fmla="*/ 49995 w 52"/>
              <a:gd name="T17" fmla="*/ 0 h 42"/>
              <a:gd name="T18" fmla="*/ 60339 w 52"/>
              <a:gd name="T19" fmla="*/ 36442 h 42"/>
              <a:gd name="T20" fmla="*/ 65511 w 52"/>
              <a:gd name="T21" fmla="*/ 62472 h 42"/>
              <a:gd name="T22" fmla="*/ 65511 w 52"/>
              <a:gd name="T23" fmla="*/ 62472 h 42"/>
              <a:gd name="T24" fmla="*/ 70683 w 52"/>
              <a:gd name="T25" fmla="*/ 36442 h 42"/>
              <a:gd name="T26" fmla="*/ 81027 w 52"/>
              <a:gd name="T27" fmla="*/ 0 h 42"/>
              <a:gd name="T28" fmla="*/ 89647 w 52"/>
              <a:gd name="T29" fmla="*/ 0 h 42"/>
              <a:gd name="T30" fmla="*/ 68959 w 52"/>
              <a:gd name="T31" fmla="*/ 72884 h 42"/>
              <a:gd name="T32" fmla="*/ 60339 w 52"/>
              <a:gd name="T33" fmla="*/ 72884 h 42"/>
              <a:gd name="T34" fmla="*/ 49995 w 52"/>
              <a:gd name="T35" fmla="*/ 34707 h 42"/>
              <a:gd name="T36" fmla="*/ 44824 w 52"/>
              <a:gd name="T37" fmla="*/ 10412 h 42"/>
              <a:gd name="T38" fmla="*/ 44824 w 52"/>
              <a:gd name="T39" fmla="*/ 10412 h 42"/>
              <a:gd name="T40" fmla="*/ 39652 w 52"/>
              <a:gd name="T41" fmla="*/ 34707 h 42"/>
              <a:gd name="T42" fmla="*/ 29308 w 52"/>
              <a:gd name="T43" fmla="*/ 72884 h 42"/>
              <a:gd name="T44" fmla="*/ 18964 w 52"/>
              <a:gd name="T45" fmla="*/ 72884 h 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29" y="0"/>
                  <a:pt x="29" y="0"/>
                  <a:pt x="29"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2" y="0"/>
                  <a:pt x="52" y="0"/>
                  <a:pt x="52" y="0"/>
                </a:cubicBezTo>
                <a:cubicBezTo>
                  <a:pt x="40" y="42"/>
                  <a:pt x="40" y="42"/>
                  <a:pt x="40" y="42"/>
                </a:cubicBezTo>
                <a:cubicBezTo>
                  <a:pt x="35" y="42"/>
                  <a:pt x="35" y="42"/>
                  <a:pt x="35" y="42"/>
                </a:cubicBezTo>
                <a:cubicBezTo>
                  <a:pt x="29" y="20"/>
                  <a:pt x="29" y="20"/>
                  <a:pt x="29" y="20"/>
                </a:cubicBezTo>
                <a:cubicBezTo>
                  <a:pt x="28" y="15"/>
                  <a:pt x="27" y="10"/>
                  <a:pt x="26"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7" name="Freeform 85"/>
          <p:cNvSpPr>
            <a:spLocks/>
          </p:cNvSpPr>
          <p:nvPr/>
        </p:nvSpPr>
        <p:spPr bwMode="auto">
          <a:xfrm>
            <a:off x="1481138" y="927498"/>
            <a:ext cx="66675" cy="54769"/>
          </a:xfrm>
          <a:custGeom>
            <a:avLst/>
            <a:gdLst>
              <a:gd name="T0" fmla="*/ 18964 w 52"/>
              <a:gd name="T1" fmla="*/ 72884 h 42"/>
              <a:gd name="T2" fmla="*/ 0 w 52"/>
              <a:gd name="T3" fmla="*/ 0 h 42"/>
              <a:gd name="T4" fmla="*/ 10344 w 52"/>
              <a:gd name="T5" fmla="*/ 0 h 42"/>
              <a:gd name="T6" fmla="*/ 18964 w 52"/>
              <a:gd name="T7" fmla="*/ 36442 h 42"/>
              <a:gd name="T8" fmla="*/ 24136 w 52"/>
              <a:gd name="T9" fmla="*/ 62472 h 42"/>
              <a:gd name="T10" fmla="*/ 24136 w 52"/>
              <a:gd name="T11" fmla="*/ 62472 h 42"/>
              <a:gd name="T12" fmla="*/ 31032 w 52"/>
              <a:gd name="T13" fmla="*/ 36442 h 42"/>
              <a:gd name="T14" fmla="*/ 39652 w 52"/>
              <a:gd name="T15" fmla="*/ 0 h 42"/>
              <a:gd name="T16" fmla="*/ 49995 w 52"/>
              <a:gd name="T17" fmla="*/ 0 h 42"/>
              <a:gd name="T18" fmla="*/ 58615 w 52"/>
              <a:gd name="T19" fmla="*/ 36442 h 42"/>
              <a:gd name="T20" fmla="*/ 63787 w 52"/>
              <a:gd name="T21" fmla="*/ 62472 h 42"/>
              <a:gd name="T22" fmla="*/ 63787 w 52"/>
              <a:gd name="T23" fmla="*/ 62472 h 42"/>
              <a:gd name="T24" fmla="*/ 70683 w 52"/>
              <a:gd name="T25" fmla="*/ 36442 h 42"/>
              <a:gd name="T26" fmla="*/ 79303 w 52"/>
              <a:gd name="T27" fmla="*/ 0 h 42"/>
              <a:gd name="T28" fmla="*/ 89647 w 52"/>
              <a:gd name="T29" fmla="*/ 0 h 42"/>
              <a:gd name="T30" fmla="*/ 68959 w 52"/>
              <a:gd name="T31" fmla="*/ 72884 h 42"/>
              <a:gd name="T32" fmla="*/ 58615 w 52"/>
              <a:gd name="T33" fmla="*/ 72884 h 42"/>
              <a:gd name="T34" fmla="*/ 49995 w 52"/>
              <a:gd name="T35" fmla="*/ 34707 h 42"/>
              <a:gd name="T36" fmla="*/ 44824 w 52"/>
              <a:gd name="T37" fmla="*/ 10412 h 42"/>
              <a:gd name="T38" fmla="*/ 44824 w 52"/>
              <a:gd name="T39" fmla="*/ 10412 h 42"/>
              <a:gd name="T40" fmla="*/ 39652 w 52"/>
              <a:gd name="T41" fmla="*/ 34707 h 42"/>
              <a:gd name="T42" fmla="*/ 27584 w 52"/>
              <a:gd name="T43" fmla="*/ 72884 h 42"/>
              <a:gd name="T44" fmla="*/ 18964 w 52"/>
              <a:gd name="T45" fmla="*/ 72884 h 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2" h="42">
                <a:moveTo>
                  <a:pt x="11" y="42"/>
                </a:moveTo>
                <a:cubicBezTo>
                  <a:pt x="0" y="0"/>
                  <a:pt x="0" y="0"/>
                  <a:pt x="0" y="0"/>
                </a:cubicBezTo>
                <a:cubicBezTo>
                  <a:pt x="6" y="0"/>
                  <a:pt x="6" y="0"/>
                  <a:pt x="6" y="0"/>
                </a:cubicBezTo>
                <a:cubicBezTo>
                  <a:pt x="11" y="21"/>
                  <a:pt x="11" y="21"/>
                  <a:pt x="11" y="21"/>
                </a:cubicBezTo>
                <a:cubicBezTo>
                  <a:pt x="12" y="26"/>
                  <a:pt x="13" y="32"/>
                  <a:pt x="14" y="36"/>
                </a:cubicBezTo>
                <a:cubicBezTo>
                  <a:pt x="14" y="36"/>
                  <a:pt x="14" y="36"/>
                  <a:pt x="14" y="36"/>
                </a:cubicBezTo>
                <a:cubicBezTo>
                  <a:pt x="15" y="32"/>
                  <a:pt x="16" y="27"/>
                  <a:pt x="18" y="21"/>
                </a:cubicBezTo>
                <a:cubicBezTo>
                  <a:pt x="23" y="0"/>
                  <a:pt x="23" y="0"/>
                  <a:pt x="23" y="0"/>
                </a:cubicBezTo>
                <a:cubicBezTo>
                  <a:pt x="29" y="0"/>
                  <a:pt x="29" y="0"/>
                  <a:pt x="29" y="0"/>
                </a:cubicBezTo>
                <a:cubicBezTo>
                  <a:pt x="34" y="21"/>
                  <a:pt x="34" y="21"/>
                  <a:pt x="34" y="21"/>
                </a:cubicBezTo>
                <a:cubicBezTo>
                  <a:pt x="35" y="26"/>
                  <a:pt x="37" y="31"/>
                  <a:pt x="37" y="36"/>
                </a:cubicBezTo>
                <a:cubicBezTo>
                  <a:pt x="37" y="36"/>
                  <a:pt x="37" y="36"/>
                  <a:pt x="37" y="36"/>
                </a:cubicBezTo>
                <a:cubicBezTo>
                  <a:pt x="38" y="31"/>
                  <a:pt x="39" y="26"/>
                  <a:pt x="41" y="21"/>
                </a:cubicBezTo>
                <a:cubicBezTo>
                  <a:pt x="46" y="0"/>
                  <a:pt x="46" y="0"/>
                  <a:pt x="46" y="0"/>
                </a:cubicBezTo>
                <a:cubicBezTo>
                  <a:pt x="52" y="0"/>
                  <a:pt x="52" y="0"/>
                  <a:pt x="52" y="0"/>
                </a:cubicBezTo>
                <a:cubicBezTo>
                  <a:pt x="40" y="42"/>
                  <a:pt x="40" y="42"/>
                  <a:pt x="40" y="42"/>
                </a:cubicBezTo>
                <a:cubicBezTo>
                  <a:pt x="34" y="42"/>
                  <a:pt x="34" y="42"/>
                  <a:pt x="34" y="42"/>
                </a:cubicBezTo>
                <a:cubicBezTo>
                  <a:pt x="29" y="20"/>
                  <a:pt x="29" y="20"/>
                  <a:pt x="29" y="20"/>
                </a:cubicBezTo>
                <a:cubicBezTo>
                  <a:pt x="27" y="15"/>
                  <a:pt x="27" y="10"/>
                  <a:pt x="26" y="6"/>
                </a:cubicBezTo>
                <a:cubicBezTo>
                  <a:pt x="26" y="6"/>
                  <a:pt x="26" y="6"/>
                  <a:pt x="26" y="6"/>
                </a:cubicBezTo>
                <a:cubicBezTo>
                  <a:pt x="25" y="10"/>
                  <a:pt x="24" y="14"/>
                  <a:pt x="23" y="20"/>
                </a:cubicBezTo>
                <a:cubicBezTo>
                  <a:pt x="16" y="42"/>
                  <a:pt x="16" y="42"/>
                  <a:pt x="16"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8" name="Freeform 86"/>
          <p:cNvSpPr>
            <a:spLocks/>
          </p:cNvSpPr>
          <p:nvPr/>
        </p:nvSpPr>
        <p:spPr bwMode="auto">
          <a:xfrm>
            <a:off x="1551385" y="927498"/>
            <a:ext cx="67865" cy="54769"/>
          </a:xfrm>
          <a:custGeom>
            <a:avLst/>
            <a:gdLst>
              <a:gd name="T0" fmla="*/ 18909 w 53"/>
              <a:gd name="T1" fmla="*/ 72884 h 42"/>
              <a:gd name="T2" fmla="*/ 0 w 53"/>
              <a:gd name="T3" fmla="*/ 0 h 42"/>
              <a:gd name="T4" fmla="*/ 10314 w 53"/>
              <a:gd name="T5" fmla="*/ 0 h 42"/>
              <a:gd name="T6" fmla="*/ 18909 w 53"/>
              <a:gd name="T7" fmla="*/ 36442 h 42"/>
              <a:gd name="T8" fmla="*/ 24065 w 53"/>
              <a:gd name="T9" fmla="*/ 62472 h 42"/>
              <a:gd name="T10" fmla="*/ 25784 w 53"/>
              <a:gd name="T11" fmla="*/ 62472 h 42"/>
              <a:gd name="T12" fmla="*/ 30941 w 53"/>
              <a:gd name="T13" fmla="*/ 36442 h 42"/>
              <a:gd name="T14" fmla="*/ 41255 w 53"/>
              <a:gd name="T15" fmla="*/ 0 h 42"/>
              <a:gd name="T16" fmla="*/ 51569 w 53"/>
              <a:gd name="T17" fmla="*/ 0 h 42"/>
              <a:gd name="T18" fmla="*/ 60164 w 53"/>
              <a:gd name="T19" fmla="*/ 36442 h 42"/>
              <a:gd name="T20" fmla="*/ 65321 w 53"/>
              <a:gd name="T21" fmla="*/ 62472 h 42"/>
              <a:gd name="T22" fmla="*/ 65321 w 53"/>
              <a:gd name="T23" fmla="*/ 62472 h 42"/>
              <a:gd name="T24" fmla="*/ 70477 w 53"/>
              <a:gd name="T25" fmla="*/ 36442 h 42"/>
              <a:gd name="T26" fmla="*/ 80791 w 53"/>
              <a:gd name="T27" fmla="*/ 0 h 42"/>
              <a:gd name="T28" fmla="*/ 91105 w 53"/>
              <a:gd name="T29" fmla="*/ 0 h 42"/>
              <a:gd name="T30" fmla="*/ 68758 w 53"/>
              <a:gd name="T31" fmla="*/ 72884 h 42"/>
              <a:gd name="T32" fmla="*/ 60164 w 53"/>
              <a:gd name="T33" fmla="*/ 72884 h 42"/>
              <a:gd name="T34" fmla="*/ 49850 w 53"/>
              <a:gd name="T35" fmla="*/ 34707 h 42"/>
              <a:gd name="T36" fmla="*/ 46412 w 53"/>
              <a:gd name="T37" fmla="*/ 10412 h 42"/>
              <a:gd name="T38" fmla="*/ 44693 w 53"/>
              <a:gd name="T39" fmla="*/ 10412 h 42"/>
              <a:gd name="T40" fmla="*/ 39536 w 53"/>
              <a:gd name="T41" fmla="*/ 34707 h 42"/>
              <a:gd name="T42" fmla="*/ 29222 w 53"/>
              <a:gd name="T43" fmla="*/ 72884 h 42"/>
              <a:gd name="T44" fmla="*/ 18909 w 53"/>
              <a:gd name="T45" fmla="*/ 72884 h 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3" h="42">
                <a:moveTo>
                  <a:pt x="11" y="42"/>
                </a:moveTo>
                <a:cubicBezTo>
                  <a:pt x="0" y="0"/>
                  <a:pt x="0" y="0"/>
                  <a:pt x="0" y="0"/>
                </a:cubicBezTo>
                <a:cubicBezTo>
                  <a:pt x="6" y="0"/>
                  <a:pt x="6" y="0"/>
                  <a:pt x="6" y="0"/>
                </a:cubicBezTo>
                <a:cubicBezTo>
                  <a:pt x="11" y="21"/>
                  <a:pt x="11" y="21"/>
                  <a:pt x="11" y="21"/>
                </a:cubicBezTo>
                <a:cubicBezTo>
                  <a:pt x="13" y="26"/>
                  <a:pt x="14" y="32"/>
                  <a:pt x="14" y="36"/>
                </a:cubicBezTo>
                <a:cubicBezTo>
                  <a:pt x="15" y="36"/>
                  <a:pt x="15" y="36"/>
                  <a:pt x="15" y="36"/>
                </a:cubicBezTo>
                <a:cubicBezTo>
                  <a:pt x="15" y="32"/>
                  <a:pt x="17" y="27"/>
                  <a:pt x="18" y="21"/>
                </a:cubicBezTo>
                <a:cubicBezTo>
                  <a:pt x="24" y="0"/>
                  <a:pt x="24" y="0"/>
                  <a:pt x="24" y="0"/>
                </a:cubicBezTo>
                <a:cubicBezTo>
                  <a:pt x="30" y="0"/>
                  <a:pt x="30" y="0"/>
                  <a:pt x="30" y="0"/>
                </a:cubicBezTo>
                <a:cubicBezTo>
                  <a:pt x="35" y="21"/>
                  <a:pt x="35" y="21"/>
                  <a:pt x="35" y="21"/>
                </a:cubicBezTo>
                <a:cubicBezTo>
                  <a:pt x="36" y="26"/>
                  <a:pt x="37" y="31"/>
                  <a:pt x="38" y="36"/>
                </a:cubicBezTo>
                <a:cubicBezTo>
                  <a:pt x="38" y="36"/>
                  <a:pt x="38" y="36"/>
                  <a:pt x="38" y="36"/>
                </a:cubicBezTo>
                <a:cubicBezTo>
                  <a:pt x="39" y="31"/>
                  <a:pt x="40" y="26"/>
                  <a:pt x="41" y="21"/>
                </a:cubicBezTo>
                <a:cubicBezTo>
                  <a:pt x="47" y="0"/>
                  <a:pt x="47" y="0"/>
                  <a:pt x="47" y="0"/>
                </a:cubicBezTo>
                <a:cubicBezTo>
                  <a:pt x="53" y="0"/>
                  <a:pt x="53" y="0"/>
                  <a:pt x="53" y="0"/>
                </a:cubicBezTo>
                <a:cubicBezTo>
                  <a:pt x="40" y="42"/>
                  <a:pt x="40" y="42"/>
                  <a:pt x="40" y="42"/>
                </a:cubicBezTo>
                <a:cubicBezTo>
                  <a:pt x="35" y="42"/>
                  <a:pt x="35" y="42"/>
                  <a:pt x="35" y="42"/>
                </a:cubicBezTo>
                <a:cubicBezTo>
                  <a:pt x="29" y="20"/>
                  <a:pt x="29" y="20"/>
                  <a:pt x="29" y="20"/>
                </a:cubicBezTo>
                <a:cubicBezTo>
                  <a:pt x="28" y="15"/>
                  <a:pt x="27" y="10"/>
                  <a:pt x="27" y="6"/>
                </a:cubicBezTo>
                <a:cubicBezTo>
                  <a:pt x="26" y="6"/>
                  <a:pt x="26" y="6"/>
                  <a:pt x="26" y="6"/>
                </a:cubicBezTo>
                <a:cubicBezTo>
                  <a:pt x="26" y="10"/>
                  <a:pt x="25" y="14"/>
                  <a:pt x="23" y="20"/>
                </a:cubicBezTo>
                <a:cubicBezTo>
                  <a:pt x="17" y="42"/>
                  <a:pt x="17" y="42"/>
                  <a:pt x="17" y="42"/>
                </a:cubicBezTo>
                <a:lnTo>
                  <a:pt x="11" y="4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9" name="Freeform 87"/>
          <p:cNvSpPr>
            <a:spLocks/>
          </p:cNvSpPr>
          <p:nvPr/>
        </p:nvSpPr>
        <p:spPr bwMode="auto">
          <a:xfrm>
            <a:off x="1166812" y="2671763"/>
            <a:ext cx="15479" cy="28575"/>
          </a:xfrm>
          <a:custGeom>
            <a:avLst/>
            <a:gdLst>
              <a:gd name="T0" fmla="*/ 8807 w 12"/>
              <a:gd name="T1" fmla="*/ 29286 h 22"/>
              <a:gd name="T2" fmla="*/ 0 w 12"/>
              <a:gd name="T3" fmla="*/ 15505 h 22"/>
              <a:gd name="T4" fmla="*/ 0 w 12"/>
              <a:gd name="T5" fmla="*/ 25841 h 22"/>
              <a:gd name="T6" fmla="*/ 3523 w 12"/>
              <a:gd name="T7" fmla="*/ 37900 h 22"/>
              <a:gd name="T8" fmla="*/ 8807 w 12"/>
              <a:gd name="T9" fmla="*/ 29286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2">
                <a:moveTo>
                  <a:pt x="5" y="17"/>
                </a:moveTo>
                <a:cubicBezTo>
                  <a:pt x="12" y="4"/>
                  <a:pt x="1" y="0"/>
                  <a:pt x="0" y="9"/>
                </a:cubicBezTo>
                <a:cubicBezTo>
                  <a:pt x="0" y="11"/>
                  <a:pt x="0" y="13"/>
                  <a:pt x="0" y="15"/>
                </a:cubicBezTo>
                <a:cubicBezTo>
                  <a:pt x="0" y="18"/>
                  <a:pt x="1" y="20"/>
                  <a:pt x="2" y="22"/>
                </a:cubicBezTo>
                <a:cubicBezTo>
                  <a:pt x="3" y="21"/>
                  <a:pt x="4" y="19"/>
                  <a:pt x="5" y="17"/>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0" name="Freeform 88"/>
          <p:cNvSpPr>
            <a:spLocks/>
          </p:cNvSpPr>
          <p:nvPr/>
        </p:nvSpPr>
        <p:spPr bwMode="auto">
          <a:xfrm>
            <a:off x="1131094" y="2689622"/>
            <a:ext cx="9525" cy="14288"/>
          </a:xfrm>
          <a:custGeom>
            <a:avLst/>
            <a:gdLst>
              <a:gd name="T0" fmla="*/ 6924 w 8"/>
              <a:gd name="T1" fmla="*/ 13782 h 11"/>
              <a:gd name="T2" fmla="*/ 13848 w 8"/>
              <a:gd name="T3" fmla="*/ 18950 h 11"/>
              <a:gd name="T4" fmla="*/ 3462 w 8"/>
              <a:gd name="T5" fmla="*/ 0 h 11"/>
              <a:gd name="T6" fmla="*/ 6924 w 8"/>
              <a:gd name="T7" fmla="*/ 13782 h 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1">
                <a:moveTo>
                  <a:pt x="4" y="8"/>
                </a:moveTo>
                <a:cubicBezTo>
                  <a:pt x="5" y="9"/>
                  <a:pt x="7" y="10"/>
                  <a:pt x="8" y="11"/>
                </a:cubicBezTo>
                <a:cubicBezTo>
                  <a:pt x="6" y="6"/>
                  <a:pt x="4" y="3"/>
                  <a:pt x="2" y="0"/>
                </a:cubicBezTo>
                <a:cubicBezTo>
                  <a:pt x="0" y="4"/>
                  <a:pt x="1" y="7"/>
                  <a:pt x="4" y="8"/>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1" name="Freeform 89"/>
          <p:cNvSpPr>
            <a:spLocks/>
          </p:cNvSpPr>
          <p:nvPr/>
        </p:nvSpPr>
        <p:spPr bwMode="auto">
          <a:xfrm>
            <a:off x="1190625" y="2706291"/>
            <a:ext cx="23813" cy="17859"/>
          </a:xfrm>
          <a:custGeom>
            <a:avLst/>
            <a:gdLst>
              <a:gd name="T0" fmla="*/ 8631 w 19"/>
              <a:gd name="T1" fmla="*/ 24051 h 14"/>
              <a:gd name="T2" fmla="*/ 20715 w 19"/>
              <a:gd name="T3" fmla="*/ 22333 h 14"/>
              <a:gd name="T4" fmla="*/ 22441 w 19"/>
              <a:gd name="T5" fmla="*/ 1718 h 14"/>
              <a:gd name="T6" fmla="*/ 0 w 19"/>
              <a:gd name="T7" fmla="*/ 22333 h 14"/>
              <a:gd name="T8" fmla="*/ 8631 w 19"/>
              <a:gd name="T9" fmla="*/ 24051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4">
                <a:moveTo>
                  <a:pt x="5" y="14"/>
                </a:moveTo>
                <a:cubicBezTo>
                  <a:pt x="7" y="14"/>
                  <a:pt x="9" y="13"/>
                  <a:pt x="12" y="13"/>
                </a:cubicBezTo>
                <a:cubicBezTo>
                  <a:pt x="18" y="8"/>
                  <a:pt x="19" y="5"/>
                  <a:pt x="13" y="1"/>
                </a:cubicBezTo>
                <a:cubicBezTo>
                  <a:pt x="8" y="0"/>
                  <a:pt x="3" y="7"/>
                  <a:pt x="0" y="13"/>
                </a:cubicBezTo>
                <a:cubicBezTo>
                  <a:pt x="2" y="14"/>
                  <a:pt x="3" y="14"/>
                  <a:pt x="5"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2" name="Freeform 90"/>
          <p:cNvSpPr>
            <a:spLocks/>
          </p:cNvSpPr>
          <p:nvPr/>
        </p:nvSpPr>
        <p:spPr bwMode="auto">
          <a:xfrm>
            <a:off x="1152525" y="2711054"/>
            <a:ext cx="29766" cy="72628"/>
          </a:xfrm>
          <a:custGeom>
            <a:avLst/>
            <a:gdLst>
              <a:gd name="T0" fmla="*/ 40086 w 23"/>
              <a:gd name="T1" fmla="*/ 24167 h 57"/>
              <a:gd name="T2" fmla="*/ 22657 w 23"/>
              <a:gd name="T3" fmla="*/ 12083 h 57"/>
              <a:gd name="T4" fmla="*/ 15686 w 23"/>
              <a:gd name="T5" fmla="*/ 0 h 57"/>
              <a:gd name="T6" fmla="*/ 0 w 23"/>
              <a:gd name="T7" fmla="*/ 5179 h 57"/>
              <a:gd name="T8" fmla="*/ 13943 w 23"/>
              <a:gd name="T9" fmla="*/ 94941 h 57"/>
              <a:gd name="T10" fmla="*/ 12200 w 23"/>
              <a:gd name="T11" fmla="*/ 98393 h 57"/>
              <a:gd name="T12" fmla="*/ 24400 w 23"/>
              <a:gd name="T13" fmla="*/ 98393 h 57"/>
              <a:gd name="T14" fmla="*/ 40086 w 23"/>
              <a:gd name="T15" fmla="*/ 98393 h 57"/>
              <a:gd name="T16" fmla="*/ 40086 w 23"/>
              <a:gd name="T17" fmla="*/ 2416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57">
                <a:moveTo>
                  <a:pt x="23" y="14"/>
                </a:moveTo>
                <a:cubicBezTo>
                  <a:pt x="19" y="12"/>
                  <a:pt x="16" y="10"/>
                  <a:pt x="13" y="7"/>
                </a:cubicBezTo>
                <a:cubicBezTo>
                  <a:pt x="12" y="6"/>
                  <a:pt x="11" y="3"/>
                  <a:pt x="9" y="0"/>
                </a:cubicBezTo>
                <a:cubicBezTo>
                  <a:pt x="6" y="1"/>
                  <a:pt x="3" y="2"/>
                  <a:pt x="0" y="3"/>
                </a:cubicBezTo>
                <a:cubicBezTo>
                  <a:pt x="5" y="19"/>
                  <a:pt x="7" y="38"/>
                  <a:pt x="8" y="55"/>
                </a:cubicBezTo>
                <a:cubicBezTo>
                  <a:pt x="8" y="56"/>
                  <a:pt x="8" y="56"/>
                  <a:pt x="7" y="57"/>
                </a:cubicBezTo>
                <a:cubicBezTo>
                  <a:pt x="14" y="57"/>
                  <a:pt x="14" y="57"/>
                  <a:pt x="14" y="57"/>
                </a:cubicBezTo>
                <a:cubicBezTo>
                  <a:pt x="23" y="57"/>
                  <a:pt x="23" y="57"/>
                  <a:pt x="23" y="57"/>
                </a:cubicBezTo>
                <a:cubicBezTo>
                  <a:pt x="19" y="43"/>
                  <a:pt x="18" y="27"/>
                  <a:pt x="23" y="14"/>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 name="Freeform 91"/>
          <p:cNvSpPr>
            <a:spLocks/>
          </p:cNvSpPr>
          <p:nvPr/>
        </p:nvSpPr>
        <p:spPr bwMode="auto">
          <a:xfrm>
            <a:off x="1069181" y="2605088"/>
            <a:ext cx="204788" cy="179785"/>
          </a:xfrm>
          <a:custGeom>
            <a:avLst/>
            <a:gdLst>
              <a:gd name="T0" fmla="*/ 208548 w 159"/>
              <a:gd name="T1" fmla="*/ 27601 h 139"/>
              <a:gd name="T2" fmla="*/ 136160 w 159"/>
              <a:gd name="T3" fmla="*/ 0 h 139"/>
              <a:gd name="T4" fmla="*/ 65495 w 159"/>
              <a:gd name="T5" fmla="*/ 27601 h 139"/>
              <a:gd name="T6" fmla="*/ 55153 w 159"/>
              <a:gd name="T7" fmla="*/ 170784 h 139"/>
              <a:gd name="T8" fmla="*/ 72389 w 159"/>
              <a:gd name="T9" fmla="*/ 222537 h 139"/>
              <a:gd name="T10" fmla="*/ 82730 w 159"/>
              <a:gd name="T11" fmla="*/ 238063 h 139"/>
              <a:gd name="T12" fmla="*/ 117201 w 159"/>
              <a:gd name="T13" fmla="*/ 238063 h 139"/>
              <a:gd name="T14" fmla="*/ 101689 w 159"/>
              <a:gd name="T15" fmla="*/ 146633 h 139"/>
              <a:gd name="T16" fmla="*/ 101689 w 159"/>
              <a:gd name="T17" fmla="*/ 143183 h 139"/>
              <a:gd name="T18" fmla="*/ 87901 w 159"/>
              <a:gd name="T19" fmla="*/ 138007 h 139"/>
              <a:gd name="T20" fmla="*/ 72389 w 159"/>
              <a:gd name="T21" fmla="*/ 113856 h 139"/>
              <a:gd name="T22" fmla="*/ 106860 w 159"/>
              <a:gd name="T23" fmla="*/ 127657 h 139"/>
              <a:gd name="T24" fmla="*/ 108583 w 159"/>
              <a:gd name="T25" fmla="*/ 134557 h 139"/>
              <a:gd name="T26" fmla="*/ 125818 w 159"/>
              <a:gd name="T27" fmla="*/ 131107 h 139"/>
              <a:gd name="T28" fmla="*/ 132713 w 159"/>
              <a:gd name="T29" fmla="*/ 84530 h 139"/>
              <a:gd name="T30" fmla="*/ 151672 w 159"/>
              <a:gd name="T31" fmla="*/ 103506 h 139"/>
              <a:gd name="T32" fmla="*/ 136160 w 159"/>
              <a:gd name="T33" fmla="*/ 134557 h 139"/>
              <a:gd name="T34" fmla="*/ 139607 w 159"/>
              <a:gd name="T35" fmla="*/ 139733 h 139"/>
              <a:gd name="T36" fmla="*/ 155119 w 159"/>
              <a:gd name="T37" fmla="*/ 155258 h 139"/>
              <a:gd name="T38" fmla="*/ 162013 w 159"/>
              <a:gd name="T39" fmla="*/ 143183 h 139"/>
              <a:gd name="T40" fmla="*/ 186142 w 159"/>
              <a:gd name="T41" fmla="*/ 125932 h 139"/>
              <a:gd name="T42" fmla="*/ 201654 w 159"/>
              <a:gd name="T43" fmla="*/ 146633 h 139"/>
              <a:gd name="T44" fmla="*/ 158566 w 159"/>
              <a:gd name="T45" fmla="*/ 165609 h 139"/>
              <a:gd name="T46" fmla="*/ 156842 w 159"/>
              <a:gd name="T47" fmla="*/ 175960 h 139"/>
              <a:gd name="T48" fmla="*/ 162013 w 159"/>
              <a:gd name="T49" fmla="*/ 234613 h 139"/>
              <a:gd name="T50" fmla="*/ 162013 w 159"/>
              <a:gd name="T51" fmla="*/ 238063 h 139"/>
              <a:gd name="T52" fmla="*/ 191313 w 159"/>
              <a:gd name="T53" fmla="*/ 238063 h 139"/>
              <a:gd name="T54" fmla="*/ 201654 w 159"/>
              <a:gd name="T55" fmla="*/ 222537 h 139"/>
              <a:gd name="T56" fmla="*/ 218890 w 159"/>
              <a:gd name="T57" fmla="*/ 170784 h 139"/>
              <a:gd name="T58" fmla="*/ 208548 w 159"/>
              <a:gd name="T59" fmla="*/ 27601 h 13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9" h="139">
                <a:moveTo>
                  <a:pt x="121" y="16"/>
                </a:moveTo>
                <a:cubicBezTo>
                  <a:pt x="113" y="8"/>
                  <a:pt x="103" y="0"/>
                  <a:pt x="79" y="0"/>
                </a:cubicBezTo>
                <a:cubicBezTo>
                  <a:pt x="56" y="0"/>
                  <a:pt x="46" y="8"/>
                  <a:pt x="38" y="16"/>
                </a:cubicBezTo>
                <a:cubicBezTo>
                  <a:pt x="0" y="54"/>
                  <a:pt x="29" y="94"/>
                  <a:pt x="32" y="99"/>
                </a:cubicBezTo>
                <a:cubicBezTo>
                  <a:pt x="35" y="104"/>
                  <a:pt x="41" y="119"/>
                  <a:pt x="42" y="129"/>
                </a:cubicBezTo>
                <a:cubicBezTo>
                  <a:pt x="43" y="139"/>
                  <a:pt x="48" y="138"/>
                  <a:pt x="48" y="138"/>
                </a:cubicBezTo>
                <a:cubicBezTo>
                  <a:pt x="68" y="138"/>
                  <a:pt x="68" y="138"/>
                  <a:pt x="68" y="138"/>
                </a:cubicBezTo>
                <a:cubicBezTo>
                  <a:pt x="66" y="121"/>
                  <a:pt x="66" y="101"/>
                  <a:pt x="59" y="85"/>
                </a:cubicBezTo>
                <a:cubicBezTo>
                  <a:pt x="59" y="84"/>
                  <a:pt x="59" y="84"/>
                  <a:pt x="59" y="83"/>
                </a:cubicBezTo>
                <a:cubicBezTo>
                  <a:pt x="56" y="82"/>
                  <a:pt x="54" y="81"/>
                  <a:pt x="51" y="80"/>
                </a:cubicBezTo>
                <a:cubicBezTo>
                  <a:pt x="46" y="78"/>
                  <a:pt x="40" y="72"/>
                  <a:pt x="42" y="66"/>
                </a:cubicBezTo>
                <a:cubicBezTo>
                  <a:pt x="47" y="49"/>
                  <a:pt x="58" y="65"/>
                  <a:pt x="62" y="74"/>
                </a:cubicBezTo>
                <a:cubicBezTo>
                  <a:pt x="62" y="75"/>
                  <a:pt x="63" y="77"/>
                  <a:pt x="63" y="78"/>
                </a:cubicBezTo>
                <a:cubicBezTo>
                  <a:pt x="66" y="78"/>
                  <a:pt x="70" y="78"/>
                  <a:pt x="73" y="76"/>
                </a:cubicBezTo>
                <a:cubicBezTo>
                  <a:pt x="69" y="66"/>
                  <a:pt x="68" y="52"/>
                  <a:pt x="77" y="49"/>
                </a:cubicBezTo>
                <a:cubicBezTo>
                  <a:pt x="83" y="46"/>
                  <a:pt x="88" y="54"/>
                  <a:pt x="88" y="60"/>
                </a:cubicBezTo>
                <a:cubicBezTo>
                  <a:pt x="88" y="67"/>
                  <a:pt x="85" y="73"/>
                  <a:pt x="79" y="78"/>
                </a:cubicBezTo>
                <a:cubicBezTo>
                  <a:pt x="80" y="79"/>
                  <a:pt x="80" y="80"/>
                  <a:pt x="81" y="81"/>
                </a:cubicBezTo>
                <a:cubicBezTo>
                  <a:pt x="83" y="84"/>
                  <a:pt x="86" y="87"/>
                  <a:pt x="90" y="90"/>
                </a:cubicBezTo>
                <a:cubicBezTo>
                  <a:pt x="91" y="87"/>
                  <a:pt x="92" y="85"/>
                  <a:pt x="94" y="83"/>
                </a:cubicBezTo>
                <a:cubicBezTo>
                  <a:pt x="97" y="79"/>
                  <a:pt x="102" y="72"/>
                  <a:pt x="108" y="73"/>
                </a:cubicBezTo>
                <a:cubicBezTo>
                  <a:pt x="113" y="74"/>
                  <a:pt x="118" y="80"/>
                  <a:pt x="117" y="85"/>
                </a:cubicBezTo>
                <a:cubicBezTo>
                  <a:pt x="114" y="97"/>
                  <a:pt x="102" y="99"/>
                  <a:pt x="92" y="96"/>
                </a:cubicBezTo>
                <a:cubicBezTo>
                  <a:pt x="91" y="98"/>
                  <a:pt x="91" y="100"/>
                  <a:pt x="91" y="102"/>
                </a:cubicBezTo>
                <a:cubicBezTo>
                  <a:pt x="90" y="113"/>
                  <a:pt x="90" y="125"/>
                  <a:pt x="94" y="136"/>
                </a:cubicBezTo>
                <a:cubicBezTo>
                  <a:pt x="94" y="137"/>
                  <a:pt x="94" y="137"/>
                  <a:pt x="94" y="138"/>
                </a:cubicBezTo>
                <a:cubicBezTo>
                  <a:pt x="111" y="138"/>
                  <a:pt x="111" y="138"/>
                  <a:pt x="111" y="138"/>
                </a:cubicBezTo>
                <a:cubicBezTo>
                  <a:pt x="111" y="138"/>
                  <a:pt x="115" y="139"/>
                  <a:pt x="117" y="129"/>
                </a:cubicBezTo>
                <a:cubicBezTo>
                  <a:pt x="118" y="119"/>
                  <a:pt x="124" y="104"/>
                  <a:pt x="127" y="99"/>
                </a:cubicBezTo>
                <a:cubicBezTo>
                  <a:pt x="130" y="94"/>
                  <a:pt x="159" y="54"/>
                  <a:pt x="121" y="16"/>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 name="Freeform 92"/>
          <p:cNvSpPr>
            <a:spLocks/>
          </p:cNvSpPr>
          <p:nvPr/>
        </p:nvSpPr>
        <p:spPr bwMode="auto">
          <a:xfrm>
            <a:off x="1127522" y="2793206"/>
            <a:ext cx="90488" cy="15479"/>
          </a:xfrm>
          <a:custGeom>
            <a:avLst/>
            <a:gdLst>
              <a:gd name="T0" fmla="*/ 109135 w 69"/>
              <a:gd name="T1" fmla="*/ 0 h 12"/>
              <a:gd name="T2" fmla="*/ 10394 w 69"/>
              <a:gd name="T3" fmla="*/ 0 h 12"/>
              <a:gd name="T4" fmla="*/ 0 w 69"/>
              <a:gd name="T5" fmla="*/ 10204 h 12"/>
              <a:gd name="T6" fmla="*/ 10394 w 69"/>
              <a:gd name="T7" fmla="*/ 20407 h 12"/>
              <a:gd name="T8" fmla="*/ 109135 w 69"/>
              <a:gd name="T9" fmla="*/ 20407 h 12"/>
              <a:gd name="T10" fmla="*/ 119529 w 69"/>
              <a:gd name="T11" fmla="*/ 10204 h 12"/>
              <a:gd name="T12" fmla="*/ 109135 w 6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 h="12">
                <a:moveTo>
                  <a:pt x="63" y="0"/>
                </a:moveTo>
                <a:cubicBezTo>
                  <a:pt x="6" y="0"/>
                  <a:pt x="6" y="0"/>
                  <a:pt x="6" y="0"/>
                </a:cubicBezTo>
                <a:cubicBezTo>
                  <a:pt x="2" y="0"/>
                  <a:pt x="0" y="2"/>
                  <a:pt x="0" y="6"/>
                </a:cubicBezTo>
                <a:cubicBezTo>
                  <a:pt x="0" y="9"/>
                  <a:pt x="2" y="12"/>
                  <a:pt x="6" y="12"/>
                </a:cubicBezTo>
                <a:cubicBezTo>
                  <a:pt x="63" y="12"/>
                  <a:pt x="63" y="12"/>
                  <a:pt x="63" y="12"/>
                </a:cubicBezTo>
                <a:cubicBezTo>
                  <a:pt x="67" y="12"/>
                  <a:pt x="69" y="9"/>
                  <a:pt x="69" y="6"/>
                </a:cubicBezTo>
                <a:cubicBezTo>
                  <a:pt x="69" y="2"/>
                  <a:pt x="67" y="0"/>
                  <a:pt x="63"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 name="Freeform 93"/>
          <p:cNvSpPr>
            <a:spLocks/>
          </p:cNvSpPr>
          <p:nvPr/>
        </p:nvSpPr>
        <p:spPr bwMode="auto">
          <a:xfrm>
            <a:off x="1129904" y="2812256"/>
            <a:ext cx="85725" cy="14288"/>
          </a:xfrm>
          <a:custGeom>
            <a:avLst/>
            <a:gdLst>
              <a:gd name="T0" fmla="*/ 104844 w 67"/>
              <a:gd name="T1" fmla="*/ 0 h 11"/>
              <a:gd name="T2" fmla="*/ 10313 w 67"/>
              <a:gd name="T3" fmla="*/ 0 h 11"/>
              <a:gd name="T4" fmla="*/ 0 w 67"/>
              <a:gd name="T5" fmla="*/ 8614 h 11"/>
              <a:gd name="T6" fmla="*/ 10313 w 67"/>
              <a:gd name="T7" fmla="*/ 18950 h 11"/>
              <a:gd name="T8" fmla="*/ 104844 w 67"/>
              <a:gd name="T9" fmla="*/ 18950 h 11"/>
              <a:gd name="T10" fmla="*/ 115157 w 67"/>
              <a:gd name="T11" fmla="*/ 8614 h 11"/>
              <a:gd name="T12" fmla="*/ 104844 w 67"/>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11">
                <a:moveTo>
                  <a:pt x="61" y="0"/>
                </a:moveTo>
                <a:cubicBezTo>
                  <a:pt x="6" y="0"/>
                  <a:pt x="6" y="0"/>
                  <a:pt x="6" y="0"/>
                </a:cubicBezTo>
                <a:cubicBezTo>
                  <a:pt x="3" y="0"/>
                  <a:pt x="0" y="2"/>
                  <a:pt x="0" y="5"/>
                </a:cubicBezTo>
                <a:cubicBezTo>
                  <a:pt x="0" y="8"/>
                  <a:pt x="3" y="11"/>
                  <a:pt x="6" y="11"/>
                </a:cubicBezTo>
                <a:cubicBezTo>
                  <a:pt x="61" y="11"/>
                  <a:pt x="61" y="11"/>
                  <a:pt x="61" y="11"/>
                </a:cubicBezTo>
                <a:cubicBezTo>
                  <a:pt x="64" y="11"/>
                  <a:pt x="67" y="8"/>
                  <a:pt x="67" y="5"/>
                </a:cubicBezTo>
                <a:cubicBezTo>
                  <a:pt x="67" y="2"/>
                  <a:pt x="64" y="0"/>
                  <a:pt x="61"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 name="Freeform 94"/>
          <p:cNvSpPr>
            <a:spLocks/>
          </p:cNvSpPr>
          <p:nvPr/>
        </p:nvSpPr>
        <p:spPr bwMode="auto">
          <a:xfrm>
            <a:off x="1148954" y="2828926"/>
            <a:ext cx="47625" cy="11906"/>
          </a:xfrm>
          <a:custGeom>
            <a:avLst/>
            <a:gdLst>
              <a:gd name="T0" fmla="*/ 55471 w 37"/>
              <a:gd name="T1" fmla="*/ 0 h 9"/>
              <a:gd name="T2" fmla="*/ 8667 w 37"/>
              <a:gd name="T3" fmla="*/ 0 h 9"/>
              <a:gd name="T4" fmla="*/ 0 w 37"/>
              <a:gd name="T5" fmla="*/ 8908 h 9"/>
              <a:gd name="T6" fmla="*/ 8667 w 37"/>
              <a:gd name="T7" fmla="*/ 16035 h 9"/>
              <a:gd name="T8" fmla="*/ 55471 w 37"/>
              <a:gd name="T9" fmla="*/ 16035 h 9"/>
              <a:gd name="T10" fmla="*/ 64138 w 37"/>
              <a:gd name="T11" fmla="*/ 8908 h 9"/>
              <a:gd name="T12" fmla="*/ 55471 w 37"/>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9">
                <a:moveTo>
                  <a:pt x="32" y="0"/>
                </a:moveTo>
                <a:cubicBezTo>
                  <a:pt x="5" y="0"/>
                  <a:pt x="5" y="0"/>
                  <a:pt x="5" y="0"/>
                </a:cubicBezTo>
                <a:cubicBezTo>
                  <a:pt x="2" y="0"/>
                  <a:pt x="0" y="2"/>
                  <a:pt x="0" y="5"/>
                </a:cubicBezTo>
                <a:cubicBezTo>
                  <a:pt x="0" y="7"/>
                  <a:pt x="2" y="9"/>
                  <a:pt x="5" y="9"/>
                </a:cubicBezTo>
                <a:cubicBezTo>
                  <a:pt x="32" y="9"/>
                  <a:pt x="32" y="9"/>
                  <a:pt x="32" y="9"/>
                </a:cubicBezTo>
                <a:cubicBezTo>
                  <a:pt x="35" y="9"/>
                  <a:pt x="37" y="7"/>
                  <a:pt x="37" y="5"/>
                </a:cubicBezTo>
                <a:cubicBezTo>
                  <a:pt x="37" y="2"/>
                  <a:pt x="35" y="0"/>
                  <a:pt x="32" y="0"/>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7" name="Freeform 95"/>
          <p:cNvSpPr>
            <a:spLocks noEditPoints="1"/>
          </p:cNvSpPr>
          <p:nvPr/>
        </p:nvSpPr>
        <p:spPr bwMode="auto">
          <a:xfrm>
            <a:off x="1132285" y="1143001"/>
            <a:ext cx="140494" cy="183356"/>
          </a:xfrm>
          <a:custGeom>
            <a:avLst/>
            <a:gdLst>
              <a:gd name="T0" fmla="*/ 250 w 257"/>
              <a:gd name="T1" fmla="*/ 303 h 336"/>
              <a:gd name="T2" fmla="*/ 139 w 257"/>
              <a:gd name="T3" fmla="*/ 253 h 336"/>
              <a:gd name="T4" fmla="*/ 229 w 257"/>
              <a:gd name="T5" fmla="*/ 45 h 336"/>
              <a:gd name="T6" fmla="*/ 94 w 257"/>
              <a:gd name="T7" fmla="*/ 234 h 336"/>
              <a:gd name="T8" fmla="*/ 0 w 257"/>
              <a:gd name="T9" fmla="*/ 192 h 336"/>
              <a:gd name="T10" fmla="*/ 257 w 257"/>
              <a:gd name="T11" fmla="*/ 0 h 336"/>
              <a:gd name="T12" fmla="*/ 250 w 257"/>
              <a:gd name="T13" fmla="*/ 303 h 336"/>
              <a:gd name="T14" fmla="*/ 106 w 257"/>
              <a:gd name="T15" fmla="*/ 336 h 336"/>
              <a:gd name="T16" fmla="*/ 89 w 257"/>
              <a:gd name="T17" fmla="*/ 265 h 336"/>
              <a:gd name="T18" fmla="*/ 153 w 257"/>
              <a:gd name="T19" fmla="*/ 289 h 336"/>
              <a:gd name="T20" fmla="*/ 106 w 257"/>
              <a:gd name="T21" fmla="*/ 33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336">
                <a:moveTo>
                  <a:pt x="250" y="303"/>
                </a:moveTo>
                <a:lnTo>
                  <a:pt x="139" y="253"/>
                </a:lnTo>
                <a:lnTo>
                  <a:pt x="229" y="45"/>
                </a:lnTo>
                <a:lnTo>
                  <a:pt x="94" y="234"/>
                </a:lnTo>
                <a:lnTo>
                  <a:pt x="0" y="192"/>
                </a:lnTo>
                <a:lnTo>
                  <a:pt x="257" y="0"/>
                </a:lnTo>
                <a:lnTo>
                  <a:pt x="250" y="303"/>
                </a:lnTo>
                <a:close/>
                <a:moveTo>
                  <a:pt x="106" y="336"/>
                </a:moveTo>
                <a:lnTo>
                  <a:pt x="89" y="265"/>
                </a:lnTo>
                <a:lnTo>
                  <a:pt x="153" y="289"/>
                </a:lnTo>
                <a:lnTo>
                  <a:pt x="106" y="336"/>
                </a:lnTo>
                <a:close/>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8" name="Freeform 96"/>
          <p:cNvSpPr>
            <a:spLocks noEditPoints="1"/>
          </p:cNvSpPr>
          <p:nvPr/>
        </p:nvSpPr>
        <p:spPr bwMode="auto">
          <a:xfrm>
            <a:off x="1875235" y="1081088"/>
            <a:ext cx="130969" cy="130969"/>
          </a:xfrm>
          <a:custGeom>
            <a:avLst/>
            <a:gdLst>
              <a:gd name="T0" fmla="*/ 25870 w 101"/>
              <a:gd name="T1" fmla="*/ 130527 h 101"/>
              <a:gd name="T2" fmla="*/ 17247 w 101"/>
              <a:gd name="T3" fmla="*/ 139115 h 101"/>
              <a:gd name="T4" fmla="*/ 36218 w 101"/>
              <a:gd name="T5" fmla="*/ 159724 h 101"/>
              <a:gd name="T6" fmla="*/ 44842 w 101"/>
              <a:gd name="T7" fmla="*/ 149419 h 101"/>
              <a:gd name="T8" fmla="*/ 74161 w 101"/>
              <a:gd name="T9" fmla="*/ 161442 h 101"/>
              <a:gd name="T10" fmla="*/ 74161 w 101"/>
              <a:gd name="T11" fmla="*/ 173464 h 101"/>
              <a:gd name="T12" fmla="*/ 101756 w 101"/>
              <a:gd name="T13" fmla="*/ 173464 h 101"/>
              <a:gd name="T14" fmla="*/ 101756 w 101"/>
              <a:gd name="T15" fmla="*/ 161442 h 101"/>
              <a:gd name="T16" fmla="*/ 131075 w 101"/>
              <a:gd name="T17" fmla="*/ 147702 h 101"/>
              <a:gd name="T18" fmla="*/ 139699 w 101"/>
              <a:gd name="T19" fmla="*/ 158007 h 101"/>
              <a:gd name="T20" fmla="*/ 158670 w 101"/>
              <a:gd name="T21" fmla="*/ 137397 h 101"/>
              <a:gd name="T22" fmla="*/ 150047 w 101"/>
              <a:gd name="T23" fmla="*/ 128810 h 101"/>
              <a:gd name="T24" fmla="*/ 162119 w 101"/>
              <a:gd name="T25" fmla="*/ 99613 h 101"/>
              <a:gd name="T26" fmla="*/ 174192 w 101"/>
              <a:gd name="T27" fmla="*/ 99613 h 101"/>
              <a:gd name="T28" fmla="*/ 174192 w 101"/>
              <a:gd name="T29" fmla="*/ 72134 h 101"/>
              <a:gd name="T30" fmla="*/ 160395 w 101"/>
              <a:gd name="T31" fmla="*/ 72134 h 101"/>
              <a:gd name="T32" fmla="*/ 148322 w 101"/>
              <a:gd name="T33" fmla="*/ 44654 h 101"/>
              <a:gd name="T34" fmla="*/ 158670 w 101"/>
              <a:gd name="T35" fmla="*/ 34349 h 101"/>
              <a:gd name="T36" fmla="*/ 137974 w 101"/>
              <a:gd name="T37" fmla="*/ 15457 h 101"/>
              <a:gd name="T38" fmla="*/ 129350 w 101"/>
              <a:gd name="T39" fmla="*/ 24045 h 101"/>
              <a:gd name="T40" fmla="*/ 100031 w 101"/>
              <a:gd name="T41" fmla="*/ 13740 h 101"/>
              <a:gd name="T42" fmla="*/ 100031 w 101"/>
              <a:gd name="T43" fmla="*/ 0 h 101"/>
              <a:gd name="T44" fmla="*/ 72436 w 101"/>
              <a:gd name="T45" fmla="*/ 0 h 101"/>
              <a:gd name="T46" fmla="*/ 72436 w 101"/>
              <a:gd name="T47" fmla="*/ 13740 h 101"/>
              <a:gd name="T48" fmla="*/ 43117 w 101"/>
              <a:gd name="T49" fmla="*/ 25762 h 101"/>
              <a:gd name="T50" fmla="*/ 34493 w 101"/>
              <a:gd name="T51" fmla="*/ 17175 h 101"/>
              <a:gd name="T52" fmla="*/ 15522 w 101"/>
              <a:gd name="T53" fmla="*/ 36067 h 101"/>
              <a:gd name="T54" fmla="*/ 24145 w 101"/>
              <a:gd name="T55" fmla="*/ 46372 h 101"/>
              <a:gd name="T56" fmla="*/ 13797 w 101"/>
              <a:gd name="T57" fmla="*/ 73851 h 101"/>
              <a:gd name="T58" fmla="*/ 0 w 101"/>
              <a:gd name="T59" fmla="*/ 75568 h 101"/>
              <a:gd name="T60" fmla="*/ 0 w 101"/>
              <a:gd name="T61" fmla="*/ 101330 h 101"/>
              <a:gd name="T62" fmla="*/ 13797 w 101"/>
              <a:gd name="T63" fmla="*/ 101330 h 101"/>
              <a:gd name="T64" fmla="*/ 25870 w 101"/>
              <a:gd name="T65" fmla="*/ 130527 h 101"/>
              <a:gd name="T66" fmla="*/ 86234 w 101"/>
              <a:gd name="T67" fmla="*/ 32632 h 101"/>
              <a:gd name="T68" fmla="*/ 143148 w 101"/>
              <a:gd name="T69" fmla="*/ 85873 h 101"/>
              <a:gd name="T70" fmla="*/ 87958 w 101"/>
              <a:gd name="T71" fmla="*/ 142550 h 101"/>
              <a:gd name="T72" fmla="*/ 31044 w 101"/>
              <a:gd name="T73" fmla="*/ 87591 h 101"/>
              <a:gd name="T74" fmla="*/ 86234 w 101"/>
              <a:gd name="T75" fmla="*/ 32632 h 10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1" h="101">
                <a:moveTo>
                  <a:pt x="15" y="76"/>
                </a:moveTo>
                <a:cubicBezTo>
                  <a:pt x="10" y="81"/>
                  <a:pt x="10" y="81"/>
                  <a:pt x="10" y="81"/>
                </a:cubicBezTo>
                <a:cubicBezTo>
                  <a:pt x="21" y="93"/>
                  <a:pt x="21" y="93"/>
                  <a:pt x="21" y="93"/>
                </a:cubicBezTo>
                <a:cubicBezTo>
                  <a:pt x="26" y="87"/>
                  <a:pt x="26" y="87"/>
                  <a:pt x="26" y="87"/>
                </a:cubicBezTo>
                <a:cubicBezTo>
                  <a:pt x="31" y="90"/>
                  <a:pt x="37" y="93"/>
                  <a:pt x="43" y="94"/>
                </a:cubicBezTo>
                <a:cubicBezTo>
                  <a:pt x="43" y="101"/>
                  <a:pt x="43" y="101"/>
                  <a:pt x="43" y="101"/>
                </a:cubicBezTo>
                <a:cubicBezTo>
                  <a:pt x="59" y="101"/>
                  <a:pt x="59" y="101"/>
                  <a:pt x="59" y="101"/>
                </a:cubicBezTo>
                <a:cubicBezTo>
                  <a:pt x="59" y="94"/>
                  <a:pt x="59" y="94"/>
                  <a:pt x="59" y="94"/>
                </a:cubicBezTo>
                <a:cubicBezTo>
                  <a:pt x="65" y="92"/>
                  <a:pt x="71" y="90"/>
                  <a:pt x="76" y="86"/>
                </a:cubicBezTo>
                <a:cubicBezTo>
                  <a:pt x="81" y="92"/>
                  <a:pt x="81" y="92"/>
                  <a:pt x="81" y="92"/>
                </a:cubicBezTo>
                <a:cubicBezTo>
                  <a:pt x="92" y="80"/>
                  <a:pt x="92" y="80"/>
                  <a:pt x="92" y="80"/>
                </a:cubicBezTo>
                <a:cubicBezTo>
                  <a:pt x="87" y="75"/>
                  <a:pt x="87" y="75"/>
                  <a:pt x="87" y="75"/>
                </a:cubicBezTo>
                <a:cubicBezTo>
                  <a:pt x="90" y="70"/>
                  <a:pt x="93" y="64"/>
                  <a:pt x="94" y="58"/>
                </a:cubicBezTo>
                <a:cubicBezTo>
                  <a:pt x="101" y="58"/>
                  <a:pt x="101" y="58"/>
                  <a:pt x="101" y="58"/>
                </a:cubicBezTo>
                <a:cubicBezTo>
                  <a:pt x="101" y="42"/>
                  <a:pt x="101" y="42"/>
                  <a:pt x="101" y="42"/>
                </a:cubicBezTo>
                <a:cubicBezTo>
                  <a:pt x="93" y="42"/>
                  <a:pt x="93" y="42"/>
                  <a:pt x="93" y="42"/>
                </a:cubicBezTo>
                <a:cubicBezTo>
                  <a:pt x="92" y="36"/>
                  <a:pt x="90" y="30"/>
                  <a:pt x="86" y="26"/>
                </a:cubicBezTo>
                <a:cubicBezTo>
                  <a:pt x="92" y="20"/>
                  <a:pt x="92" y="20"/>
                  <a:pt x="92" y="20"/>
                </a:cubicBezTo>
                <a:cubicBezTo>
                  <a:pt x="80" y="9"/>
                  <a:pt x="80" y="9"/>
                  <a:pt x="80" y="9"/>
                </a:cubicBezTo>
                <a:cubicBezTo>
                  <a:pt x="75" y="14"/>
                  <a:pt x="75" y="14"/>
                  <a:pt x="75" y="14"/>
                </a:cubicBezTo>
                <a:cubicBezTo>
                  <a:pt x="70" y="11"/>
                  <a:pt x="64" y="9"/>
                  <a:pt x="58" y="8"/>
                </a:cubicBezTo>
                <a:cubicBezTo>
                  <a:pt x="58" y="0"/>
                  <a:pt x="58" y="0"/>
                  <a:pt x="58" y="0"/>
                </a:cubicBezTo>
                <a:cubicBezTo>
                  <a:pt x="42" y="0"/>
                  <a:pt x="42" y="0"/>
                  <a:pt x="42" y="0"/>
                </a:cubicBezTo>
                <a:cubicBezTo>
                  <a:pt x="42" y="8"/>
                  <a:pt x="42" y="8"/>
                  <a:pt x="42" y="8"/>
                </a:cubicBezTo>
                <a:cubicBezTo>
                  <a:pt x="36" y="9"/>
                  <a:pt x="30" y="12"/>
                  <a:pt x="25" y="15"/>
                </a:cubicBezTo>
                <a:cubicBezTo>
                  <a:pt x="20" y="10"/>
                  <a:pt x="20" y="10"/>
                  <a:pt x="20" y="10"/>
                </a:cubicBezTo>
                <a:cubicBezTo>
                  <a:pt x="9" y="21"/>
                  <a:pt x="9" y="21"/>
                  <a:pt x="9" y="21"/>
                </a:cubicBezTo>
                <a:cubicBezTo>
                  <a:pt x="14" y="27"/>
                  <a:pt x="14" y="27"/>
                  <a:pt x="14" y="27"/>
                </a:cubicBezTo>
                <a:cubicBezTo>
                  <a:pt x="11" y="32"/>
                  <a:pt x="9" y="37"/>
                  <a:pt x="8" y="43"/>
                </a:cubicBezTo>
                <a:cubicBezTo>
                  <a:pt x="0" y="44"/>
                  <a:pt x="0" y="44"/>
                  <a:pt x="0" y="44"/>
                </a:cubicBezTo>
                <a:cubicBezTo>
                  <a:pt x="0" y="59"/>
                  <a:pt x="0" y="59"/>
                  <a:pt x="0" y="59"/>
                </a:cubicBezTo>
                <a:cubicBezTo>
                  <a:pt x="8" y="59"/>
                  <a:pt x="8" y="59"/>
                  <a:pt x="8" y="59"/>
                </a:cubicBezTo>
                <a:cubicBezTo>
                  <a:pt x="9" y="65"/>
                  <a:pt x="11" y="71"/>
                  <a:pt x="15" y="76"/>
                </a:cubicBezTo>
                <a:moveTo>
                  <a:pt x="50" y="19"/>
                </a:moveTo>
                <a:cubicBezTo>
                  <a:pt x="68" y="18"/>
                  <a:pt x="83" y="32"/>
                  <a:pt x="83" y="50"/>
                </a:cubicBezTo>
                <a:cubicBezTo>
                  <a:pt x="83" y="68"/>
                  <a:pt x="69" y="83"/>
                  <a:pt x="51" y="83"/>
                </a:cubicBezTo>
                <a:cubicBezTo>
                  <a:pt x="33" y="83"/>
                  <a:pt x="19" y="69"/>
                  <a:pt x="18" y="51"/>
                </a:cubicBezTo>
                <a:cubicBezTo>
                  <a:pt x="18" y="33"/>
                  <a:pt x="32" y="19"/>
                  <a:pt x="50" y="1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9" name="Freeform 97"/>
          <p:cNvSpPr>
            <a:spLocks noEditPoints="1"/>
          </p:cNvSpPr>
          <p:nvPr/>
        </p:nvSpPr>
        <p:spPr bwMode="auto">
          <a:xfrm>
            <a:off x="1975248" y="1021557"/>
            <a:ext cx="88106" cy="88106"/>
          </a:xfrm>
          <a:custGeom>
            <a:avLst/>
            <a:gdLst>
              <a:gd name="T0" fmla="*/ 108715 w 68"/>
              <a:gd name="T1" fmla="*/ 48318 h 68"/>
              <a:gd name="T2" fmla="*/ 117343 w 68"/>
              <a:gd name="T3" fmla="*/ 44866 h 68"/>
              <a:gd name="T4" fmla="*/ 108715 w 68"/>
              <a:gd name="T5" fmla="*/ 24159 h 68"/>
              <a:gd name="T6" fmla="*/ 100087 w 68"/>
              <a:gd name="T7" fmla="*/ 27610 h 68"/>
              <a:gd name="T8" fmla="*/ 86282 w 68"/>
              <a:gd name="T9" fmla="*/ 15531 h 68"/>
              <a:gd name="T10" fmla="*/ 89733 w 68"/>
              <a:gd name="T11" fmla="*/ 6903 h 68"/>
              <a:gd name="T12" fmla="*/ 69025 w 68"/>
              <a:gd name="T13" fmla="*/ 0 h 68"/>
              <a:gd name="T14" fmla="*/ 65574 w 68"/>
              <a:gd name="T15" fmla="*/ 6903 h 68"/>
              <a:gd name="T16" fmla="*/ 48318 w 68"/>
              <a:gd name="T17" fmla="*/ 8628 h 68"/>
              <a:gd name="T18" fmla="*/ 44866 w 68"/>
              <a:gd name="T19" fmla="*/ 0 h 68"/>
              <a:gd name="T20" fmla="*/ 24159 w 68"/>
              <a:gd name="T21" fmla="*/ 8628 h 68"/>
              <a:gd name="T22" fmla="*/ 27610 w 68"/>
              <a:gd name="T23" fmla="*/ 17256 h 68"/>
              <a:gd name="T24" fmla="*/ 15531 w 68"/>
              <a:gd name="T25" fmla="*/ 29336 h 68"/>
              <a:gd name="T26" fmla="*/ 6903 w 68"/>
              <a:gd name="T27" fmla="*/ 27610 h 68"/>
              <a:gd name="T28" fmla="*/ 0 w 68"/>
              <a:gd name="T29" fmla="*/ 46592 h 68"/>
              <a:gd name="T30" fmla="*/ 6903 w 68"/>
              <a:gd name="T31" fmla="*/ 50043 h 68"/>
              <a:gd name="T32" fmla="*/ 8628 w 68"/>
              <a:gd name="T33" fmla="*/ 69025 h 68"/>
              <a:gd name="T34" fmla="*/ 0 w 68"/>
              <a:gd name="T35" fmla="*/ 72477 h 68"/>
              <a:gd name="T36" fmla="*/ 8628 w 68"/>
              <a:gd name="T37" fmla="*/ 93184 h 68"/>
              <a:gd name="T38" fmla="*/ 17256 w 68"/>
              <a:gd name="T39" fmla="*/ 88007 h 68"/>
              <a:gd name="T40" fmla="*/ 31061 w 68"/>
              <a:gd name="T41" fmla="*/ 101812 h 68"/>
              <a:gd name="T42" fmla="*/ 27610 w 68"/>
              <a:gd name="T43" fmla="*/ 110440 h 68"/>
              <a:gd name="T44" fmla="*/ 48318 w 68"/>
              <a:gd name="T45" fmla="*/ 117343 h 68"/>
              <a:gd name="T46" fmla="*/ 50043 w 68"/>
              <a:gd name="T47" fmla="*/ 108715 h 68"/>
              <a:gd name="T48" fmla="*/ 69025 w 68"/>
              <a:gd name="T49" fmla="*/ 108715 h 68"/>
              <a:gd name="T50" fmla="*/ 72477 w 68"/>
              <a:gd name="T51" fmla="*/ 117343 h 68"/>
              <a:gd name="T52" fmla="*/ 93184 w 68"/>
              <a:gd name="T53" fmla="*/ 108715 h 68"/>
              <a:gd name="T54" fmla="*/ 89733 w 68"/>
              <a:gd name="T55" fmla="*/ 100087 h 68"/>
              <a:gd name="T56" fmla="*/ 101812 w 68"/>
              <a:gd name="T57" fmla="*/ 86282 h 68"/>
              <a:gd name="T58" fmla="*/ 110440 w 68"/>
              <a:gd name="T59" fmla="*/ 89733 h 68"/>
              <a:gd name="T60" fmla="*/ 117343 w 68"/>
              <a:gd name="T61" fmla="*/ 69025 h 68"/>
              <a:gd name="T62" fmla="*/ 108715 w 68"/>
              <a:gd name="T63" fmla="*/ 65574 h 68"/>
              <a:gd name="T64" fmla="*/ 108715 w 68"/>
              <a:gd name="T65" fmla="*/ 48318 h 68"/>
              <a:gd name="T66" fmla="*/ 72477 w 68"/>
              <a:gd name="T67" fmla="*/ 89733 h 68"/>
              <a:gd name="T68" fmla="*/ 58672 w 68"/>
              <a:gd name="T69" fmla="*/ 93184 h 68"/>
              <a:gd name="T70" fmla="*/ 27610 w 68"/>
              <a:gd name="T71" fmla="*/ 72477 h 68"/>
              <a:gd name="T72" fmla="*/ 44866 w 68"/>
              <a:gd name="T73" fmla="*/ 27610 h 68"/>
              <a:gd name="T74" fmla="*/ 58672 w 68"/>
              <a:gd name="T75" fmla="*/ 24159 h 68"/>
              <a:gd name="T76" fmla="*/ 89733 w 68"/>
              <a:gd name="T77" fmla="*/ 44866 h 68"/>
              <a:gd name="T78" fmla="*/ 72477 w 68"/>
              <a:gd name="T79" fmla="*/ 89733 h 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8" h="68">
                <a:moveTo>
                  <a:pt x="63" y="28"/>
                </a:moveTo>
                <a:cubicBezTo>
                  <a:pt x="68" y="26"/>
                  <a:pt x="68" y="26"/>
                  <a:pt x="68" y="26"/>
                </a:cubicBezTo>
                <a:cubicBezTo>
                  <a:pt x="63" y="14"/>
                  <a:pt x="63" y="14"/>
                  <a:pt x="63" y="14"/>
                </a:cubicBezTo>
                <a:cubicBezTo>
                  <a:pt x="58" y="16"/>
                  <a:pt x="58" y="16"/>
                  <a:pt x="58" y="16"/>
                </a:cubicBezTo>
                <a:cubicBezTo>
                  <a:pt x="56" y="13"/>
                  <a:pt x="53" y="11"/>
                  <a:pt x="50" y="9"/>
                </a:cubicBezTo>
                <a:cubicBezTo>
                  <a:pt x="52" y="4"/>
                  <a:pt x="52" y="4"/>
                  <a:pt x="52" y="4"/>
                </a:cubicBezTo>
                <a:cubicBezTo>
                  <a:pt x="40" y="0"/>
                  <a:pt x="40" y="0"/>
                  <a:pt x="40" y="0"/>
                </a:cubicBezTo>
                <a:cubicBezTo>
                  <a:pt x="38" y="4"/>
                  <a:pt x="38" y="4"/>
                  <a:pt x="38" y="4"/>
                </a:cubicBezTo>
                <a:cubicBezTo>
                  <a:pt x="35" y="4"/>
                  <a:pt x="31" y="4"/>
                  <a:pt x="28" y="5"/>
                </a:cubicBezTo>
                <a:cubicBezTo>
                  <a:pt x="26" y="0"/>
                  <a:pt x="26" y="0"/>
                  <a:pt x="26" y="0"/>
                </a:cubicBezTo>
                <a:cubicBezTo>
                  <a:pt x="14" y="5"/>
                  <a:pt x="14" y="5"/>
                  <a:pt x="14" y="5"/>
                </a:cubicBezTo>
                <a:cubicBezTo>
                  <a:pt x="16" y="10"/>
                  <a:pt x="16" y="10"/>
                  <a:pt x="16" y="10"/>
                </a:cubicBezTo>
                <a:cubicBezTo>
                  <a:pt x="13" y="12"/>
                  <a:pt x="11" y="14"/>
                  <a:pt x="9" y="17"/>
                </a:cubicBezTo>
                <a:cubicBezTo>
                  <a:pt x="4" y="16"/>
                  <a:pt x="4" y="16"/>
                  <a:pt x="4" y="16"/>
                </a:cubicBezTo>
                <a:cubicBezTo>
                  <a:pt x="0" y="27"/>
                  <a:pt x="0" y="27"/>
                  <a:pt x="0" y="27"/>
                </a:cubicBezTo>
                <a:cubicBezTo>
                  <a:pt x="4" y="29"/>
                  <a:pt x="4" y="29"/>
                  <a:pt x="4" y="29"/>
                </a:cubicBezTo>
                <a:cubicBezTo>
                  <a:pt x="4" y="33"/>
                  <a:pt x="4" y="36"/>
                  <a:pt x="5" y="40"/>
                </a:cubicBezTo>
                <a:cubicBezTo>
                  <a:pt x="0" y="42"/>
                  <a:pt x="0" y="42"/>
                  <a:pt x="0" y="42"/>
                </a:cubicBezTo>
                <a:cubicBezTo>
                  <a:pt x="5" y="54"/>
                  <a:pt x="5" y="54"/>
                  <a:pt x="5" y="54"/>
                </a:cubicBezTo>
                <a:cubicBezTo>
                  <a:pt x="10" y="51"/>
                  <a:pt x="10" y="51"/>
                  <a:pt x="10" y="51"/>
                </a:cubicBezTo>
                <a:cubicBezTo>
                  <a:pt x="12" y="54"/>
                  <a:pt x="15" y="57"/>
                  <a:pt x="18" y="59"/>
                </a:cubicBezTo>
                <a:cubicBezTo>
                  <a:pt x="16" y="64"/>
                  <a:pt x="16" y="64"/>
                  <a:pt x="16" y="64"/>
                </a:cubicBezTo>
                <a:cubicBezTo>
                  <a:pt x="28" y="68"/>
                  <a:pt x="28" y="68"/>
                  <a:pt x="28" y="68"/>
                </a:cubicBezTo>
                <a:cubicBezTo>
                  <a:pt x="29" y="63"/>
                  <a:pt x="29" y="63"/>
                  <a:pt x="29" y="63"/>
                </a:cubicBezTo>
                <a:cubicBezTo>
                  <a:pt x="33" y="64"/>
                  <a:pt x="37" y="64"/>
                  <a:pt x="40" y="63"/>
                </a:cubicBezTo>
                <a:cubicBezTo>
                  <a:pt x="42" y="68"/>
                  <a:pt x="42" y="68"/>
                  <a:pt x="42" y="68"/>
                </a:cubicBezTo>
                <a:cubicBezTo>
                  <a:pt x="54" y="63"/>
                  <a:pt x="54" y="63"/>
                  <a:pt x="54" y="63"/>
                </a:cubicBezTo>
                <a:cubicBezTo>
                  <a:pt x="52" y="58"/>
                  <a:pt x="52" y="58"/>
                  <a:pt x="52" y="58"/>
                </a:cubicBezTo>
                <a:cubicBezTo>
                  <a:pt x="54" y="56"/>
                  <a:pt x="57" y="53"/>
                  <a:pt x="59" y="50"/>
                </a:cubicBezTo>
                <a:cubicBezTo>
                  <a:pt x="64" y="52"/>
                  <a:pt x="64" y="52"/>
                  <a:pt x="64" y="52"/>
                </a:cubicBezTo>
                <a:cubicBezTo>
                  <a:pt x="68" y="40"/>
                  <a:pt x="68" y="40"/>
                  <a:pt x="68" y="40"/>
                </a:cubicBezTo>
                <a:cubicBezTo>
                  <a:pt x="63" y="38"/>
                  <a:pt x="63" y="38"/>
                  <a:pt x="63" y="38"/>
                </a:cubicBezTo>
                <a:cubicBezTo>
                  <a:pt x="64" y="35"/>
                  <a:pt x="64" y="31"/>
                  <a:pt x="63" y="28"/>
                </a:cubicBezTo>
                <a:moveTo>
                  <a:pt x="42" y="52"/>
                </a:moveTo>
                <a:cubicBezTo>
                  <a:pt x="40" y="53"/>
                  <a:pt x="37" y="54"/>
                  <a:pt x="34" y="54"/>
                </a:cubicBezTo>
                <a:cubicBezTo>
                  <a:pt x="26" y="54"/>
                  <a:pt x="19" y="49"/>
                  <a:pt x="16" y="42"/>
                </a:cubicBezTo>
                <a:cubicBezTo>
                  <a:pt x="11" y="32"/>
                  <a:pt x="16" y="20"/>
                  <a:pt x="26" y="16"/>
                </a:cubicBezTo>
                <a:cubicBezTo>
                  <a:pt x="28" y="14"/>
                  <a:pt x="31" y="14"/>
                  <a:pt x="34" y="14"/>
                </a:cubicBezTo>
                <a:cubicBezTo>
                  <a:pt x="42" y="14"/>
                  <a:pt x="49" y="18"/>
                  <a:pt x="52" y="26"/>
                </a:cubicBezTo>
                <a:cubicBezTo>
                  <a:pt x="57" y="36"/>
                  <a:pt x="52" y="48"/>
                  <a:pt x="42" y="52"/>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0" name="Freeform 98"/>
          <p:cNvSpPr>
            <a:spLocks/>
          </p:cNvSpPr>
          <p:nvPr/>
        </p:nvSpPr>
        <p:spPr bwMode="auto">
          <a:xfrm>
            <a:off x="1671638" y="2657475"/>
            <a:ext cx="142875" cy="167879"/>
          </a:xfrm>
          <a:custGeom>
            <a:avLst/>
            <a:gdLst>
              <a:gd name="T0" fmla="*/ 122609 w 111"/>
              <a:gd name="T1" fmla="*/ 195127 h 130"/>
              <a:gd name="T2" fmla="*/ 176143 w 111"/>
              <a:gd name="T3" fmla="*/ 94973 h 130"/>
              <a:gd name="T4" fmla="*/ 158874 w 111"/>
              <a:gd name="T5" fmla="*/ 24175 h 130"/>
              <a:gd name="T6" fmla="*/ 139878 w 111"/>
              <a:gd name="T7" fmla="*/ 13814 h 130"/>
              <a:gd name="T8" fmla="*/ 70803 w 111"/>
              <a:gd name="T9" fmla="*/ 39716 h 130"/>
              <a:gd name="T10" fmla="*/ 12088 w 111"/>
              <a:gd name="T11" fmla="*/ 150230 h 130"/>
              <a:gd name="T12" fmla="*/ 31084 w 111"/>
              <a:gd name="T13" fmla="*/ 212395 h 130"/>
              <a:gd name="T14" fmla="*/ 31084 w 111"/>
              <a:gd name="T15" fmla="*/ 212395 h 130"/>
              <a:gd name="T16" fmla="*/ 93252 w 111"/>
              <a:gd name="T17" fmla="*/ 195127 h 130"/>
              <a:gd name="T18" fmla="*/ 134698 w 111"/>
              <a:gd name="T19" fmla="*/ 117421 h 130"/>
              <a:gd name="T20" fmla="*/ 122609 w 111"/>
              <a:gd name="T21" fmla="*/ 72525 h 130"/>
              <a:gd name="T22" fmla="*/ 119156 w 111"/>
              <a:gd name="T23" fmla="*/ 72525 h 130"/>
              <a:gd name="T24" fmla="*/ 75983 w 111"/>
              <a:gd name="T25" fmla="*/ 86339 h 130"/>
              <a:gd name="T26" fmla="*/ 43172 w 111"/>
              <a:gd name="T27" fmla="*/ 150230 h 130"/>
              <a:gd name="T28" fmla="*/ 56987 w 111"/>
              <a:gd name="T29" fmla="*/ 158864 h 130"/>
              <a:gd name="T30" fmla="*/ 91525 w 111"/>
              <a:gd name="T31" fmla="*/ 94973 h 130"/>
              <a:gd name="T32" fmla="*/ 110521 w 111"/>
              <a:gd name="T33" fmla="*/ 86339 h 130"/>
              <a:gd name="T34" fmla="*/ 113975 w 111"/>
              <a:gd name="T35" fmla="*/ 88066 h 130"/>
              <a:gd name="T36" fmla="*/ 119156 w 111"/>
              <a:gd name="T37" fmla="*/ 108787 h 130"/>
              <a:gd name="T38" fmla="*/ 79437 w 111"/>
              <a:gd name="T39" fmla="*/ 186493 h 130"/>
              <a:gd name="T40" fmla="*/ 39719 w 111"/>
              <a:gd name="T41" fmla="*/ 198580 h 130"/>
              <a:gd name="T42" fmla="*/ 24176 w 111"/>
              <a:gd name="T43" fmla="*/ 179586 h 130"/>
              <a:gd name="T44" fmla="*/ 31084 w 111"/>
              <a:gd name="T45" fmla="*/ 151957 h 130"/>
              <a:gd name="T46" fmla="*/ 86345 w 111"/>
              <a:gd name="T47" fmla="*/ 46623 h 130"/>
              <a:gd name="T48" fmla="*/ 131244 w 111"/>
              <a:gd name="T49" fmla="*/ 29355 h 130"/>
              <a:gd name="T50" fmla="*/ 150240 w 111"/>
              <a:gd name="T51" fmla="*/ 39716 h 130"/>
              <a:gd name="T52" fmla="*/ 160601 w 111"/>
              <a:gd name="T53" fmla="*/ 86339 h 130"/>
              <a:gd name="T54" fmla="*/ 107067 w 111"/>
              <a:gd name="T55" fmla="*/ 186493 h 130"/>
              <a:gd name="T56" fmla="*/ 122609 w 111"/>
              <a:gd name="T57" fmla="*/ 195127 h 1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1" h="130">
                <a:moveTo>
                  <a:pt x="71" y="113"/>
                </a:moveTo>
                <a:cubicBezTo>
                  <a:pt x="102" y="55"/>
                  <a:pt x="102" y="55"/>
                  <a:pt x="102" y="55"/>
                </a:cubicBezTo>
                <a:cubicBezTo>
                  <a:pt x="111" y="39"/>
                  <a:pt x="107" y="22"/>
                  <a:pt x="92" y="14"/>
                </a:cubicBezTo>
                <a:cubicBezTo>
                  <a:pt x="81" y="8"/>
                  <a:pt x="81" y="8"/>
                  <a:pt x="81" y="8"/>
                </a:cubicBezTo>
                <a:cubicBezTo>
                  <a:pt x="66" y="0"/>
                  <a:pt x="50" y="6"/>
                  <a:pt x="41" y="23"/>
                </a:cubicBezTo>
                <a:cubicBezTo>
                  <a:pt x="7" y="87"/>
                  <a:pt x="7" y="87"/>
                  <a:pt x="7" y="87"/>
                </a:cubicBezTo>
                <a:cubicBezTo>
                  <a:pt x="0" y="100"/>
                  <a:pt x="5" y="116"/>
                  <a:pt x="18" y="123"/>
                </a:cubicBezTo>
                <a:cubicBezTo>
                  <a:pt x="18" y="123"/>
                  <a:pt x="18" y="123"/>
                  <a:pt x="18" y="123"/>
                </a:cubicBezTo>
                <a:cubicBezTo>
                  <a:pt x="31" y="130"/>
                  <a:pt x="47" y="125"/>
                  <a:pt x="54" y="113"/>
                </a:cubicBezTo>
                <a:cubicBezTo>
                  <a:pt x="78" y="68"/>
                  <a:pt x="78" y="68"/>
                  <a:pt x="78" y="68"/>
                </a:cubicBezTo>
                <a:cubicBezTo>
                  <a:pt x="83" y="58"/>
                  <a:pt x="80" y="47"/>
                  <a:pt x="71" y="42"/>
                </a:cubicBezTo>
                <a:cubicBezTo>
                  <a:pt x="69" y="42"/>
                  <a:pt x="69" y="42"/>
                  <a:pt x="69" y="42"/>
                </a:cubicBezTo>
                <a:cubicBezTo>
                  <a:pt x="60" y="37"/>
                  <a:pt x="50" y="40"/>
                  <a:pt x="44" y="50"/>
                </a:cubicBezTo>
                <a:cubicBezTo>
                  <a:pt x="25" y="87"/>
                  <a:pt x="25" y="87"/>
                  <a:pt x="25" y="87"/>
                </a:cubicBezTo>
                <a:cubicBezTo>
                  <a:pt x="33" y="92"/>
                  <a:pt x="33" y="92"/>
                  <a:pt x="33" y="92"/>
                </a:cubicBezTo>
                <a:cubicBezTo>
                  <a:pt x="53" y="55"/>
                  <a:pt x="53" y="55"/>
                  <a:pt x="53" y="55"/>
                </a:cubicBezTo>
                <a:cubicBezTo>
                  <a:pt x="55" y="51"/>
                  <a:pt x="60" y="48"/>
                  <a:pt x="64" y="50"/>
                </a:cubicBezTo>
                <a:cubicBezTo>
                  <a:pt x="66" y="51"/>
                  <a:pt x="66" y="51"/>
                  <a:pt x="66" y="51"/>
                </a:cubicBezTo>
                <a:cubicBezTo>
                  <a:pt x="70" y="54"/>
                  <a:pt x="72" y="59"/>
                  <a:pt x="69" y="63"/>
                </a:cubicBezTo>
                <a:cubicBezTo>
                  <a:pt x="46" y="108"/>
                  <a:pt x="46" y="108"/>
                  <a:pt x="46" y="108"/>
                </a:cubicBezTo>
                <a:cubicBezTo>
                  <a:pt x="41" y="116"/>
                  <a:pt x="31" y="119"/>
                  <a:pt x="23" y="115"/>
                </a:cubicBezTo>
                <a:cubicBezTo>
                  <a:pt x="19" y="112"/>
                  <a:pt x="16" y="108"/>
                  <a:pt x="14" y="104"/>
                </a:cubicBezTo>
                <a:cubicBezTo>
                  <a:pt x="14" y="100"/>
                  <a:pt x="15" y="94"/>
                  <a:pt x="18" y="88"/>
                </a:cubicBezTo>
                <a:cubicBezTo>
                  <a:pt x="50" y="27"/>
                  <a:pt x="50" y="27"/>
                  <a:pt x="50" y="27"/>
                </a:cubicBezTo>
                <a:cubicBezTo>
                  <a:pt x="58" y="13"/>
                  <a:pt x="68" y="13"/>
                  <a:pt x="76" y="17"/>
                </a:cubicBezTo>
                <a:cubicBezTo>
                  <a:pt x="87" y="23"/>
                  <a:pt x="87" y="23"/>
                  <a:pt x="87" y="23"/>
                </a:cubicBezTo>
                <a:cubicBezTo>
                  <a:pt x="98" y="29"/>
                  <a:pt x="98" y="41"/>
                  <a:pt x="93" y="50"/>
                </a:cubicBezTo>
                <a:cubicBezTo>
                  <a:pt x="62" y="108"/>
                  <a:pt x="62" y="108"/>
                  <a:pt x="62" y="108"/>
                </a:cubicBezTo>
                <a:lnTo>
                  <a:pt x="71" y="11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1" name="Oval 99"/>
          <p:cNvSpPr>
            <a:spLocks noChangeArrowheads="1"/>
          </p:cNvSpPr>
          <p:nvPr/>
        </p:nvSpPr>
        <p:spPr bwMode="auto">
          <a:xfrm>
            <a:off x="792957" y="1270398"/>
            <a:ext cx="375047" cy="372665"/>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42" name="Oval 100"/>
          <p:cNvSpPr>
            <a:spLocks noChangeArrowheads="1"/>
          </p:cNvSpPr>
          <p:nvPr/>
        </p:nvSpPr>
        <p:spPr bwMode="auto">
          <a:xfrm>
            <a:off x="950119" y="1502569"/>
            <a:ext cx="60722" cy="6072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43" name="Freeform 101"/>
          <p:cNvSpPr>
            <a:spLocks/>
          </p:cNvSpPr>
          <p:nvPr/>
        </p:nvSpPr>
        <p:spPr bwMode="auto">
          <a:xfrm>
            <a:off x="895350" y="1422798"/>
            <a:ext cx="169069" cy="82153"/>
          </a:xfrm>
          <a:custGeom>
            <a:avLst/>
            <a:gdLst>
              <a:gd name="T0" fmla="*/ 208692 w 131"/>
              <a:gd name="T1" fmla="*/ 51588 h 64"/>
              <a:gd name="T2" fmla="*/ 206967 w 131"/>
              <a:gd name="T3" fmla="*/ 49869 h 64"/>
              <a:gd name="T4" fmla="*/ 205242 w 131"/>
              <a:gd name="T5" fmla="*/ 48149 h 64"/>
              <a:gd name="T6" fmla="*/ 205242 w 131"/>
              <a:gd name="T7" fmla="*/ 46429 h 64"/>
              <a:gd name="T8" fmla="*/ 24146 w 131"/>
              <a:gd name="T9" fmla="*/ 51588 h 64"/>
              <a:gd name="T10" fmla="*/ 17247 w 131"/>
              <a:gd name="T11" fmla="*/ 56747 h 64"/>
              <a:gd name="T12" fmla="*/ 10348 w 131"/>
              <a:gd name="T13" fmla="*/ 65345 h 64"/>
              <a:gd name="T14" fmla="*/ 10348 w 131"/>
              <a:gd name="T15" fmla="*/ 99737 h 64"/>
              <a:gd name="T16" fmla="*/ 44843 w 131"/>
              <a:gd name="T17" fmla="*/ 99737 h 64"/>
              <a:gd name="T18" fmla="*/ 58641 w 131"/>
              <a:gd name="T19" fmla="*/ 85980 h 64"/>
              <a:gd name="T20" fmla="*/ 174197 w 131"/>
              <a:gd name="T21" fmla="*/ 85980 h 64"/>
              <a:gd name="T22" fmla="*/ 184546 w 131"/>
              <a:gd name="T23" fmla="*/ 96298 h 64"/>
              <a:gd name="T24" fmla="*/ 219040 w 131"/>
              <a:gd name="T25" fmla="*/ 96298 h 64"/>
              <a:gd name="T26" fmla="*/ 225939 w 131"/>
              <a:gd name="T27" fmla="*/ 79102 h 64"/>
              <a:gd name="T28" fmla="*/ 219040 w 131"/>
              <a:gd name="T29" fmla="*/ 60186 h 64"/>
              <a:gd name="T30" fmla="*/ 208692 w 131"/>
              <a:gd name="T31" fmla="*/ 51588 h 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1" h="64">
                <a:moveTo>
                  <a:pt x="121" y="30"/>
                </a:moveTo>
                <a:cubicBezTo>
                  <a:pt x="121" y="29"/>
                  <a:pt x="121" y="29"/>
                  <a:pt x="120" y="29"/>
                </a:cubicBezTo>
                <a:cubicBezTo>
                  <a:pt x="119" y="28"/>
                  <a:pt x="119" y="28"/>
                  <a:pt x="119" y="28"/>
                </a:cubicBezTo>
                <a:cubicBezTo>
                  <a:pt x="119" y="27"/>
                  <a:pt x="119" y="27"/>
                  <a:pt x="119" y="27"/>
                </a:cubicBezTo>
                <a:cubicBezTo>
                  <a:pt x="89" y="0"/>
                  <a:pt x="43" y="1"/>
                  <a:pt x="14" y="30"/>
                </a:cubicBezTo>
                <a:cubicBezTo>
                  <a:pt x="10" y="33"/>
                  <a:pt x="10" y="33"/>
                  <a:pt x="10" y="33"/>
                </a:cubicBezTo>
                <a:cubicBezTo>
                  <a:pt x="6" y="38"/>
                  <a:pt x="6" y="38"/>
                  <a:pt x="6" y="38"/>
                </a:cubicBezTo>
                <a:cubicBezTo>
                  <a:pt x="0" y="43"/>
                  <a:pt x="0" y="53"/>
                  <a:pt x="6" y="58"/>
                </a:cubicBezTo>
                <a:cubicBezTo>
                  <a:pt x="12" y="64"/>
                  <a:pt x="21" y="64"/>
                  <a:pt x="26" y="58"/>
                </a:cubicBezTo>
                <a:cubicBezTo>
                  <a:pt x="34" y="50"/>
                  <a:pt x="34" y="50"/>
                  <a:pt x="34" y="50"/>
                </a:cubicBezTo>
                <a:cubicBezTo>
                  <a:pt x="53" y="32"/>
                  <a:pt x="82" y="32"/>
                  <a:pt x="101" y="50"/>
                </a:cubicBezTo>
                <a:cubicBezTo>
                  <a:pt x="107" y="56"/>
                  <a:pt x="107" y="56"/>
                  <a:pt x="107" y="56"/>
                </a:cubicBezTo>
                <a:cubicBezTo>
                  <a:pt x="112" y="61"/>
                  <a:pt x="121" y="61"/>
                  <a:pt x="127" y="56"/>
                </a:cubicBezTo>
                <a:cubicBezTo>
                  <a:pt x="130" y="53"/>
                  <a:pt x="131" y="49"/>
                  <a:pt x="131" y="46"/>
                </a:cubicBezTo>
                <a:cubicBezTo>
                  <a:pt x="131" y="42"/>
                  <a:pt x="130" y="38"/>
                  <a:pt x="127" y="35"/>
                </a:cubicBezTo>
                <a:lnTo>
                  <a:pt x="121"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 name="Freeform 102"/>
          <p:cNvSpPr>
            <a:spLocks/>
          </p:cNvSpPr>
          <p:nvPr/>
        </p:nvSpPr>
        <p:spPr bwMode="auto">
          <a:xfrm>
            <a:off x="848916" y="1353741"/>
            <a:ext cx="260747" cy="104775"/>
          </a:xfrm>
          <a:custGeom>
            <a:avLst/>
            <a:gdLst>
              <a:gd name="T0" fmla="*/ 339050 w 202"/>
              <a:gd name="T1" fmla="*/ 92805 h 81"/>
              <a:gd name="T2" fmla="*/ 330444 w 202"/>
              <a:gd name="T3" fmla="*/ 84212 h 81"/>
              <a:gd name="T4" fmla="*/ 330444 w 202"/>
              <a:gd name="T5" fmla="*/ 84212 h 81"/>
              <a:gd name="T6" fmla="*/ 323560 w 202"/>
              <a:gd name="T7" fmla="*/ 77338 h 81"/>
              <a:gd name="T8" fmla="*/ 320118 w 202"/>
              <a:gd name="T9" fmla="*/ 73901 h 81"/>
              <a:gd name="T10" fmla="*/ 25816 w 202"/>
              <a:gd name="T11" fmla="*/ 80775 h 81"/>
              <a:gd name="T12" fmla="*/ 24095 w 202"/>
              <a:gd name="T13" fmla="*/ 82494 h 81"/>
              <a:gd name="T14" fmla="*/ 10326 w 202"/>
              <a:gd name="T15" fmla="*/ 97961 h 81"/>
              <a:gd name="T16" fmla="*/ 10326 w 202"/>
              <a:gd name="T17" fmla="*/ 128896 h 81"/>
              <a:gd name="T18" fmla="*/ 41306 w 202"/>
              <a:gd name="T19" fmla="*/ 128896 h 81"/>
              <a:gd name="T20" fmla="*/ 56795 w 202"/>
              <a:gd name="T21" fmla="*/ 115147 h 81"/>
              <a:gd name="T22" fmla="*/ 56795 w 202"/>
              <a:gd name="T23" fmla="*/ 115147 h 81"/>
              <a:gd name="T24" fmla="*/ 294302 w 202"/>
              <a:gd name="T25" fmla="*/ 113429 h 81"/>
              <a:gd name="T26" fmla="*/ 306349 w 202"/>
              <a:gd name="T27" fmla="*/ 125459 h 81"/>
              <a:gd name="T28" fmla="*/ 339050 w 202"/>
              <a:gd name="T29" fmla="*/ 125459 h 81"/>
              <a:gd name="T30" fmla="*/ 339050 w 202"/>
              <a:gd name="T31" fmla="*/ 92805 h 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2" h="81">
                <a:moveTo>
                  <a:pt x="197" y="54"/>
                </a:moveTo>
                <a:cubicBezTo>
                  <a:pt x="192" y="49"/>
                  <a:pt x="192" y="49"/>
                  <a:pt x="192" y="49"/>
                </a:cubicBezTo>
                <a:cubicBezTo>
                  <a:pt x="192" y="49"/>
                  <a:pt x="192" y="49"/>
                  <a:pt x="192" y="49"/>
                </a:cubicBezTo>
                <a:cubicBezTo>
                  <a:pt x="188" y="45"/>
                  <a:pt x="188" y="45"/>
                  <a:pt x="188" y="45"/>
                </a:cubicBezTo>
                <a:cubicBezTo>
                  <a:pt x="188" y="44"/>
                  <a:pt x="187" y="44"/>
                  <a:pt x="186" y="43"/>
                </a:cubicBezTo>
                <a:cubicBezTo>
                  <a:pt x="137" y="0"/>
                  <a:pt x="62" y="2"/>
                  <a:pt x="15" y="47"/>
                </a:cubicBezTo>
                <a:cubicBezTo>
                  <a:pt x="15" y="48"/>
                  <a:pt x="15" y="48"/>
                  <a:pt x="14" y="48"/>
                </a:cubicBezTo>
                <a:cubicBezTo>
                  <a:pt x="6" y="57"/>
                  <a:pt x="6" y="57"/>
                  <a:pt x="6" y="57"/>
                </a:cubicBezTo>
                <a:cubicBezTo>
                  <a:pt x="0" y="62"/>
                  <a:pt x="0" y="70"/>
                  <a:pt x="6" y="75"/>
                </a:cubicBezTo>
                <a:cubicBezTo>
                  <a:pt x="11" y="81"/>
                  <a:pt x="19" y="81"/>
                  <a:pt x="24" y="75"/>
                </a:cubicBezTo>
                <a:cubicBezTo>
                  <a:pt x="33" y="67"/>
                  <a:pt x="33" y="67"/>
                  <a:pt x="33" y="67"/>
                </a:cubicBezTo>
                <a:cubicBezTo>
                  <a:pt x="33" y="67"/>
                  <a:pt x="33" y="67"/>
                  <a:pt x="33" y="67"/>
                </a:cubicBezTo>
                <a:cubicBezTo>
                  <a:pt x="72" y="29"/>
                  <a:pt x="133" y="29"/>
                  <a:pt x="171" y="66"/>
                </a:cubicBezTo>
                <a:cubicBezTo>
                  <a:pt x="178" y="73"/>
                  <a:pt x="178" y="73"/>
                  <a:pt x="178" y="73"/>
                </a:cubicBezTo>
                <a:cubicBezTo>
                  <a:pt x="183" y="78"/>
                  <a:pt x="192" y="78"/>
                  <a:pt x="197" y="73"/>
                </a:cubicBezTo>
                <a:cubicBezTo>
                  <a:pt x="202" y="67"/>
                  <a:pt x="202" y="59"/>
                  <a:pt x="197" y="5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5" name="Oval 103"/>
          <p:cNvSpPr>
            <a:spLocks noChangeArrowheads="1"/>
          </p:cNvSpPr>
          <p:nvPr/>
        </p:nvSpPr>
        <p:spPr bwMode="auto">
          <a:xfrm>
            <a:off x="2000250" y="1726406"/>
            <a:ext cx="398860" cy="400050"/>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46" name="Freeform 104"/>
          <p:cNvSpPr>
            <a:spLocks noEditPoints="1"/>
          </p:cNvSpPr>
          <p:nvPr/>
        </p:nvSpPr>
        <p:spPr bwMode="auto">
          <a:xfrm>
            <a:off x="2074069" y="1799035"/>
            <a:ext cx="252413" cy="254794"/>
          </a:xfrm>
          <a:custGeom>
            <a:avLst/>
            <a:gdLst>
              <a:gd name="T0" fmla="*/ 168726 w 196"/>
              <a:gd name="T1" fmla="*/ 339638 h 197"/>
              <a:gd name="T2" fmla="*/ 337452 w 196"/>
              <a:gd name="T3" fmla="*/ 170681 h 197"/>
              <a:gd name="T4" fmla="*/ 168726 w 196"/>
              <a:gd name="T5" fmla="*/ 0 h 197"/>
              <a:gd name="T6" fmla="*/ 0 w 196"/>
              <a:gd name="T7" fmla="*/ 170681 h 197"/>
              <a:gd name="T8" fmla="*/ 168726 w 196"/>
              <a:gd name="T9" fmla="*/ 339638 h 197"/>
              <a:gd name="T10" fmla="*/ 65424 w 196"/>
              <a:gd name="T11" fmla="*/ 286192 h 197"/>
              <a:gd name="T12" fmla="*/ 51651 w 196"/>
              <a:gd name="T13" fmla="*/ 272400 h 197"/>
              <a:gd name="T14" fmla="*/ 84363 w 196"/>
              <a:gd name="T15" fmla="*/ 241367 h 197"/>
              <a:gd name="T16" fmla="*/ 98137 w 196"/>
              <a:gd name="T17" fmla="*/ 255160 h 197"/>
              <a:gd name="T18" fmla="*/ 65424 w 196"/>
              <a:gd name="T19" fmla="*/ 286192 h 197"/>
              <a:gd name="T20" fmla="*/ 177334 w 196"/>
              <a:gd name="T21" fmla="*/ 324122 h 197"/>
              <a:gd name="T22" fmla="*/ 158396 w 196"/>
              <a:gd name="T23" fmla="*/ 324122 h 197"/>
              <a:gd name="T24" fmla="*/ 158396 w 196"/>
              <a:gd name="T25" fmla="*/ 279296 h 197"/>
              <a:gd name="T26" fmla="*/ 177334 w 196"/>
              <a:gd name="T27" fmla="*/ 279296 h 197"/>
              <a:gd name="T28" fmla="*/ 177334 w 196"/>
              <a:gd name="T29" fmla="*/ 324122 h 197"/>
              <a:gd name="T30" fmla="*/ 323678 w 196"/>
              <a:gd name="T31" fmla="*/ 179301 h 197"/>
              <a:gd name="T32" fmla="*/ 277193 w 196"/>
              <a:gd name="T33" fmla="*/ 179301 h 197"/>
              <a:gd name="T34" fmla="*/ 277193 w 196"/>
              <a:gd name="T35" fmla="*/ 160337 h 197"/>
              <a:gd name="T36" fmla="*/ 323678 w 196"/>
              <a:gd name="T37" fmla="*/ 160337 h 197"/>
              <a:gd name="T38" fmla="*/ 323678 w 196"/>
              <a:gd name="T39" fmla="*/ 179301 h 197"/>
              <a:gd name="T40" fmla="*/ 270306 w 196"/>
              <a:gd name="T41" fmla="*/ 53446 h 197"/>
              <a:gd name="T42" fmla="*/ 284079 w 196"/>
              <a:gd name="T43" fmla="*/ 67238 h 197"/>
              <a:gd name="T44" fmla="*/ 253089 w 196"/>
              <a:gd name="T45" fmla="*/ 99995 h 197"/>
              <a:gd name="T46" fmla="*/ 239315 w 196"/>
              <a:gd name="T47" fmla="*/ 86203 h 197"/>
              <a:gd name="T48" fmla="*/ 270306 w 196"/>
              <a:gd name="T49" fmla="*/ 53446 h 197"/>
              <a:gd name="T50" fmla="*/ 253089 w 196"/>
              <a:gd name="T51" fmla="*/ 241367 h 197"/>
              <a:gd name="T52" fmla="*/ 284079 w 196"/>
              <a:gd name="T53" fmla="*/ 272400 h 197"/>
              <a:gd name="T54" fmla="*/ 270306 w 196"/>
              <a:gd name="T55" fmla="*/ 286192 h 197"/>
              <a:gd name="T56" fmla="*/ 239315 w 196"/>
              <a:gd name="T57" fmla="*/ 255160 h 197"/>
              <a:gd name="T58" fmla="*/ 253089 w 196"/>
              <a:gd name="T59" fmla="*/ 241367 h 197"/>
              <a:gd name="T60" fmla="*/ 158396 w 196"/>
              <a:gd name="T61" fmla="*/ 15516 h 197"/>
              <a:gd name="T62" fmla="*/ 177334 w 196"/>
              <a:gd name="T63" fmla="*/ 15516 h 197"/>
              <a:gd name="T64" fmla="*/ 177334 w 196"/>
              <a:gd name="T65" fmla="*/ 60342 h 197"/>
              <a:gd name="T66" fmla="*/ 158396 w 196"/>
              <a:gd name="T67" fmla="*/ 60342 h 197"/>
              <a:gd name="T68" fmla="*/ 158396 w 196"/>
              <a:gd name="T69" fmla="*/ 15516 h 197"/>
              <a:gd name="T70" fmla="*/ 141179 w 196"/>
              <a:gd name="T71" fmla="*/ 131028 h 197"/>
              <a:gd name="T72" fmla="*/ 170448 w 196"/>
              <a:gd name="T73" fmla="*/ 158613 h 197"/>
              <a:gd name="T74" fmla="*/ 223820 w 196"/>
              <a:gd name="T75" fmla="*/ 106891 h 197"/>
              <a:gd name="T76" fmla="*/ 235872 w 196"/>
              <a:gd name="T77" fmla="*/ 120684 h 197"/>
              <a:gd name="T78" fmla="*/ 170448 w 196"/>
              <a:gd name="T79" fmla="*/ 186197 h 197"/>
              <a:gd name="T80" fmla="*/ 127405 w 196"/>
              <a:gd name="T81" fmla="*/ 144820 h 197"/>
              <a:gd name="T82" fmla="*/ 141179 w 196"/>
              <a:gd name="T83" fmla="*/ 131028 h 197"/>
              <a:gd name="T84" fmla="*/ 65424 w 196"/>
              <a:gd name="T85" fmla="*/ 53446 h 197"/>
              <a:gd name="T86" fmla="*/ 98137 w 196"/>
              <a:gd name="T87" fmla="*/ 86203 h 197"/>
              <a:gd name="T88" fmla="*/ 84363 w 196"/>
              <a:gd name="T89" fmla="*/ 99995 h 197"/>
              <a:gd name="T90" fmla="*/ 51651 w 196"/>
              <a:gd name="T91" fmla="*/ 67238 h 197"/>
              <a:gd name="T92" fmla="*/ 65424 w 196"/>
              <a:gd name="T93" fmla="*/ 53446 h 197"/>
              <a:gd name="T94" fmla="*/ 58538 w 196"/>
              <a:gd name="T95" fmla="*/ 179301 h 197"/>
              <a:gd name="T96" fmla="*/ 13774 w 196"/>
              <a:gd name="T97" fmla="*/ 179301 h 197"/>
              <a:gd name="T98" fmla="*/ 13774 w 196"/>
              <a:gd name="T99" fmla="*/ 160337 h 197"/>
              <a:gd name="T100" fmla="*/ 58538 w 196"/>
              <a:gd name="T101" fmla="*/ 160337 h 197"/>
              <a:gd name="T102" fmla="*/ 58538 w 196"/>
              <a:gd name="T103" fmla="*/ 17930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6" h="197">
                <a:moveTo>
                  <a:pt x="98" y="197"/>
                </a:moveTo>
                <a:cubicBezTo>
                  <a:pt x="152" y="197"/>
                  <a:pt x="196" y="153"/>
                  <a:pt x="196" y="99"/>
                </a:cubicBezTo>
                <a:cubicBezTo>
                  <a:pt x="196" y="44"/>
                  <a:pt x="152" y="0"/>
                  <a:pt x="98" y="0"/>
                </a:cubicBezTo>
                <a:cubicBezTo>
                  <a:pt x="43" y="0"/>
                  <a:pt x="0" y="44"/>
                  <a:pt x="0" y="99"/>
                </a:cubicBezTo>
                <a:cubicBezTo>
                  <a:pt x="0" y="153"/>
                  <a:pt x="43" y="197"/>
                  <a:pt x="98" y="197"/>
                </a:cubicBezTo>
                <a:moveTo>
                  <a:pt x="38" y="166"/>
                </a:moveTo>
                <a:cubicBezTo>
                  <a:pt x="30" y="158"/>
                  <a:pt x="30" y="158"/>
                  <a:pt x="30" y="158"/>
                </a:cubicBezTo>
                <a:cubicBezTo>
                  <a:pt x="49" y="140"/>
                  <a:pt x="49" y="140"/>
                  <a:pt x="49" y="140"/>
                </a:cubicBezTo>
                <a:cubicBezTo>
                  <a:pt x="57" y="148"/>
                  <a:pt x="57" y="148"/>
                  <a:pt x="57" y="148"/>
                </a:cubicBezTo>
                <a:lnTo>
                  <a:pt x="38" y="166"/>
                </a:lnTo>
                <a:close/>
                <a:moveTo>
                  <a:pt x="103" y="188"/>
                </a:moveTo>
                <a:cubicBezTo>
                  <a:pt x="92" y="188"/>
                  <a:pt x="92" y="188"/>
                  <a:pt x="92" y="188"/>
                </a:cubicBezTo>
                <a:cubicBezTo>
                  <a:pt x="92" y="162"/>
                  <a:pt x="92" y="162"/>
                  <a:pt x="92" y="162"/>
                </a:cubicBezTo>
                <a:cubicBezTo>
                  <a:pt x="103" y="162"/>
                  <a:pt x="103" y="162"/>
                  <a:pt x="103" y="162"/>
                </a:cubicBezTo>
                <a:lnTo>
                  <a:pt x="103" y="188"/>
                </a:lnTo>
                <a:close/>
                <a:moveTo>
                  <a:pt x="188" y="104"/>
                </a:moveTo>
                <a:cubicBezTo>
                  <a:pt x="161" y="104"/>
                  <a:pt x="161" y="104"/>
                  <a:pt x="161" y="104"/>
                </a:cubicBezTo>
                <a:cubicBezTo>
                  <a:pt x="161" y="93"/>
                  <a:pt x="161" y="93"/>
                  <a:pt x="161" y="93"/>
                </a:cubicBezTo>
                <a:cubicBezTo>
                  <a:pt x="188" y="93"/>
                  <a:pt x="188" y="93"/>
                  <a:pt x="188" y="93"/>
                </a:cubicBezTo>
                <a:lnTo>
                  <a:pt x="188" y="104"/>
                </a:lnTo>
                <a:close/>
                <a:moveTo>
                  <a:pt x="157" y="31"/>
                </a:moveTo>
                <a:cubicBezTo>
                  <a:pt x="165" y="39"/>
                  <a:pt x="165" y="39"/>
                  <a:pt x="165" y="39"/>
                </a:cubicBezTo>
                <a:cubicBezTo>
                  <a:pt x="147" y="58"/>
                  <a:pt x="147" y="58"/>
                  <a:pt x="147" y="58"/>
                </a:cubicBezTo>
                <a:cubicBezTo>
                  <a:pt x="139" y="50"/>
                  <a:pt x="139" y="50"/>
                  <a:pt x="139" y="50"/>
                </a:cubicBezTo>
                <a:lnTo>
                  <a:pt x="157" y="31"/>
                </a:lnTo>
                <a:close/>
                <a:moveTo>
                  <a:pt x="147" y="140"/>
                </a:moveTo>
                <a:cubicBezTo>
                  <a:pt x="165" y="158"/>
                  <a:pt x="165" y="158"/>
                  <a:pt x="165" y="158"/>
                </a:cubicBezTo>
                <a:cubicBezTo>
                  <a:pt x="157" y="166"/>
                  <a:pt x="157" y="166"/>
                  <a:pt x="157" y="166"/>
                </a:cubicBezTo>
                <a:cubicBezTo>
                  <a:pt x="139" y="148"/>
                  <a:pt x="139" y="148"/>
                  <a:pt x="139" y="148"/>
                </a:cubicBezTo>
                <a:lnTo>
                  <a:pt x="147" y="140"/>
                </a:lnTo>
                <a:close/>
                <a:moveTo>
                  <a:pt x="92" y="9"/>
                </a:moveTo>
                <a:cubicBezTo>
                  <a:pt x="103" y="9"/>
                  <a:pt x="103" y="9"/>
                  <a:pt x="103" y="9"/>
                </a:cubicBezTo>
                <a:cubicBezTo>
                  <a:pt x="103" y="35"/>
                  <a:pt x="103" y="35"/>
                  <a:pt x="103" y="35"/>
                </a:cubicBezTo>
                <a:cubicBezTo>
                  <a:pt x="92" y="35"/>
                  <a:pt x="92" y="35"/>
                  <a:pt x="92" y="35"/>
                </a:cubicBezTo>
                <a:lnTo>
                  <a:pt x="92" y="9"/>
                </a:lnTo>
                <a:close/>
                <a:moveTo>
                  <a:pt x="82" y="76"/>
                </a:moveTo>
                <a:cubicBezTo>
                  <a:pt x="99" y="92"/>
                  <a:pt x="99" y="92"/>
                  <a:pt x="99" y="92"/>
                </a:cubicBezTo>
                <a:cubicBezTo>
                  <a:pt x="130" y="62"/>
                  <a:pt x="130" y="62"/>
                  <a:pt x="130" y="62"/>
                </a:cubicBezTo>
                <a:cubicBezTo>
                  <a:pt x="137" y="70"/>
                  <a:pt x="137" y="70"/>
                  <a:pt x="137" y="70"/>
                </a:cubicBezTo>
                <a:cubicBezTo>
                  <a:pt x="99" y="108"/>
                  <a:pt x="99" y="108"/>
                  <a:pt x="99" y="108"/>
                </a:cubicBezTo>
                <a:cubicBezTo>
                  <a:pt x="74" y="84"/>
                  <a:pt x="74" y="84"/>
                  <a:pt x="74" y="84"/>
                </a:cubicBezTo>
                <a:lnTo>
                  <a:pt x="82" y="76"/>
                </a:lnTo>
                <a:close/>
                <a:moveTo>
                  <a:pt x="38" y="31"/>
                </a:moveTo>
                <a:cubicBezTo>
                  <a:pt x="57" y="50"/>
                  <a:pt x="57" y="50"/>
                  <a:pt x="57" y="50"/>
                </a:cubicBezTo>
                <a:cubicBezTo>
                  <a:pt x="49" y="58"/>
                  <a:pt x="49" y="58"/>
                  <a:pt x="49" y="58"/>
                </a:cubicBezTo>
                <a:cubicBezTo>
                  <a:pt x="30" y="39"/>
                  <a:pt x="30" y="39"/>
                  <a:pt x="30" y="39"/>
                </a:cubicBezTo>
                <a:lnTo>
                  <a:pt x="38" y="31"/>
                </a:lnTo>
                <a:close/>
                <a:moveTo>
                  <a:pt x="34" y="104"/>
                </a:moveTo>
                <a:cubicBezTo>
                  <a:pt x="8" y="104"/>
                  <a:pt x="8" y="104"/>
                  <a:pt x="8" y="104"/>
                </a:cubicBezTo>
                <a:cubicBezTo>
                  <a:pt x="8" y="93"/>
                  <a:pt x="8" y="93"/>
                  <a:pt x="8" y="93"/>
                </a:cubicBezTo>
                <a:cubicBezTo>
                  <a:pt x="34" y="93"/>
                  <a:pt x="34" y="93"/>
                  <a:pt x="34" y="93"/>
                </a:cubicBezTo>
                <a:lnTo>
                  <a:pt x="34"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7" name="Oval 105"/>
          <p:cNvSpPr>
            <a:spLocks noChangeArrowheads="1"/>
          </p:cNvSpPr>
          <p:nvPr/>
        </p:nvSpPr>
        <p:spPr bwMode="auto">
          <a:xfrm>
            <a:off x="1788319" y="2175273"/>
            <a:ext cx="397669" cy="396478"/>
          </a:xfrm>
          <a:prstGeom prst="ellipse">
            <a:avLst/>
          </a:pr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48" name="Freeform 106"/>
          <p:cNvSpPr>
            <a:spLocks noEditPoints="1"/>
          </p:cNvSpPr>
          <p:nvPr/>
        </p:nvSpPr>
        <p:spPr bwMode="auto">
          <a:xfrm>
            <a:off x="1866900" y="2362200"/>
            <a:ext cx="264319" cy="132160"/>
          </a:xfrm>
          <a:custGeom>
            <a:avLst/>
            <a:gdLst>
              <a:gd name="T0" fmla="*/ 148404 w 204"/>
              <a:gd name="T1" fmla="*/ 176379 h 102"/>
              <a:gd name="T2" fmla="*/ 264022 w 204"/>
              <a:gd name="T3" fmla="*/ 121044 h 102"/>
              <a:gd name="T4" fmla="*/ 289906 w 204"/>
              <a:gd name="T5" fmla="*/ 126232 h 102"/>
              <a:gd name="T6" fmla="*/ 352029 w 204"/>
              <a:gd name="T7" fmla="*/ 63981 h 102"/>
              <a:gd name="T8" fmla="*/ 293358 w 204"/>
              <a:gd name="T9" fmla="*/ 1729 h 102"/>
              <a:gd name="T10" fmla="*/ 293358 w 204"/>
              <a:gd name="T11" fmla="*/ 0 h 102"/>
              <a:gd name="T12" fmla="*/ 1726 w 204"/>
              <a:gd name="T13" fmla="*/ 0 h 102"/>
              <a:gd name="T14" fmla="*/ 0 w 204"/>
              <a:gd name="T15" fmla="*/ 29397 h 102"/>
              <a:gd name="T16" fmla="*/ 148404 w 204"/>
              <a:gd name="T17" fmla="*/ 176379 h 102"/>
              <a:gd name="T18" fmla="*/ 295083 w 204"/>
              <a:gd name="T19" fmla="*/ 29397 h 102"/>
              <a:gd name="T20" fmla="*/ 295083 w 204"/>
              <a:gd name="T21" fmla="*/ 27667 h 102"/>
              <a:gd name="T22" fmla="*/ 326145 w 204"/>
              <a:gd name="T23" fmla="*/ 63981 h 102"/>
              <a:gd name="T24" fmla="*/ 289906 w 204"/>
              <a:gd name="T25" fmla="*/ 98565 h 102"/>
              <a:gd name="T26" fmla="*/ 279552 w 204"/>
              <a:gd name="T27" fmla="*/ 96836 h 102"/>
              <a:gd name="T28" fmla="*/ 295083 w 204"/>
              <a:gd name="T29" fmla="*/ 29397 h 1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4" h="102">
                <a:moveTo>
                  <a:pt x="86" y="102"/>
                </a:moveTo>
                <a:cubicBezTo>
                  <a:pt x="113" y="102"/>
                  <a:pt x="137" y="89"/>
                  <a:pt x="153" y="70"/>
                </a:cubicBezTo>
                <a:cubicBezTo>
                  <a:pt x="158" y="72"/>
                  <a:pt x="163" y="73"/>
                  <a:pt x="168" y="73"/>
                </a:cubicBezTo>
                <a:cubicBezTo>
                  <a:pt x="188" y="73"/>
                  <a:pt x="204" y="57"/>
                  <a:pt x="204" y="37"/>
                </a:cubicBezTo>
                <a:cubicBezTo>
                  <a:pt x="204" y="17"/>
                  <a:pt x="189" y="1"/>
                  <a:pt x="170" y="1"/>
                </a:cubicBezTo>
                <a:cubicBezTo>
                  <a:pt x="170" y="1"/>
                  <a:pt x="170" y="1"/>
                  <a:pt x="170" y="0"/>
                </a:cubicBezTo>
                <a:cubicBezTo>
                  <a:pt x="1" y="0"/>
                  <a:pt x="1" y="0"/>
                  <a:pt x="1" y="0"/>
                </a:cubicBezTo>
                <a:cubicBezTo>
                  <a:pt x="0" y="6"/>
                  <a:pt x="0" y="11"/>
                  <a:pt x="0" y="17"/>
                </a:cubicBezTo>
                <a:cubicBezTo>
                  <a:pt x="0" y="64"/>
                  <a:pt x="38" y="102"/>
                  <a:pt x="86" y="102"/>
                </a:cubicBezTo>
                <a:moveTo>
                  <a:pt x="171" y="17"/>
                </a:moveTo>
                <a:cubicBezTo>
                  <a:pt x="171" y="17"/>
                  <a:pt x="171" y="17"/>
                  <a:pt x="171" y="16"/>
                </a:cubicBezTo>
                <a:cubicBezTo>
                  <a:pt x="181" y="18"/>
                  <a:pt x="189" y="26"/>
                  <a:pt x="189" y="37"/>
                </a:cubicBezTo>
                <a:cubicBezTo>
                  <a:pt x="189" y="48"/>
                  <a:pt x="179" y="57"/>
                  <a:pt x="168" y="57"/>
                </a:cubicBezTo>
                <a:cubicBezTo>
                  <a:pt x="166" y="57"/>
                  <a:pt x="164" y="57"/>
                  <a:pt x="162" y="56"/>
                </a:cubicBezTo>
                <a:cubicBezTo>
                  <a:pt x="168" y="44"/>
                  <a:pt x="171" y="31"/>
                  <a:pt x="171" y="1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9" name="Freeform 107"/>
          <p:cNvSpPr>
            <a:spLocks/>
          </p:cNvSpPr>
          <p:nvPr/>
        </p:nvSpPr>
        <p:spPr bwMode="auto">
          <a:xfrm>
            <a:off x="1921669" y="2246710"/>
            <a:ext cx="42863" cy="109538"/>
          </a:xfrm>
          <a:custGeom>
            <a:avLst/>
            <a:gdLst>
              <a:gd name="T0" fmla="*/ 20672 w 33"/>
              <a:gd name="T1" fmla="*/ 110303 h 85"/>
              <a:gd name="T2" fmla="*/ 27563 w 33"/>
              <a:gd name="T3" fmla="*/ 139602 h 85"/>
              <a:gd name="T4" fmla="*/ 51681 w 33"/>
              <a:gd name="T5" fmla="*/ 89621 h 85"/>
              <a:gd name="T6" fmla="*/ 37899 w 33"/>
              <a:gd name="T7" fmla="*/ 60322 h 85"/>
              <a:gd name="T8" fmla="*/ 37899 w 33"/>
              <a:gd name="T9" fmla="*/ 37917 h 85"/>
              <a:gd name="T10" fmla="*/ 22395 w 33"/>
              <a:gd name="T11" fmla="*/ 10341 h 85"/>
              <a:gd name="T12" fmla="*/ 6891 w 33"/>
              <a:gd name="T13" fmla="*/ 62045 h 85"/>
              <a:gd name="T14" fmla="*/ 20672 w 33"/>
              <a:gd name="T15" fmla="*/ 110303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 h="85">
                <a:moveTo>
                  <a:pt x="12" y="64"/>
                </a:moveTo>
                <a:cubicBezTo>
                  <a:pt x="1" y="68"/>
                  <a:pt x="6" y="85"/>
                  <a:pt x="16" y="81"/>
                </a:cubicBezTo>
                <a:cubicBezTo>
                  <a:pt x="29" y="77"/>
                  <a:pt x="33" y="64"/>
                  <a:pt x="30" y="52"/>
                </a:cubicBezTo>
                <a:cubicBezTo>
                  <a:pt x="29" y="46"/>
                  <a:pt x="25" y="40"/>
                  <a:pt x="22" y="35"/>
                </a:cubicBezTo>
                <a:cubicBezTo>
                  <a:pt x="20"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0" name="Freeform 108"/>
          <p:cNvSpPr>
            <a:spLocks/>
          </p:cNvSpPr>
          <p:nvPr/>
        </p:nvSpPr>
        <p:spPr bwMode="auto">
          <a:xfrm>
            <a:off x="1983581" y="2246710"/>
            <a:ext cx="42863" cy="109538"/>
          </a:xfrm>
          <a:custGeom>
            <a:avLst/>
            <a:gdLst>
              <a:gd name="T0" fmla="*/ 20672 w 33"/>
              <a:gd name="T1" fmla="*/ 110303 h 85"/>
              <a:gd name="T2" fmla="*/ 29286 w 33"/>
              <a:gd name="T3" fmla="*/ 139602 h 85"/>
              <a:gd name="T4" fmla="*/ 51681 w 33"/>
              <a:gd name="T5" fmla="*/ 89621 h 85"/>
              <a:gd name="T6" fmla="*/ 37899 w 33"/>
              <a:gd name="T7" fmla="*/ 60322 h 85"/>
              <a:gd name="T8" fmla="*/ 37899 w 33"/>
              <a:gd name="T9" fmla="*/ 37917 h 85"/>
              <a:gd name="T10" fmla="*/ 22395 w 33"/>
              <a:gd name="T11" fmla="*/ 10341 h 85"/>
              <a:gd name="T12" fmla="*/ 6891 w 33"/>
              <a:gd name="T13" fmla="*/ 62045 h 85"/>
              <a:gd name="T14" fmla="*/ 20672 w 33"/>
              <a:gd name="T15" fmla="*/ 110303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 h="85">
                <a:moveTo>
                  <a:pt x="12" y="64"/>
                </a:moveTo>
                <a:cubicBezTo>
                  <a:pt x="1" y="68"/>
                  <a:pt x="6" y="85"/>
                  <a:pt x="17" y="81"/>
                </a:cubicBezTo>
                <a:cubicBezTo>
                  <a:pt x="29" y="77"/>
                  <a:pt x="33" y="64"/>
                  <a:pt x="30" y="52"/>
                </a:cubicBezTo>
                <a:cubicBezTo>
                  <a:pt x="29" y="46"/>
                  <a:pt x="25" y="40"/>
                  <a:pt x="22" y="35"/>
                </a:cubicBezTo>
                <a:cubicBezTo>
                  <a:pt x="21" y="31"/>
                  <a:pt x="17" y="24"/>
                  <a:pt x="22" y="22"/>
                </a:cubicBezTo>
                <a:cubicBezTo>
                  <a:pt x="31" y="16"/>
                  <a:pt x="22" y="0"/>
                  <a:pt x="13" y="6"/>
                </a:cubicBezTo>
                <a:cubicBezTo>
                  <a:pt x="2" y="13"/>
                  <a:pt x="0" y="25"/>
                  <a:pt x="4" y="36"/>
                </a:cubicBezTo>
                <a:cubicBezTo>
                  <a:pt x="5" y="40"/>
                  <a:pt x="20" y="62"/>
                  <a:pt x="12" y="6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1" name="Oval 109"/>
          <p:cNvSpPr>
            <a:spLocks noChangeArrowheads="1"/>
          </p:cNvSpPr>
          <p:nvPr/>
        </p:nvSpPr>
        <p:spPr bwMode="auto">
          <a:xfrm>
            <a:off x="822723" y="2162175"/>
            <a:ext cx="402431" cy="401241"/>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52" name="Freeform 110"/>
          <p:cNvSpPr>
            <a:spLocks/>
          </p:cNvSpPr>
          <p:nvPr/>
        </p:nvSpPr>
        <p:spPr bwMode="auto">
          <a:xfrm>
            <a:off x="1014413" y="2268141"/>
            <a:ext cx="19050" cy="34528"/>
          </a:xfrm>
          <a:custGeom>
            <a:avLst/>
            <a:gdLst>
              <a:gd name="T0" fmla="*/ 26238 w 15"/>
              <a:gd name="T1" fmla="*/ 17276 h 27"/>
              <a:gd name="T2" fmla="*/ 0 w 15"/>
              <a:gd name="T3" fmla="*/ 17276 h 27"/>
              <a:gd name="T4" fmla="*/ 0 w 15"/>
              <a:gd name="T5" fmla="*/ 46645 h 27"/>
              <a:gd name="T6" fmla="*/ 26238 w 15"/>
              <a:gd name="T7" fmla="*/ 46645 h 27"/>
              <a:gd name="T8" fmla="*/ 26238 w 15"/>
              <a:gd name="T9" fmla="*/ 17276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27">
                <a:moveTo>
                  <a:pt x="15" y="10"/>
                </a:moveTo>
                <a:cubicBezTo>
                  <a:pt x="15" y="0"/>
                  <a:pt x="0" y="0"/>
                  <a:pt x="0" y="10"/>
                </a:cubicBezTo>
                <a:cubicBezTo>
                  <a:pt x="0" y="27"/>
                  <a:pt x="0" y="27"/>
                  <a:pt x="0" y="27"/>
                </a:cubicBezTo>
                <a:cubicBezTo>
                  <a:pt x="15" y="27"/>
                  <a:pt x="15" y="27"/>
                  <a:pt x="15" y="27"/>
                </a:cubicBezTo>
                <a:lnTo>
                  <a:pt x="15" y="10"/>
                </a:lnTo>
                <a:close/>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 name="Freeform 111"/>
          <p:cNvSpPr>
            <a:spLocks noEditPoints="1"/>
          </p:cNvSpPr>
          <p:nvPr/>
        </p:nvSpPr>
        <p:spPr bwMode="auto">
          <a:xfrm>
            <a:off x="1038226" y="2246710"/>
            <a:ext cx="98822" cy="55959"/>
          </a:xfrm>
          <a:custGeom>
            <a:avLst/>
            <a:gdLst>
              <a:gd name="T0" fmla="*/ 103572 w 76"/>
              <a:gd name="T1" fmla="*/ 5168 h 44"/>
              <a:gd name="T2" fmla="*/ 70774 w 76"/>
              <a:gd name="T3" fmla="*/ 1723 h 44"/>
              <a:gd name="T4" fmla="*/ 34524 w 76"/>
              <a:gd name="T5" fmla="*/ 13782 h 44"/>
              <a:gd name="T6" fmla="*/ 0 w 76"/>
              <a:gd name="T7" fmla="*/ 75799 h 44"/>
              <a:gd name="T8" fmla="*/ 70774 w 76"/>
              <a:gd name="T9" fmla="*/ 75799 h 44"/>
              <a:gd name="T10" fmla="*/ 86310 w 76"/>
              <a:gd name="T11" fmla="*/ 65463 h 44"/>
              <a:gd name="T12" fmla="*/ 103572 w 76"/>
              <a:gd name="T13" fmla="*/ 5168 h 44"/>
              <a:gd name="T14" fmla="*/ 82857 w 76"/>
              <a:gd name="T15" fmla="*/ 34454 h 44"/>
              <a:gd name="T16" fmla="*/ 65596 w 76"/>
              <a:gd name="T17" fmla="*/ 49958 h 44"/>
              <a:gd name="T18" fmla="*/ 27619 w 76"/>
              <a:gd name="T19" fmla="*/ 63740 h 44"/>
              <a:gd name="T20" fmla="*/ 86310 w 76"/>
              <a:gd name="T21" fmla="*/ 25841 h 44"/>
              <a:gd name="T22" fmla="*/ 89762 w 76"/>
              <a:gd name="T23" fmla="*/ 27563 h 44"/>
              <a:gd name="T24" fmla="*/ 82857 w 76"/>
              <a:gd name="T25" fmla="*/ 34454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6" h="44">
                <a:moveTo>
                  <a:pt x="60" y="3"/>
                </a:moveTo>
                <a:cubicBezTo>
                  <a:pt x="55" y="0"/>
                  <a:pt x="47" y="0"/>
                  <a:pt x="41" y="1"/>
                </a:cubicBezTo>
                <a:cubicBezTo>
                  <a:pt x="34" y="2"/>
                  <a:pt x="27" y="4"/>
                  <a:pt x="20" y="8"/>
                </a:cubicBezTo>
                <a:cubicBezTo>
                  <a:pt x="8" y="16"/>
                  <a:pt x="1" y="30"/>
                  <a:pt x="0" y="44"/>
                </a:cubicBezTo>
                <a:cubicBezTo>
                  <a:pt x="41" y="44"/>
                  <a:pt x="41" y="44"/>
                  <a:pt x="41" y="44"/>
                </a:cubicBezTo>
                <a:cubicBezTo>
                  <a:pt x="44" y="42"/>
                  <a:pt x="47" y="40"/>
                  <a:pt x="50" y="38"/>
                </a:cubicBezTo>
                <a:cubicBezTo>
                  <a:pt x="61" y="30"/>
                  <a:pt x="76" y="13"/>
                  <a:pt x="60" y="3"/>
                </a:cubicBezTo>
                <a:moveTo>
                  <a:pt x="48" y="20"/>
                </a:moveTo>
                <a:cubicBezTo>
                  <a:pt x="45" y="23"/>
                  <a:pt x="41" y="26"/>
                  <a:pt x="38" y="29"/>
                </a:cubicBezTo>
                <a:cubicBezTo>
                  <a:pt x="31" y="33"/>
                  <a:pt x="24" y="36"/>
                  <a:pt x="16" y="37"/>
                </a:cubicBezTo>
                <a:cubicBezTo>
                  <a:pt x="21" y="23"/>
                  <a:pt x="35" y="14"/>
                  <a:pt x="50" y="15"/>
                </a:cubicBezTo>
                <a:cubicBezTo>
                  <a:pt x="51" y="15"/>
                  <a:pt x="51" y="16"/>
                  <a:pt x="52" y="16"/>
                </a:cubicBezTo>
                <a:cubicBezTo>
                  <a:pt x="51" y="16"/>
                  <a:pt x="49" y="19"/>
                  <a:pt x="48" y="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 name="Freeform 112"/>
          <p:cNvSpPr>
            <a:spLocks noEditPoints="1"/>
          </p:cNvSpPr>
          <p:nvPr/>
        </p:nvSpPr>
        <p:spPr bwMode="auto">
          <a:xfrm>
            <a:off x="910829" y="2246710"/>
            <a:ext cx="96440" cy="55959"/>
          </a:xfrm>
          <a:custGeom>
            <a:avLst/>
            <a:gdLst>
              <a:gd name="T0" fmla="*/ 58482 w 75"/>
              <a:gd name="T1" fmla="*/ 75799 h 44"/>
              <a:gd name="T2" fmla="*/ 129004 w 75"/>
              <a:gd name="T3" fmla="*/ 75799 h 44"/>
              <a:gd name="T4" fmla="*/ 94603 w 75"/>
              <a:gd name="T5" fmla="*/ 13782 h 44"/>
              <a:gd name="T6" fmla="*/ 58482 w 75"/>
              <a:gd name="T7" fmla="*/ 1723 h 44"/>
              <a:gd name="T8" fmla="*/ 25801 w 75"/>
              <a:gd name="T9" fmla="*/ 5168 h 44"/>
              <a:gd name="T10" fmla="*/ 43001 w 75"/>
              <a:gd name="T11" fmla="*/ 65463 h 44"/>
              <a:gd name="T12" fmla="*/ 58482 w 75"/>
              <a:gd name="T13" fmla="*/ 75799 h 44"/>
              <a:gd name="T14" fmla="*/ 39561 w 75"/>
              <a:gd name="T15" fmla="*/ 27563 h 44"/>
              <a:gd name="T16" fmla="*/ 43001 w 75"/>
              <a:gd name="T17" fmla="*/ 25841 h 44"/>
              <a:gd name="T18" fmla="*/ 101483 w 75"/>
              <a:gd name="T19" fmla="*/ 63740 h 44"/>
              <a:gd name="T20" fmla="*/ 63642 w 75"/>
              <a:gd name="T21" fmla="*/ 49958 h 44"/>
              <a:gd name="T22" fmla="*/ 46441 w 75"/>
              <a:gd name="T23" fmla="*/ 34454 h 44"/>
              <a:gd name="T24" fmla="*/ 39561 w 75"/>
              <a:gd name="T25" fmla="*/ 27563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5" h="44">
                <a:moveTo>
                  <a:pt x="34" y="44"/>
                </a:moveTo>
                <a:cubicBezTo>
                  <a:pt x="75" y="44"/>
                  <a:pt x="75" y="44"/>
                  <a:pt x="75" y="44"/>
                </a:cubicBezTo>
                <a:cubicBezTo>
                  <a:pt x="74" y="30"/>
                  <a:pt x="67" y="16"/>
                  <a:pt x="55" y="8"/>
                </a:cubicBezTo>
                <a:cubicBezTo>
                  <a:pt x="49" y="4"/>
                  <a:pt x="41" y="2"/>
                  <a:pt x="34" y="1"/>
                </a:cubicBezTo>
                <a:cubicBezTo>
                  <a:pt x="28" y="0"/>
                  <a:pt x="20" y="0"/>
                  <a:pt x="15" y="3"/>
                </a:cubicBezTo>
                <a:cubicBezTo>
                  <a:pt x="0" y="13"/>
                  <a:pt x="14" y="30"/>
                  <a:pt x="25" y="38"/>
                </a:cubicBezTo>
                <a:cubicBezTo>
                  <a:pt x="28" y="40"/>
                  <a:pt x="31" y="42"/>
                  <a:pt x="34" y="44"/>
                </a:cubicBezTo>
                <a:moveTo>
                  <a:pt x="23" y="16"/>
                </a:moveTo>
                <a:cubicBezTo>
                  <a:pt x="24" y="16"/>
                  <a:pt x="24" y="15"/>
                  <a:pt x="25" y="15"/>
                </a:cubicBezTo>
                <a:cubicBezTo>
                  <a:pt x="40" y="14"/>
                  <a:pt x="54" y="23"/>
                  <a:pt x="59" y="37"/>
                </a:cubicBezTo>
                <a:cubicBezTo>
                  <a:pt x="51" y="36"/>
                  <a:pt x="44" y="33"/>
                  <a:pt x="37" y="29"/>
                </a:cubicBezTo>
                <a:cubicBezTo>
                  <a:pt x="34" y="26"/>
                  <a:pt x="30" y="23"/>
                  <a:pt x="27" y="20"/>
                </a:cubicBezTo>
                <a:cubicBezTo>
                  <a:pt x="26" y="19"/>
                  <a:pt x="24" y="16"/>
                  <a:pt x="23" y="1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5" name="Freeform 113"/>
          <p:cNvSpPr>
            <a:spLocks/>
          </p:cNvSpPr>
          <p:nvPr/>
        </p:nvSpPr>
        <p:spPr bwMode="auto">
          <a:xfrm>
            <a:off x="917972" y="2311004"/>
            <a:ext cx="213122" cy="169069"/>
          </a:xfrm>
          <a:custGeom>
            <a:avLst/>
            <a:gdLst>
              <a:gd name="T0" fmla="*/ 175650 w 390"/>
              <a:gd name="T1" fmla="*/ 0 h 310"/>
              <a:gd name="T2" fmla="*/ 175650 w 390"/>
              <a:gd name="T3" fmla="*/ 5102 h 310"/>
              <a:gd name="T4" fmla="*/ 175650 w 390"/>
              <a:gd name="T5" fmla="*/ 118800 h 310"/>
              <a:gd name="T6" fmla="*/ 142852 w 390"/>
              <a:gd name="T7" fmla="*/ 91104 h 310"/>
              <a:gd name="T8" fmla="*/ 110055 w 390"/>
              <a:gd name="T9" fmla="*/ 118800 h 310"/>
              <a:gd name="T10" fmla="*/ 110055 w 390"/>
              <a:gd name="T11" fmla="*/ 5102 h 310"/>
              <a:gd name="T12" fmla="*/ 110055 w 390"/>
              <a:gd name="T13" fmla="*/ 0 h 310"/>
              <a:gd name="T14" fmla="*/ 74342 w 390"/>
              <a:gd name="T15" fmla="*/ 0 h 310"/>
              <a:gd name="T16" fmla="*/ 0 w 390"/>
              <a:gd name="T17" fmla="*/ 0 h 310"/>
              <a:gd name="T18" fmla="*/ 0 w 390"/>
              <a:gd name="T19" fmla="*/ 225939 h 310"/>
              <a:gd name="T20" fmla="*/ 284247 w 390"/>
              <a:gd name="T21" fmla="*/ 225939 h 310"/>
              <a:gd name="T22" fmla="*/ 284247 w 390"/>
              <a:gd name="T23" fmla="*/ 0 h 310"/>
              <a:gd name="T24" fmla="*/ 208448 w 390"/>
              <a:gd name="T25" fmla="*/ 0 h 310"/>
              <a:gd name="T26" fmla="*/ 175650 w 390"/>
              <a:gd name="T27" fmla="*/ 0 h 3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0" h="310">
                <a:moveTo>
                  <a:pt x="241" y="0"/>
                </a:moveTo>
                <a:lnTo>
                  <a:pt x="241" y="7"/>
                </a:lnTo>
                <a:lnTo>
                  <a:pt x="241" y="163"/>
                </a:lnTo>
                <a:lnTo>
                  <a:pt x="196" y="125"/>
                </a:lnTo>
                <a:lnTo>
                  <a:pt x="151" y="163"/>
                </a:lnTo>
                <a:lnTo>
                  <a:pt x="151" y="7"/>
                </a:lnTo>
                <a:lnTo>
                  <a:pt x="151" y="0"/>
                </a:lnTo>
                <a:lnTo>
                  <a:pt x="102" y="0"/>
                </a:lnTo>
                <a:lnTo>
                  <a:pt x="0" y="0"/>
                </a:lnTo>
                <a:lnTo>
                  <a:pt x="0" y="310"/>
                </a:lnTo>
                <a:lnTo>
                  <a:pt x="390" y="310"/>
                </a:lnTo>
                <a:lnTo>
                  <a:pt x="390" y="0"/>
                </a:lnTo>
                <a:lnTo>
                  <a:pt x="286" y="0"/>
                </a:lnTo>
                <a:lnTo>
                  <a:pt x="2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6" name="Freeform 114"/>
          <p:cNvSpPr>
            <a:spLocks/>
          </p:cNvSpPr>
          <p:nvPr/>
        </p:nvSpPr>
        <p:spPr bwMode="auto">
          <a:xfrm>
            <a:off x="651272" y="1533525"/>
            <a:ext cx="61913" cy="177404"/>
          </a:xfrm>
          <a:custGeom>
            <a:avLst/>
            <a:gdLst>
              <a:gd name="T0" fmla="*/ 10295 w 48"/>
              <a:gd name="T1" fmla="*/ 27579 h 137"/>
              <a:gd name="T2" fmla="*/ 1716 w 48"/>
              <a:gd name="T3" fmla="*/ 56881 h 137"/>
              <a:gd name="T4" fmla="*/ 6863 w 48"/>
              <a:gd name="T5" fmla="*/ 81013 h 137"/>
              <a:gd name="T6" fmla="*/ 30885 w 48"/>
              <a:gd name="T7" fmla="*/ 106868 h 137"/>
              <a:gd name="T8" fmla="*/ 30885 w 48"/>
              <a:gd name="T9" fmla="*/ 236144 h 137"/>
              <a:gd name="T10" fmla="*/ 53190 w 48"/>
              <a:gd name="T11" fmla="*/ 236144 h 137"/>
              <a:gd name="T12" fmla="*/ 53190 w 48"/>
              <a:gd name="T13" fmla="*/ 106868 h 137"/>
              <a:gd name="T14" fmla="*/ 75496 w 48"/>
              <a:gd name="T15" fmla="*/ 81013 h 137"/>
              <a:gd name="T16" fmla="*/ 80643 w 48"/>
              <a:gd name="T17" fmla="*/ 56881 h 137"/>
              <a:gd name="T18" fmla="*/ 72064 w 48"/>
              <a:gd name="T19" fmla="*/ 27579 h 137"/>
              <a:gd name="T20" fmla="*/ 54906 w 48"/>
              <a:gd name="T21" fmla="*/ 0 h 137"/>
              <a:gd name="T22" fmla="*/ 60053 w 48"/>
              <a:gd name="T23" fmla="*/ 55158 h 137"/>
              <a:gd name="T24" fmla="*/ 53190 w 48"/>
              <a:gd name="T25" fmla="*/ 55158 h 137"/>
              <a:gd name="T26" fmla="*/ 48043 w 48"/>
              <a:gd name="T27" fmla="*/ 0 h 137"/>
              <a:gd name="T28" fmla="*/ 41180 w 48"/>
              <a:gd name="T29" fmla="*/ 0 h 137"/>
              <a:gd name="T30" fmla="*/ 36032 w 48"/>
              <a:gd name="T31" fmla="*/ 0 h 137"/>
              <a:gd name="T32" fmla="*/ 29169 w 48"/>
              <a:gd name="T33" fmla="*/ 55158 h 137"/>
              <a:gd name="T34" fmla="*/ 22306 w 48"/>
              <a:gd name="T35" fmla="*/ 55158 h 137"/>
              <a:gd name="T36" fmla="*/ 27453 w 48"/>
              <a:gd name="T37" fmla="*/ 0 h 137"/>
              <a:gd name="T38" fmla="*/ 10295 w 48"/>
              <a:gd name="T39" fmla="*/ 27579 h 1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8" h="137">
                <a:moveTo>
                  <a:pt x="6" y="16"/>
                </a:moveTo>
                <a:cubicBezTo>
                  <a:pt x="4" y="21"/>
                  <a:pt x="2" y="27"/>
                  <a:pt x="1" y="33"/>
                </a:cubicBezTo>
                <a:cubicBezTo>
                  <a:pt x="0" y="39"/>
                  <a:pt x="2" y="43"/>
                  <a:pt x="4" y="47"/>
                </a:cubicBezTo>
                <a:cubicBezTo>
                  <a:pt x="7" y="52"/>
                  <a:pt x="12" y="59"/>
                  <a:pt x="18" y="62"/>
                </a:cubicBezTo>
                <a:cubicBezTo>
                  <a:pt x="18" y="137"/>
                  <a:pt x="18" y="137"/>
                  <a:pt x="18" y="137"/>
                </a:cubicBezTo>
                <a:cubicBezTo>
                  <a:pt x="31" y="137"/>
                  <a:pt x="31" y="137"/>
                  <a:pt x="31" y="137"/>
                </a:cubicBezTo>
                <a:cubicBezTo>
                  <a:pt x="31" y="62"/>
                  <a:pt x="31" y="62"/>
                  <a:pt x="31" y="62"/>
                </a:cubicBezTo>
                <a:cubicBezTo>
                  <a:pt x="37" y="59"/>
                  <a:pt x="41" y="52"/>
                  <a:pt x="44" y="47"/>
                </a:cubicBezTo>
                <a:cubicBezTo>
                  <a:pt x="47" y="43"/>
                  <a:pt x="48" y="39"/>
                  <a:pt x="47" y="33"/>
                </a:cubicBezTo>
                <a:cubicBezTo>
                  <a:pt x="47" y="27"/>
                  <a:pt x="44" y="21"/>
                  <a:pt x="42" y="16"/>
                </a:cubicBezTo>
                <a:cubicBezTo>
                  <a:pt x="41" y="11"/>
                  <a:pt x="38" y="1"/>
                  <a:pt x="32" y="0"/>
                </a:cubicBezTo>
                <a:cubicBezTo>
                  <a:pt x="35" y="32"/>
                  <a:pt x="35" y="32"/>
                  <a:pt x="35" y="32"/>
                </a:cubicBezTo>
                <a:cubicBezTo>
                  <a:pt x="31" y="32"/>
                  <a:pt x="31" y="32"/>
                  <a:pt x="31" y="32"/>
                </a:cubicBezTo>
                <a:cubicBezTo>
                  <a:pt x="28" y="0"/>
                  <a:pt x="28" y="0"/>
                  <a:pt x="28" y="0"/>
                </a:cubicBezTo>
                <a:cubicBezTo>
                  <a:pt x="24" y="0"/>
                  <a:pt x="24" y="0"/>
                  <a:pt x="24" y="0"/>
                </a:cubicBezTo>
                <a:cubicBezTo>
                  <a:pt x="21" y="0"/>
                  <a:pt x="21" y="0"/>
                  <a:pt x="21" y="0"/>
                </a:cubicBezTo>
                <a:cubicBezTo>
                  <a:pt x="17" y="32"/>
                  <a:pt x="17" y="32"/>
                  <a:pt x="17" y="32"/>
                </a:cubicBezTo>
                <a:cubicBezTo>
                  <a:pt x="13" y="32"/>
                  <a:pt x="13" y="32"/>
                  <a:pt x="13" y="32"/>
                </a:cubicBezTo>
                <a:cubicBezTo>
                  <a:pt x="16" y="0"/>
                  <a:pt x="16" y="0"/>
                  <a:pt x="16" y="0"/>
                </a:cubicBezTo>
                <a:cubicBezTo>
                  <a:pt x="11" y="1"/>
                  <a:pt x="8" y="11"/>
                  <a:pt x="6" y="16"/>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7" name="Freeform 115"/>
          <p:cNvSpPr>
            <a:spLocks/>
          </p:cNvSpPr>
          <p:nvPr/>
        </p:nvSpPr>
        <p:spPr bwMode="auto">
          <a:xfrm>
            <a:off x="740569" y="1533525"/>
            <a:ext cx="39291" cy="177404"/>
          </a:xfrm>
          <a:custGeom>
            <a:avLst/>
            <a:gdLst>
              <a:gd name="T0" fmla="*/ 0 w 31"/>
              <a:gd name="T1" fmla="*/ 65500 h 137"/>
              <a:gd name="T2" fmla="*/ 30893 w 31"/>
              <a:gd name="T3" fmla="*/ 132723 h 137"/>
              <a:gd name="T4" fmla="*/ 30893 w 31"/>
              <a:gd name="T5" fmla="*/ 236144 h 137"/>
              <a:gd name="T6" fmla="*/ 53205 w 31"/>
              <a:gd name="T7" fmla="*/ 236144 h 137"/>
              <a:gd name="T8" fmla="*/ 53205 w 31"/>
              <a:gd name="T9" fmla="*/ 0 h 137"/>
              <a:gd name="T10" fmla="*/ 30893 w 31"/>
              <a:gd name="T11" fmla="*/ 0 h 137"/>
              <a:gd name="T12" fmla="*/ 0 w 31"/>
              <a:gd name="T13" fmla="*/ 65500 h 1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137">
                <a:moveTo>
                  <a:pt x="0" y="38"/>
                </a:moveTo>
                <a:cubicBezTo>
                  <a:pt x="0" y="73"/>
                  <a:pt x="15" y="76"/>
                  <a:pt x="18" y="77"/>
                </a:cubicBezTo>
                <a:cubicBezTo>
                  <a:pt x="18" y="137"/>
                  <a:pt x="18" y="137"/>
                  <a:pt x="18" y="137"/>
                </a:cubicBezTo>
                <a:cubicBezTo>
                  <a:pt x="31" y="137"/>
                  <a:pt x="31" y="137"/>
                  <a:pt x="31" y="137"/>
                </a:cubicBezTo>
                <a:cubicBezTo>
                  <a:pt x="31" y="0"/>
                  <a:pt x="31" y="0"/>
                  <a:pt x="31" y="0"/>
                </a:cubicBezTo>
                <a:cubicBezTo>
                  <a:pt x="18" y="0"/>
                  <a:pt x="18" y="0"/>
                  <a:pt x="18" y="0"/>
                </a:cubicBezTo>
                <a:cubicBezTo>
                  <a:pt x="18" y="0"/>
                  <a:pt x="0" y="0"/>
                  <a:pt x="0" y="38"/>
                </a:cubicBezTo>
              </a:path>
            </a:pathLst>
          </a:custGeom>
          <a:solidFill>
            <a:srgbClr val="FB71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8" name="Freeform 116"/>
          <p:cNvSpPr>
            <a:spLocks/>
          </p:cNvSpPr>
          <p:nvPr/>
        </p:nvSpPr>
        <p:spPr bwMode="auto">
          <a:xfrm>
            <a:off x="1709738" y="1220391"/>
            <a:ext cx="170260" cy="103584"/>
          </a:xfrm>
          <a:custGeom>
            <a:avLst/>
            <a:gdLst>
              <a:gd name="T0" fmla="*/ 131 w 131"/>
              <a:gd name="T1" fmla="*/ 67 h 81"/>
              <a:gd name="T2" fmla="*/ 117 w 131"/>
              <a:gd name="T3" fmla="*/ 52 h 81"/>
              <a:gd name="T4" fmla="*/ 119 w 131"/>
              <a:gd name="T5" fmla="*/ 41 h 81"/>
              <a:gd name="T6" fmla="*/ 78 w 131"/>
              <a:gd name="T7" fmla="*/ 0 h 81"/>
              <a:gd name="T8" fmla="*/ 38 w 131"/>
              <a:gd name="T9" fmla="*/ 40 h 81"/>
              <a:gd name="T10" fmla="*/ 24 w 131"/>
              <a:gd name="T11" fmla="*/ 34 h 81"/>
              <a:gd name="T12" fmla="*/ 0 w 131"/>
              <a:gd name="T13" fmla="*/ 58 h 81"/>
              <a:gd name="T14" fmla="*/ 24 w 131"/>
              <a:gd name="T15" fmla="*/ 81 h 81"/>
              <a:gd name="T16" fmla="*/ 77 w 131"/>
              <a:gd name="T17" fmla="*/ 81 h 81"/>
              <a:gd name="T18" fmla="*/ 78 w 131"/>
              <a:gd name="T19" fmla="*/ 81 h 81"/>
              <a:gd name="T20" fmla="*/ 117 w 131"/>
              <a:gd name="T21" fmla="*/ 81 h 81"/>
              <a:gd name="T22" fmla="*/ 131 w 131"/>
              <a:gd name="T23" fmla="*/ 6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81">
                <a:moveTo>
                  <a:pt x="131" y="67"/>
                </a:moveTo>
                <a:cubicBezTo>
                  <a:pt x="131" y="59"/>
                  <a:pt x="125" y="53"/>
                  <a:pt x="117" y="52"/>
                </a:cubicBezTo>
                <a:cubicBezTo>
                  <a:pt x="118" y="49"/>
                  <a:pt x="119" y="45"/>
                  <a:pt x="119" y="41"/>
                </a:cubicBezTo>
                <a:cubicBezTo>
                  <a:pt x="119" y="18"/>
                  <a:pt x="101" y="0"/>
                  <a:pt x="78" y="0"/>
                </a:cubicBezTo>
                <a:cubicBezTo>
                  <a:pt x="57" y="0"/>
                  <a:pt x="39" y="18"/>
                  <a:pt x="38" y="40"/>
                </a:cubicBezTo>
                <a:cubicBezTo>
                  <a:pt x="34" y="36"/>
                  <a:pt x="29" y="34"/>
                  <a:pt x="24" y="34"/>
                </a:cubicBezTo>
                <a:cubicBezTo>
                  <a:pt x="11" y="34"/>
                  <a:pt x="0" y="45"/>
                  <a:pt x="0" y="58"/>
                </a:cubicBezTo>
                <a:cubicBezTo>
                  <a:pt x="0" y="70"/>
                  <a:pt x="11" y="81"/>
                  <a:pt x="24" y="81"/>
                </a:cubicBezTo>
                <a:cubicBezTo>
                  <a:pt x="77" y="81"/>
                  <a:pt x="77" y="81"/>
                  <a:pt x="77" y="81"/>
                </a:cubicBezTo>
                <a:cubicBezTo>
                  <a:pt x="78" y="81"/>
                  <a:pt x="78" y="81"/>
                  <a:pt x="78" y="81"/>
                </a:cubicBezTo>
                <a:cubicBezTo>
                  <a:pt x="117" y="81"/>
                  <a:pt x="117" y="81"/>
                  <a:pt x="117" y="81"/>
                </a:cubicBezTo>
                <a:cubicBezTo>
                  <a:pt x="124" y="81"/>
                  <a:pt x="131" y="74"/>
                  <a:pt x="131" y="67"/>
                </a:cubicBezTo>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9" name="Rectangle 117"/>
          <p:cNvSpPr>
            <a:spLocks noChangeArrowheads="1"/>
          </p:cNvSpPr>
          <p:nvPr/>
        </p:nvSpPr>
        <p:spPr bwMode="auto">
          <a:xfrm>
            <a:off x="1734741" y="1333501"/>
            <a:ext cx="14288" cy="32147"/>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60" name="Rectangle 118"/>
          <p:cNvSpPr>
            <a:spLocks noChangeArrowheads="1"/>
          </p:cNvSpPr>
          <p:nvPr/>
        </p:nvSpPr>
        <p:spPr bwMode="auto">
          <a:xfrm>
            <a:off x="1769269" y="1350169"/>
            <a:ext cx="14288" cy="32147"/>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61" name="Rectangle 119"/>
          <p:cNvSpPr>
            <a:spLocks noChangeArrowheads="1"/>
          </p:cNvSpPr>
          <p:nvPr/>
        </p:nvSpPr>
        <p:spPr bwMode="auto">
          <a:xfrm>
            <a:off x="1806178" y="1333501"/>
            <a:ext cx="14288" cy="32147"/>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62" name="Rectangle 120"/>
          <p:cNvSpPr>
            <a:spLocks noChangeArrowheads="1"/>
          </p:cNvSpPr>
          <p:nvPr/>
        </p:nvSpPr>
        <p:spPr bwMode="auto">
          <a:xfrm>
            <a:off x="1840706" y="1350169"/>
            <a:ext cx="14288" cy="32147"/>
          </a:xfrm>
          <a:prstGeom prst="rect">
            <a:avLst/>
          </a:prstGeom>
          <a:solidFill>
            <a:srgbClr val="00BE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63" name="Freeform 121"/>
          <p:cNvSpPr>
            <a:spLocks/>
          </p:cNvSpPr>
          <p:nvPr/>
        </p:nvSpPr>
        <p:spPr bwMode="auto">
          <a:xfrm>
            <a:off x="2270522" y="1326356"/>
            <a:ext cx="133350" cy="109538"/>
          </a:xfrm>
          <a:custGeom>
            <a:avLst/>
            <a:gdLst>
              <a:gd name="T0" fmla="*/ 199 w 244"/>
              <a:gd name="T1" fmla="*/ 0 h 201"/>
              <a:gd name="T2" fmla="*/ 86 w 244"/>
              <a:gd name="T3" fmla="*/ 111 h 201"/>
              <a:gd name="T4" fmla="*/ 43 w 244"/>
              <a:gd name="T5" fmla="*/ 68 h 201"/>
              <a:gd name="T6" fmla="*/ 0 w 244"/>
              <a:gd name="T7" fmla="*/ 113 h 201"/>
              <a:gd name="T8" fmla="*/ 43 w 244"/>
              <a:gd name="T9" fmla="*/ 156 h 201"/>
              <a:gd name="T10" fmla="*/ 86 w 244"/>
              <a:gd name="T11" fmla="*/ 201 h 201"/>
              <a:gd name="T12" fmla="*/ 131 w 244"/>
              <a:gd name="T13" fmla="*/ 156 h 201"/>
              <a:gd name="T14" fmla="*/ 244 w 244"/>
              <a:gd name="T15" fmla="*/ 42 h 201"/>
              <a:gd name="T16" fmla="*/ 199 w 244"/>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01">
                <a:moveTo>
                  <a:pt x="199" y="0"/>
                </a:moveTo>
                <a:lnTo>
                  <a:pt x="86" y="111"/>
                </a:lnTo>
                <a:lnTo>
                  <a:pt x="43" y="68"/>
                </a:lnTo>
                <a:lnTo>
                  <a:pt x="0" y="113"/>
                </a:lnTo>
                <a:lnTo>
                  <a:pt x="43" y="156"/>
                </a:lnTo>
                <a:lnTo>
                  <a:pt x="86" y="201"/>
                </a:lnTo>
                <a:lnTo>
                  <a:pt x="131" y="156"/>
                </a:lnTo>
                <a:lnTo>
                  <a:pt x="244" y="42"/>
                </a:lnTo>
                <a:lnTo>
                  <a:pt x="199" y="0"/>
                </a:lnTo>
                <a:close/>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4" name="Freeform 122"/>
          <p:cNvSpPr>
            <a:spLocks/>
          </p:cNvSpPr>
          <p:nvPr/>
        </p:nvSpPr>
        <p:spPr bwMode="auto">
          <a:xfrm>
            <a:off x="2352675" y="2087167"/>
            <a:ext cx="119063" cy="115490"/>
          </a:xfrm>
          <a:custGeom>
            <a:avLst/>
            <a:gdLst>
              <a:gd name="T0" fmla="*/ 79444 w 92"/>
              <a:gd name="T1" fmla="*/ 153056 h 89"/>
              <a:gd name="T2" fmla="*/ 158887 w 92"/>
              <a:gd name="T3" fmla="*/ 73948 h 89"/>
              <a:gd name="T4" fmla="*/ 110530 w 92"/>
              <a:gd name="T5" fmla="*/ 0 h 89"/>
              <a:gd name="T6" fmla="*/ 100168 w 92"/>
              <a:gd name="T7" fmla="*/ 15478 h 89"/>
              <a:gd name="T8" fmla="*/ 141617 w 92"/>
              <a:gd name="T9" fmla="*/ 73948 h 89"/>
              <a:gd name="T10" fmla="*/ 79444 w 92"/>
              <a:gd name="T11" fmla="*/ 135859 h 89"/>
              <a:gd name="T12" fmla="*/ 17270 w 92"/>
              <a:gd name="T13" fmla="*/ 73948 h 89"/>
              <a:gd name="T14" fmla="*/ 60446 w 92"/>
              <a:gd name="T15" fmla="*/ 15478 h 89"/>
              <a:gd name="T16" fmla="*/ 50084 w 92"/>
              <a:gd name="T17" fmla="*/ 0 h 89"/>
              <a:gd name="T18" fmla="*/ 0 w 92"/>
              <a:gd name="T19" fmla="*/ 73948 h 89"/>
              <a:gd name="T20" fmla="*/ 79444 w 92"/>
              <a:gd name="T21" fmla="*/ 153056 h 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2" h="89">
                <a:moveTo>
                  <a:pt x="46" y="89"/>
                </a:moveTo>
                <a:cubicBezTo>
                  <a:pt x="72" y="89"/>
                  <a:pt x="92" y="69"/>
                  <a:pt x="92" y="43"/>
                </a:cubicBezTo>
                <a:cubicBezTo>
                  <a:pt x="92" y="24"/>
                  <a:pt x="81" y="7"/>
                  <a:pt x="64" y="0"/>
                </a:cubicBezTo>
                <a:cubicBezTo>
                  <a:pt x="58" y="9"/>
                  <a:pt x="58" y="9"/>
                  <a:pt x="58" y="9"/>
                </a:cubicBezTo>
                <a:cubicBezTo>
                  <a:pt x="72" y="14"/>
                  <a:pt x="82" y="27"/>
                  <a:pt x="82" y="43"/>
                </a:cubicBezTo>
                <a:cubicBezTo>
                  <a:pt x="82" y="63"/>
                  <a:pt x="66" y="79"/>
                  <a:pt x="46" y="79"/>
                </a:cubicBezTo>
                <a:cubicBezTo>
                  <a:pt x="26" y="79"/>
                  <a:pt x="10" y="63"/>
                  <a:pt x="10" y="43"/>
                </a:cubicBezTo>
                <a:cubicBezTo>
                  <a:pt x="10" y="27"/>
                  <a:pt x="21" y="14"/>
                  <a:pt x="35" y="9"/>
                </a:cubicBezTo>
                <a:cubicBezTo>
                  <a:pt x="29" y="0"/>
                  <a:pt x="29" y="0"/>
                  <a:pt x="29" y="0"/>
                </a:cubicBezTo>
                <a:cubicBezTo>
                  <a:pt x="12" y="7"/>
                  <a:pt x="0" y="24"/>
                  <a:pt x="0" y="43"/>
                </a:cubicBezTo>
                <a:cubicBezTo>
                  <a:pt x="0" y="69"/>
                  <a:pt x="21" y="89"/>
                  <a:pt x="46" y="89"/>
                </a:cubicBezTo>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5" name="Freeform 123"/>
          <p:cNvSpPr>
            <a:spLocks/>
          </p:cNvSpPr>
          <p:nvPr/>
        </p:nvSpPr>
        <p:spPr bwMode="auto">
          <a:xfrm>
            <a:off x="2384822" y="2060972"/>
            <a:ext cx="55959" cy="42863"/>
          </a:xfrm>
          <a:custGeom>
            <a:avLst/>
            <a:gdLst>
              <a:gd name="T0" fmla="*/ 21865 w 101"/>
              <a:gd name="T1" fmla="*/ 48832 h 78"/>
              <a:gd name="T2" fmla="*/ 29154 w 101"/>
              <a:gd name="T3" fmla="*/ 56849 h 78"/>
              <a:gd name="T4" fmla="*/ 35713 w 101"/>
              <a:gd name="T5" fmla="*/ 55391 h 78"/>
              <a:gd name="T6" fmla="*/ 44459 w 101"/>
              <a:gd name="T7" fmla="*/ 56849 h 78"/>
              <a:gd name="T8" fmla="*/ 49561 w 101"/>
              <a:gd name="T9" fmla="*/ 48832 h 78"/>
              <a:gd name="T10" fmla="*/ 59765 w 101"/>
              <a:gd name="T11" fmla="*/ 32798 h 78"/>
              <a:gd name="T12" fmla="*/ 73613 w 101"/>
              <a:gd name="T13" fmla="*/ 16034 h 78"/>
              <a:gd name="T14" fmla="*/ 61952 w 101"/>
              <a:gd name="T15" fmla="*/ 0 h 78"/>
              <a:gd name="T16" fmla="*/ 35713 w 101"/>
              <a:gd name="T17" fmla="*/ 0 h 78"/>
              <a:gd name="T18" fmla="*/ 11661 w 101"/>
              <a:gd name="T19" fmla="*/ 0 h 78"/>
              <a:gd name="T20" fmla="*/ 0 w 101"/>
              <a:gd name="T21" fmla="*/ 16034 h 78"/>
              <a:gd name="T22" fmla="*/ 11661 w 101"/>
              <a:gd name="T23" fmla="*/ 32798 h 78"/>
              <a:gd name="T24" fmla="*/ 21865 w 101"/>
              <a:gd name="T25" fmla="*/ 48832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1" h="78">
                <a:moveTo>
                  <a:pt x="30" y="67"/>
                </a:moveTo>
                <a:lnTo>
                  <a:pt x="40" y="78"/>
                </a:lnTo>
                <a:lnTo>
                  <a:pt x="49" y="76"/>
                </a:lnTo>
                <a:lnTo>
                  <a:pt x="61" y="78"/>
                </a:lnTo>
                <a:lnTo>
                  <a:pt x="68" y="67"/>
                </a:lnTo>
                <a:lnTo>
                  <a:pt x="82" y="45"/>
                </a:lnTo>
                <a:lnTo>
                  <a:pt x="101" y="22"/>
                </a:lnTo>
                <a:lnTo>
                  <a:pt x="85" y="0"/>
                </a:lnTo>
                <a:lnTo>
                  <a:pt x="49" y="0"/>
                </a:lnTo>
                <a:lnTo>
                  <a:pt x="16" y="0"/>
                </a:lnTo>
                <a:lnTo>
                  <a:pt x="0" y="22"/>
                </a:lnTo>
                <a:lnTo>
                  <a:pt x="16" y="45"/>
                </a:lnTo>
                <a:lnTo>
                  <a:pt x="30" y="6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6" name="Freeform 124"/>
          <p:cNvSpPr>
            <a:spLocks/>
          </p:cNvSpPr>
          <p:nvPr/>
        </p:nvSpPr>
        <p:spPr bwMode="auto">
          <a:xfrm>
            <a:off x="702469" y="1319213"/>
            <a:ext cx="88106" cy="145256"/>
          </a:xfrm>
          <a:custGeom>
            <a:avLst/>
            <a:gdLst>
              <a:gd name="T0" fmla="*/ 2187 w 161"/>
              <a:gd name="T1" fmla="*/ 193142 h 265"/>
              <a:gd name="T2" fmla="*/ 32798 w 161"/>
              <a:gd name="T3" fmla="*/ 172006 h 265"/>
              <a:gd name="T4" fmla="*/ 96936 w 161"/>
              <a:gd name="T5" fmla="*/ 53205 h 265"/>
              <a:gd name="T6" fmla="*/ 117343 w 161"/>
              <a:gd name="T7" fmla="*/ 13848 h 265"/>
              <a:gd name="T8" fmla="*/ 112241 w 161"/>
              <a:gd name="T9" fmla="*/ 11661 h 265"/>
              <a:gd name="T10" fmla="*/ 105682 w 161"/>
              <a:gd name="T11" fmla="*/ 8746 h 265"/>
              <a:gd name="T12" fmla="*/ 98393 w 161"/>
              <a:gd name="T13" fmla="*/ 6560 h 265"/>
              <a:gd name="T14" fmla="*/ 84545 w 161"/>
              <a:gd name="T15" fmla="*/ 0 h 265"/>
              <a:gd name="T16" fmla="*/ 77986 w 161"/>
              <a:gd name="T17" fmla="*/ 13848 h 265"/>
              <a:gd name="T18" fmla="*/ 74342 w 161"/>
              <a:gd name="T19" fmla="*/ 18950 h 265"/>
              <a:gd name="T20" fmla="*/ 70697 w 161"/>
              <a:gd name="T21" fmla="*/ 25509 h 265"/>
              <a:gd name="T22" fmla="*/ 46646 w 161"/>
              <a:gd name="T23" fmla="*/ 70697 h 265"/>
              <a:gd name="T24" fmla="*/ 0 w 161"/>
              <a:gd name="T25" fmla="*/ 156700 h 265"/>
              <a:gd name="T26" fmla="*/ 2187 w 161"/>
              <a:gd name="T27" fmla="*/ 193142 h 2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1" h="265">
                <a:moveTo>
                  <a:pt x="3" y="265"/>
                </a:moveTo>
                <a:lnTo>
                  <a:pt x="45" y="236"/>
                </a:lnTo>
                <a:lnTo>
                  <a:pt x="133" y="73"/>
                </a:lnTo>
                <a:lnTo>
                  <a:pt x="161" y="19"/>
                </a:lnTo>
                <a:lnTo>
                  <a:pt x="154" y="16"/>
                </a:lnTo>
                <a:lnTo>
                  <a:pt x="145" y="12"/>
                </a:lnTo>
                <a:lnTo>
                  <a:pt x="135" y="9"/>
                </a:lnTo>
                <a:lnTo>
                  <a:pt x="116" y="0"/>
                </a:lnTo>
                <a:lnTo>
                  <a:pt x="107" y="19"/>
                </a:lnTo>
                <a:lnTo>
                  <a:pt x="102" y="26"/>
                </a:lnTo>
                <a:lnTo>
                  <a:pt x="97" y="35"/>
                </a:lnTo>
                <a:lnTo>
                  <a:pt x="64" y="97"/>
                </a:lnTo>
                <a:lnTo>
                  <a:pt x="0" y="215"/>
                </a:lnTo>
                <a:lnTo>
                  <a:pt x="3" y="265"/>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7" name="Freeform 125"/>
          <p:cNvSpPr>
            <a:spLocks/>
          </p:cNvSpPr>
          <p:nvPr/>
        </p:nvSpPr>
        <p:spPr bwMode="auto">
          <a:xfrm>
            <a:off x="770335" y="1293019"/>
            <a:ext cx="34528" cy="28575"/>
          </a:xfrm>
          <a:custGeom>
            <a:avLst/>
            <a:gdLst>
              <a:gd name="T0" fmla="*/ 13848 w 64"/>
              <a:gd name="T1" fmla="*/ 0 h 52"/>
              <a:gd name="T2" fmla="*/ 0 w 64"/>
              <a:gd name="T3" fmla="*/ 24052 h 52"/>
              <a:gd name="T4" fmla="*/ 26238 w 64"/>
              <a:gd name="T5" fmla="*/ 34256 h 52"/>
              <a:gd name="T6" fmla="*/ 31340 w 64"/>
              <a:gd name="T7" fmla="*/ 37900 h 52"/>
              <a:gd name="T8" fmla="*/ 32797 w 64"/>
              <a:gd name="T9" fmla="*/ 37900 h 52"/>
              <a:gd name="T10" fmla="*/ 34984 w 64"/>
              <a:gd name="T11" fmla="*/ 35713 h 52"/>
              <a:gd name="T12" fmla="*/ 37899 w 64"/>
              <a:gd name="T13" fmla="*/ 30612 h 52"/>
              <a:gd name="T14" fmla="*/ 46645 w 64"/>
              <a:gd name="T15" fmla="*/ 13119 h 52"/>
              <a:gd name="T16" fmla="*/ 13848 w 64"/>
              <a:gd name="T17" fmla="*/ 0 h 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52">
                <a:moveTo>
                  <a:pt x="19" y="0"/>
                </a:moveTo>
                <a:lnTo>
                  <a:pt x="0" y="33"/>
                </a:lnTo>
                <a:lnTo>
                  <a:pt x="36" y="47"/>
                </a:lnTo>
                <a:lnTo>
                  <a:pt x="43" y="52"/>
                </a:lnTo>
                <a:lnTo>
                  <a:pt x="45" y="52"/>
                </a:lnTo>
                <a:lnTo>
                  <a:pt x="48" y="49"/>
                </a:lnTo>
                <a:lnTo>
                  <a:pt x="52" y="42"/>
                </a:lnTo>
                <a:lnTo>
                  <a:pt x="64" y="18"/>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8" name="Freeform 126"/>
          <p:cNvSpPr>
            <a:spLocks noEditPoints="1"/>
          </p:cNvSpPr>
          <p:nvPr/>
        </p:nvSpPr>
        <p:spPr bwMode="auto">
          <a:xfrm>
            <a:off x="2126457" y="2470547"/>
            <a:ext cx="141685" cy="141684"/>
          </a:xfrm>
          <a:custGeom>
            <a:avLst/>
            <a:gdLst>
              <a:gd name="T0" fmla="*/ 129203 w 110"/>
              <a:gd name="T1" fmla="*/ 0 h 109"/>
              <a:gd name="T2" fmla="*/ 137817 w 110"/>
              <a:gd name="T3" fmla="*/ 0 h 109"/>
              <a:gd name="T4" fmla="*/ 165380 w 110"/>
              <a:gd name="T5" fmla="*/ 74181 h 109"/>
              <a:gd name="T6" fmla="*/ 111976 w 110"/>
              <a:gd name="T7" fmla="*/ 82807 h 109"/>
              <a:gd name="T8" fmla="*/ 101640 w 110"/>
              <a:gd name="T9" fmla="*/ 93157 h 109"/>
              <a:gd name="T10" fmla="*/ 65463 w 110"/>
              <a:gd name="T11" fmla="*/ 127660 h 109"/>
              <a:gd name="T12" fmla="*/ 80967 w 110"/>
              <a:gd name="T13" fmla="*/ 146637 h 109"/>
              <a:gd name="T14" fmla="*/ 74076 w 110"/>
              <a:gd name="T15" fmla="*/ 155262 h 109"/>
              <a:gd name="T16" fmla="*/ 65463 w 110"/>
              <a:gd name="T17" fmla="*/ 162163 h 109"/>
              <a:gd name="T18" fmla="*/ 48236 w 110"/>
              <a:gd name="T19" fmla="*/ 146637 h 109"/>
              <a:gd name="T20" fmla="*/ 39622 w 110"/>
              <a:gd name="T21" fmla="*/ 155262 h 109"/>
              <a:gd name="T22" fmla="*/ 53404 w 110"/>
              <a:gd name="T23" fmla="*/ 172514 h 109"/>
              <a:gd name="T24" fmla="*/ 48236 w 110"/>
              <a:gd name="T25" fmla="*/ 181139 h 109"/>
              <a:gd name="T26" fmla="*/ 39622 w 110"/>
              <a:gd name="T27" fmla="*/ 188040 h 109"/>
              <a:gd name="T28" fmla="*/ 25841 w 110"/>
              <a:gd name="T29" fmla="*/ 177689 h 109"/>
              <a:gd name="T30" fmla="*/ 20673 w 110"/>
              <a:gd name="T31" fmla="*/ 172514 h 109"/>
              <a:gd name="T32" fmla="*/ 15504 w 110"/>
              <a:gd name="T33" fmla="*/ 175964 h 109"/>
              <a:gd name="T34" fmla="*/ 0 w 110"/>
              <a:gd name="T35" fmla="*/ 165613 h 109"/>
              <a:gd name="T36" fmla="*/ 0 w 110"/>
              <a:gd name="T37" fmla="*/ 162163 h 109"/>
              <a:gd name="T38" fmla="*/ 13782 w 110"/>
              <a:gd name="T39" fmla="*/ 144912 h 109"/>
              <a:gd name="T40" fmla="*/ 94749 w 110"/>
              <a:gd name="T41" fmla="*/ 63830 h 109"/>
              <a:gd name="T42" fmla="*/ 89581 w 110"/>
              <a:gd name="T43" fmla="*/ 48304 h 109"/>
              <a:gd name="T44" fmla="*/ 129203 w 110"/>
              <a:gd name="T45" fmla="*/ 0 h 109"/>
              <a:gd name="T46" fmla="*/ 113699 w 110"/>
              <a:gd name="T47" fmla="*/ 43128 h 109"/>
              <a:gd name="T48" fmla="*/ 149876 w 110"/>
              <a:gd name="T49" fmla="*/ 51754 h 109"/>
              <a:gd name="T50" fmla="*/ 129203 w 110"/>
              <a:gd name="T51" fmla="*/ 24152 h 109"/>
              <a:gd name="T52" fmla="*/ 113699 w 110"/>
              <a:gd name="T53" fmla="*/ 43128 h 1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0" h="109">
                <a:moveTo>
                  <a:pt x="75" y="0"/>
                </a:moveTo>
                <a:cubicBezTo>
                  <a:pt x="76" y="0"/>
                  <a:pt x="78" y="0"/>
                  <a:pt x="80" y="0"/>
                </a:cubicBezTo>
                <a:cubicBezTo>
                  <a:pt x="100" y="1"/>
                  <a:pt x="110" y="27"/>
                  <a:pt x="96" y="43"/>
                </a:cubicBezTo>
                <a:cubicBezTo>
                  <a:pt x="90" y="49"/>
                  <a:pt x="76" y="54"/>
                  <a:pt x="65" y="48"/>
                </a:cubicBezTo>
                <a:cubicBezTo>
                  <a:pt x="63" y="49"/>
                  <a:pt x="61" y="52"/>
                  <a:pt x="59" y="54"/>
                </a:cubicBezTo>
                <a:cubicBezTo>
                  <a:pt x="52" y="61"/>
                  <a:pt x="45" y="68"/>
                  <a:pt x="38" y="74"/>
                </a:cubicBezTo>
                <a:cubicBezTo>
                  <a:pt x="40" y="78"/>
                  <a:pt x="47" y="80"/>
                  <a:pt x="47" y="85"/>
                </a:cubicBezTo>
                <a:cubicBezTo>
                  <a:pt x="47" y="87"/>
                  <a:pt x="43" y="90"/>
                  <a:pt x="43" y="90"/>
                </a:cubicBezTo>
                <a:cubicBezTo>
                  <a:pt x="43" y="90"/>
                  <a:pt x="41" y="94"/>
                  <a:pt x="38" y="94"/>
                </a:cubicBezTo>
                <a:cubicBezTo>
                  <a:pt x="34" y="94"/>
                  <a:pt x="31" y="86"/>
                  <a:pt x="28" y="85"/>
                </a:cubicBezTo>
                <a:cubicBezTo>
                  <a:pt x="26" y="86"/>
                  <a:pt x="25" y="88"/>
                  <a:pt x="23" y="90"/>
                </a:cubicBezTo>
                <a:cubicBezTo>
                  <a:pt x="24" y="93"/>
                  <a:pt x="32" y="96"/>
                  <a:pt x="31" y="100"/>
                </a:cubicBezTo>
                <a:cubicBezTo>
                  <a:pt x="31" y="103"/>
                  <a:pt x="28" y="105"/>
                  <a:pt x="28" y="105"/>
                </a:cubicBezTo>
                <a:cubicBezTo>
                  <a:pt x="28" y="105"/>
                  <a:pt x="25" y="109"/>
                  <a:pt x="23" y="109"/>
                </a:cubicBezTo>
                <a:cubicBezTo>
                  <a:pt x="20" y="109"/>
                  <a:pt x="15" y="103"/>
                  <a:pt x="15" y="103"/>
                </a:cubicBezTo>
                <a:cubicBezTo>
                  <a:pt x="12" y="100"/>
                  <a:pt x="12" y="100"/>
                  <a:pt x="12" y="100"/>
                </a:cubicBezTo>
                <a:cubicBezTo>
                  <a:pt x="12" y="100"/>
                  <a:pt x="9" y="102"/>
                  <a:pt x="9" y="102"/>
                </a:cubicBezTo>
                <a:cubicBezTo>
                  <a:pt x="3" y="103"/>
                  <a:pt x="1" y="100"/>
                  <a:pt x="0" y="96"/>
                </a:cubicBezTo>
                <a:cubicBezTo>
                  <a:pt x="0" y="95"/>
                  <a:pt x="0" y="95"/>
                  <a:pt x="0" y="94"/>
                </a:cubicBezTo>
                <a:cubicBezTo>
                  <a:pt x="1" y="90"/>
                  <a:pt x="5" y="87"/>
                  <a:pt x="8" y="84"/>
                </a:cubicBezTo>
                <a:cubicBezTo>
                  <a:pt x="23" y="69"/>
                  <a:pt x="40" y="52"/>
                  <a:pt x="55" y="37"/>
                </a:cubicBezTo>
                <a:cubicBezTo>
                  <a:pt x="53" y="34"/>
                  <a:pt x="52" y="31"/>
                  <a:pt x="52" y="28"/>
                </a:cubicBezTo>
                <a:cubicBezTo>
                  <a:pt x="50" y="11"/>
                  <a:pt x="61" y="2"/>
                  <a:pt x="75" y="0"/>
                </a:cubicBezTo>
                <a:close/>
                <a:moveTo>
                  <a:pt x="66" y="25"/>
                </a:moveTo>
                <a:cubicBezTo>
                  <a:pt x="66" y="37"/>
                  <a:pt x="83" y="40"/>
                  <a:pt x="87" y="30"/>
                </a:cubicBezTo>
                <a:cubicBezTo>
                  <a:pt x="91" y="21"/>
                  <a:pt x="84" y="13"/>
                  <a:pt x="75" y="14"/>
                </a:cubicBezTo>
                <a:cubicBezTo>
                  <a:pt x="70" y="15"/>
                  <a:pt x="66" y="19"/>
                  <a:pt x="66" y="25"/>
                </a:cubicBez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9" name="Freeform 127"/>
          <p:cNvSpPr>
            <a:spLocks noEditPoints="1"/>
          </p:cNvSpPr>
          <p:nvPr/>
        </p:nvSpPr>
        <p:spPr bwMode="auto">
          <a:xfrm>
            <a:off x="496491" y="1745456"/>
            <a:ext cx="165497" cy="129779"/>
          </a:xfrm>
          <a:custGeom>
            <a:avLst/>
            <a:gdLst>
              <a:gd name="T0" fmla="*/ 191742 w 127"/>
              <a:gd name="T1" fmla="*/ 13819 h 100"/>
              <a:gd name="T2" fmla="*/ 184832 w 127"/>
              <a:gd name="T3" fmla="*/ 12091 h 100"/>
              <a:gd name="T4" fmla="*/ 98462 w 127"/>
              <a:gd name="T5" fmla="*/ 0 h 100"/>
              <a:gd name="T6" fmla="*/ 32821 w 127"/>
              <a:gd name="T7" fmla="*/ 24183 h 100"/>
              <a:gd name="T8" fmla="*/ 31093 w 127"/>
              <a:gd name="T9" fmla="*/ 24183 h 100"/>
              <a:gd name="T10" fmla="*/ 29366 w 127"/>
              <a:gd name="T11" fmla="*/ 25910 h 100"/>
              <a:gd name="T12" fmla="*/ 1727 w 127"/>
              <a:gd name="T13" fmla="*/ 63912 h 100"/>
              <a:gd name="T14" fmla="*/ 5182 w 127"/>
              <a:gd name="T15" fmla="*/ 72549 h 100"/>
              <a:gd name="T16" fmla="*/ 29366 w 127"/>
              <a:gd name="T17" fmla="*/ 139915 h 100"/>
              <a:gd name="T18" fmla="*/ 122646 w 127"/>
              <a:gd name="T19" fmla="*/ 172735 h 100"/>
              <a:gd name="T20" fmla="*/ 124373 w 127"/>
              <a:gd name="T21" fmla="*/ 172735 h 100"/>
              <a:gd name="T22" fmla="*/ 126100 w 127"/>
              <a:gd name="T23" fmla="*/ 172735 h 100"/>
              <a:gd name="T24" fmla="*/ 127828 w 127"/>
              <a:gd name="T25" fmla="*/ 172735 h 100"/>
              <a:gd name="T26" fmla="*/ 193469 w 127"/>
              <a:gd name="T27" fmla="*/ 131279 h 100"/>
              <a:gd name="T28" fmla="*/ 215925 w 127"/>
              <a:gd name="T29" fmla="*/ 60457 h 100"/>
              <a:gd name="T30" fmla="*/ 217653 w 127"/>
              <a:gd name="T31" fmla="*/ 53548 h 100"/>
              <a:gd name="T32" fmla="*/ 36275 w 127"/>
              <a:gd name="T33" fmla="*/ 36274 h 100"/>
              <a:gd name="T34" fmla="*/ 91552 w 127"/>
              <a:gd name="T35" fmla="*/ 84640 h 100"/>
              <a:gd name="T36" fmla="*/ 119191 w 127"/>
              <a:gd name="T37" fmla="*/ 160644 h 100"/>
              <a:gd name="T38" fmla="*/ 39730 w 127"/>
              <a:gd name="T39" fmla="*/ 82913 h 100"/>
              <a:gd name="T40" fmla="*/ 95007 w 127"/>
              <a:gd name="T41" fmla="*/ 96732 h 100"/>
              <a:gd name="T42" fmla="*/ 119191 w 127"/>
              <a:gd name="T43" fmla="*/ 63912 h 100"/>
              <a:gd name="T44" fmla="*/ 124373 w 127"/>
              <a:gd name="T45" fmla="*/ 39729 h 100"/>
              <a:gd name="T46" fmla="*/ 101917 w 127"/>
              <a:gd name="T47" fmla="*/ 10364 h 100"/>
              <a:gd name="T48" fmla="*/ 124373 w 127"/>
              <a:gd name="T49" fmla="*/ 39729 h 100"/>
              <a:gd name="T50" fmla="*/ 129555 w 127"/>
              <a:gd name="T51" fmla="*/ 70821 h 100"/>
              <a:gd name="T52" fmla="*/ 143374 w 127"/>
              <a:gd name="T53" fmla="*/ 95004 h 100"/>
              <a:gd name="T54" fmla="*/ 146829 w 127"/>
              <a:gd name="T55" fmla="*/ 93277 h 100"/>
              <a:gd name="T56" fmla="*/ 183105 w 127"/>
              <a:gd name="T57" fmla="*/ 129551 h 100"/>
              <a:gd name="T58" fmla="*/ 129555 w 127"/>
              <a:gd name="T59" fmla="*/ 158916 h 100"/>
              <a:gd name="T60" fmla="*/ 131283 w 127"/>
              <a:gd name="T61" fmla="*/ 48366 h 100"/>
              <a:gd name="T62" fmla="*/ 205561 w 127"/>
              <a:gd name="T63" fmla="*/ 53548 h 1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27" h="100">
                <a:moveTo>
                  <a:pt x="126" y="31"/>
                </a:moveTo>
                <a:cubicBezTo>
                  <a:pt x="111" y="8"/>
                  <a:pt x="111" y="8"/>
                  <a:pt x="111" y="8"/>
                </a:cubicBezTo>
                <a:cubicBezTo>
                  <a:pt x="110" y="7"/>
                  <a:pt x="109" y="7"/>
                  <a:pt x="107" y="7"/>
                </a:cubicBezTo>
                <a:cubicBezTo>
                  <a:pt x="107" y="7"/>
                  <a:pt x="107" y="7"/>
                  <a:pt x="107" y="7"/>
                </a:cubicBezTo>
                <a:cubicBezTo>
                  <a:pt x="59" y="0"/>
                  <a:pt x="59" y="0"/>
                  <a:pt x="59" y="0"/>
                </a:cubicBezTo>
                <a:cubicBezTo>
                  <a:pt x="58" y="0"/>
                  <a:pt x="58" y="0"/>
                  <a:pt x="57" y="0"/>
                </a:cubicBezTo>
                <a:cubicBezTo>
                  <a:pt x="19" y="14"/>
                  <a:pt x="19" y="14"/>
                  <a:pt x="19" y="14"/>
                </a:cubicBezTo>
                <a:cubicBezTo>
                  <a:pt x="19" y="14"/>
                  <a:pt x="19" y="14"/>
                  <a:pt x="19" y="14"/>
                </a:cubicBezTo>
                <a:cubicBezTo>
                  <a:pt x="19" y="14"/>
                  <a:pt x="19" y="14"/>
                  <a:pt x="18" y="14"/>
                </a:cubicBezTo>
                <a:cubicBezTo>
                  <a:pt x="18" y="14"/>
                  <a:pt x="18" y="14"/>
                  <a:pt x="18" y="14"/>
                </a:cubicBezTo>
                <a:cubicBezTo>
                  <a:pt x="18" y="14"/>
                  <a:pt x="18" y="14"/>
                  <a:pt x="18" y="15"/>
                </a:cubicBezTo>
                <a:cubicBezTo>
                  <a:pt x="18" y="15"/>
                  <a:pt x="17" y="15"/>
                  <a:pt x="17" y="15"/>
                </a:cubicBezTo>
                <a:cubicBezTo>
                  <a:pt x="17" y="15"/>
                  <a:pt x="17" y="15"/>
                  <a:pt x="17" y="15"/>
                </a:cubicBezTo>
                <a:cubicBezTo>
                  <a:pt x="1" y="37"/>
                  <a:pt x="1" y="37"/>
                  <a:pt x="1" y="37"/>
                </a:cubicBezTo>
                <a:cubicBezTo>
                  <a:pt x="0" y="38"/>
                  <a:pt x="0" y="39"/>
                  <a:pt x="0" y="40"/>
                </a:cubicBezTo>
                <a:cubicBezTo>
                  <a:pt x="1" y="41"/>
                  <a:pt x="2" y="42"/>
                  <a:pt x="3" y="42"/>
                </a:cubicBezTo>
                <a:cubicBezTo>
                  <a:pt x="17" y="46"/>
                  <a:pt x="17" y="46"/>
                  <a:pt x="17" y="46"/>
                </a:cubicBezTo>
                <a:cubicBezTo>
                  <a:pt x="17" y="81"/>
                  <a:pt x="17" y="81"/>
                  <a:pt x="17" y="81"/>
                </a:cubicBezTo>
                <a:cubicBezTo>
                  <a:pt x="17" y="83"/>
                  <a:pt x="18" y="84"/>
                  <a:pt x="19" y="84"/>
                </a:cubicBezTo>
                <a:cubicBezTo>
                  <a:pt x="71" y="100"/>
                  <a:pt x="71" y="100"/>
                  <a:pt x="71" y="100"/>
                </a:cubicBezTo>
                <a:cubicBezTo>
                  <a:pt x="71" y="100"/>
                  <a:pt x="71" y="100"/>
                  <a:pt x="71" y="100"/>
                </a:cubicBezTo>
                <a:cubicBezTo>
                  <a:pt x="71" y="100"/>
                  <a:pt x="72" y="100"/>
                  <a:pt x="72" y="100"/>
                </a:cubicBezTo>
                <a:cubicBezTo>
                  <a:pt x="72" y="100"/>
                  <a:pt x="72" y="100"/>
                  <a:pt x="72" y="100"/>
                </a:cubicBezTo>
                <a:cubicBezTo>
                  <a:pt x="72" y="100"/>
                  <a:pt x="73" y="100"/>
                  <a:pt x="73" y="100"/>
                </a:cubicBezTo>
                <a:cubicBezTo>
                  <a:pt x="73" y="100"/>
                  <a:pt x="73" y="100"/>
                  <a:pt x="73" y="100"/>
                </a:cubicBezTo>
                <a:cubicBezTo>
                  <a:pt x="73" y="100"/>
                  <a:pt x="73" y="100"/>
                  <a:pt x="74" y="100"/>
                </a:cubicBezTo>
                <a:cubicBezTo>
                  <a:pt x="111" y="79"/>
                  <a:pt x="111" y="79"/>
                  <a:pt x="111" y="79"/>
                </a:cubicBezTo>
                <a:cubicBezTo>
                  <a:pt x="112" y="79"/>
                  <a:pt x="112" y="78"/>
                  <a:pt x="112" y="76"/>
                </a:cubicBezTo>
                <a:cubicBezTo>
                  <a:pt x="112" y="41"/>
                  <a:pt x="112" y="41"/>
                  <a:pt x="112" y="41"/>
                </a:cubicBezTo>
                <a:cubicBezTo>
                  <a:pt x="125" y="35"/>
                  <a:pt x="125" y="35"/>
                  <a:pt x="125" y="35"/>
                </a:cubicBezTo>
                <a:cubicBezTo>
                  <a:pt x="126" y="35"/>
                  <a:pt x="127" y="34"/>
                  <a:pt x="127" y="33"/>
                </a:cubicBezTo>
                <a:cubicBezTo>
                  <a:pt x="127" y="32"/>
                  <a:pt x="127" y="31"/>
                  <a:pt x="126" y="31"/>
                </a:cubicBezTo>
                <a:close/>
                <a:moveTo>
                  <a:pt x="9" y="37"/>
                </a:moveTo>
                <a:cubicBezTo>
                  <a:pt x="21" y="21"/>
                  <a:pt x="21" y="21"/>
                  <a:pt x="21" y="21"/>
                </a:cubicBezTo>
                <a:cubicBezTo>
                  <a:pt x="67" y="29"/>
                  <a:pt x="67" y="29"/>
                  <a:pt x="67" y="29"/>
                </a:cubicBezTo>
                <a:cubicBezTo>
                  <a:pt x="53" y="49"/>
                  <a:pt x="53" y="49"/>
                  <a:pt x="53" y="49"/>
                </a:cubicBezTo>
                <a:lnTo>
                  <a:pt x="9" y="37"/>
                </a:lnTo>
                <a:close/>
                <a:moveTo>
                  <a:pt x="69" y="93"/>
                </a:moveTo>
                <a:cubicBezTo>
                  <a:pt x="23" y="79"/>
                  <a:pt x="23" y="79"/>
                  <a:pt x="23" y="79"/>
                </a:cubicBezTo>
                <a:cubicBezTo>
                  <a:pt x="23" y="48"/>
                  <a:pt x="23" y="48"/>
                  <a:pt x="23" y="48"/>
                </a:cubicBezTo>
                <a:cubicBezTo>
                  <a:pt x="54" y="56"/>
                  <a:pt x="54" y="56"/>
                  <a:pt x="54" y="56"/>
                </a:cubicBezTo>
                <a:cubicBezTo>
                  <a:pt x="54" y="56"/>
                  <a:pt x="54" y="56"/>
                  <a:pt x="55" y="56"/>
                </a:cubicBezTo>
                <a:cubicBezTo>
                  <a:pt x="56" y="56"/>
                  <a:pt x="57" y="55"/>
                  <a:pt x="57" y="54"/>
                </a:cubicBezTo>
                <a:cubicBezTo>
                  <a:pt x="69" y="37"/>
                  <a:pt x="69" y="37"/>
                  <a:pt x="69" y="37"/>
                </a:cubicBezTo>
                <a:lnTo>
                  <a:pt x="69" y="93"/>
                </a:lnTo>
                <a:close/>
                <a:moveTo>
                  <a:pt x="72" y="23"/>
                </a:moveTo>
                <a:cubicBezTo>
                  <a:pt x="32" y="16"/>
                  <a:pt x="32" y="16"/>
                  <a:pt x="32" y="16"/>
                </a:cubicBezTo>
                <a:cubicBezTo>
                  <a:pt x="59" y="6"/>
                  <a:pt x="59" y="6"/>
                  <a:pt x="59" y="6"/>
                </a:cubicBezTo>
                <a:cubicBezTo>
                  <a:pt x="97" y="12"/>
                  <a:pt x="97" y="12"/>
                  <a:pt x="97" y="12"/>
                </a:cubicBezTo>
                <a:lnTo>
                  <a:pt x="72" y="23"/>
                </a:lnTo>
                <a:close/>
                <a:moveTo>
                  <a:pt x="75" y="92"/>
                </a:moveTo>
                <a:cubicBezTo>
                  <a:pt x="75" y="41"/>
                  <a:pt x="75" y="41"/>
                  <a:pt x="75" y="41"/>
                </a:cubicBezTo>
                <a:cubicBezTo>
                  <a:pt x="81" y="53"/>
                  <a:pt x="81" y="53"/>
                  <a:pt x="81" y="53"/>
                </a:cubicBezTo>
                <a:cubicBezTo>
                  <a:pt x="81" y="54"/>
                  <a:pt x="82" y="54"/>
                  <a:pt x="83" y="55"/>
                </a:cubicBezTo>
                <a:cubicBezTo>
                  <a:pt x="83" y="55"/>
                  <a:pt x="83" y="55"/>
                  <a:pt x="84" y="55"/>
                </a:cubicBezTo>
                <a:cubicBezTo>
                  <a:pt x="84" y="55"/>
                  <a:pt x="85" y="55"/>
                  <a:pt x="85" y="54"/>
                </a:cubicBezTo>
                <a:cubicBezTo>
                  <a:pt x="106" y="44"/>
                  <a:pt x="106" y="44"/>
                  <a:pt x="106" y="44"/>
                </a:cubicBezTo>
                <a:cubicBezTo>
                  <a:pt x="106" y="75"/>
                  <a:pt x="106" y="75"/>
                  <a:pt x="106" y="75"/>
                </a:cubicBezTo>
                <a:cubicBezTo>
                  <a:pt x="106" y="75"/>
                  <a:pt x="106" y="75"/>
                  <a:pt x="106" y="75"/>
                </a:cubicBezTo>
                <a:lnTo>
                  <a:pt x="75" y="92"/>
                </a:lnTo>
                <a:close/>
                <a:moveTo>
                  <a:pt x="85" y="47"/>
                </a:moveTo>
                <a:cubicBezTo>
                  <a:pt x="76" y="28"/>
                  <a:pt x="76" y="28"/>
                  <a:pt x="76" y="28"/>
                </a:cubicBezTo>
                <a:cubicBezTo>
                  <a:pt x="107" y="14"/>
                  <a:pt x="107" y="14"/>
                  <a:pt x="107" y="14"/>
                </a:cubicBezTo>
                <a:cubicBezTo>
                  <a:pt x="119" y="31"/>
                  <a:pt x="119" y="31"/>
                  <a:pt x="119" y="31"/>
                </a:cubicBezTo>
                <a:lnTo>
                  <a:pt x="85" y="4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0" name="Oval 128"/>
          <p:cNvSpPr>
            <a:spLocks noChangeArrowheads="1"/>
          </p:cNvSpPr>
          <p:nvPr/>
        </p:nvSpPr>
        <p:spPr bwMode="auto">
          <a:xfrm>
            <a:off x="983456" y="1062037"/>
            <a:ext cx="109538" cy="110729"/>
          </a:xfrm>
          <a:prstGeom prst="ellipse">
            <a:avLst/>
          </a:pr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en-US">
              <a:solidFill>
                <a:srgbClr val="000000"/>
              </a:solidFill>
            </a:endParaRPr>
          </a:p>
        </p:txBody>
      </p:sp>
      <p:sp>
        <p:nvSpPr>
          <p:cNvPr id="171" name="Rectangle 129"/>
          <p:cNvSpPr>
            <a:spLocks noChangeArrowheads="1"/>
          </p:cNvSpPr>
          <p:nvPr/>
        </p:nvSpPr>
        <p:spPr bwMode="auto">
          <a:xfrm>
            <a:off x="1031081" y="1034654"/>
            <a:ext cx="14288"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72" name="Rectangle 130"/>
          <p:cNvSpPr>
            <a:spLocks noChangeArrowheads="1"/>
          </p:cNvSpPr>
          <p:nvPr/>
        </p:nvSpPr>
        <p:spPr bwMode="auto">
          <a:xfrm>
            <a:off x="1101329" y="1109662"/>
            <a:ext cx="20240" cy="14288"/>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73" name="Rectangle 131"/>
          <p:cNvSpPr>
            <a:spLocks noChangeArrowheads="1"/>
          </p:cNvSpPr>
          <p:nvPr/>
        </p:nvSpPr>
        <p:spPr bwMode="auto">
          <a:xfrm>
            <a:off x="1031081" y="1181100"/>
            <a:ext cx="14288" cy="19050"/>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74" name="Rectangle 132"/>
          <p:cNvSpPr>
            <a:spLocks noChangeArrowheads="1"/>
          </p:cNvSpPr>
          <p:nvPr/>
        </p:nvSpPr>
        <p:spPr bwMode="auto">
          <a:xfrm>
            <a:off x="956072" y="1109662"/>
            <a:ext cx="19050" cy="14288"/>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sp>
        <p:nvSpPr>
          <p:cNvPr id="175" name="Freeform 133"/>
          <p:cNvSpPr>
            <a:spLocks/>
          </p:cNvSpPr>
          <p:nvPr/>
        </p:nvSpPr>
        <p:spPr bwMode="auto">
          <a:xfrm>
            <a:off x="1077516" y="1053703"/>
            <a:ext cx="25003" cy="23813"/>
          </a:xfrm>
          <a:custGeom>
            <a:avLst/>
            <a:gdLst>
              <a:gd name="T0" fmla="*/ 32798 w 45"/>
              <a:gd name="T1" fmla="*/ 12390 h 43"/>
              <a:gd name="T2" fmla="*/ 13848 w 45"/>
              <a:gd name="T3" fmla="*/ 31340 h 43"/>
              <a:gd name="T4" fmla="*/ 0 w 45"/>
              <a:gd name="T5" fmla="*/ 17492 h 43"/>
              <a:gd name="T6" fmla="*/ 18950 w 45"/>
              <a:gd name="T7" fmla="*/ 0 h 43"/>
              <a:gd name="T8" fmla="*/ 32798 w 45"/>
              <a:gd name="T9" fmla="*/ 1239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3">
                <a:moveTo>
                  <a:pt x="45" y="17"/>
                </a:moveTo>
                <a:lnTo>
                  <a:pt x="19" y="43"/>
                </a:lnTo>
                <a:lnTo>
                  <a:pt x="0" y="24"/>
                </a:lnTo>
                <a:lnTo>
                  <a:pt x="26" y="0"/>
                </a:lnTo>
                <a:lnTo>
                  <a:pt x="45" y="17"/>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6" name="Freeform 134"/>
          <p:cNvSpPr>
            <a:spLocks/>
          </p:cNvSpPr>
          <p:nvPr/>
        </p:nvSpPr>
        <p:spPr bwMode="auto">
          <a:xfrm>
            <a:off x="1077516" y="1157287"/>
            <a:ext cx="25003" cy="23813"/>
          </a:xfrm>
          <a:custGeom>
            <a:avLst/>
            <a:gdLst>
              <a:gd name="T0" fmla="*/ 13848 w 45"/>
              <a:gd name="T1" fmla="*/ 0 h 43"/>
              <a:gd name="T2" fmla="*/ 32798 w 45"/>
              <a:gd name="T3" fmla="*/ 17492 h 43"/>
              <a:gd name="T4" fmla="*/ 18950 w 45"/>
              <a:gd name="T5" fmla="*/ 31340 h 43"/>
              <a:gd name="T6" fmla="*/ 0 w 45"/>
              <a:gd name="T7" fmla="*/ 12390 h 43"/>
              <a:gd name="T8" fmla="*/ 13848 w 45"/>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3">
                <a:moveTo>
                  <a:pt x="19" y="0"/>
                </a:moveTo>
                <a:lnTo>
                  <a:pt x="45" y="24"/>
                </a:lnTo>
                <a:lnTo>
                  <a:pt x="26" y="43"/>
                </a:lnTo>
                <a:lnTo>
                  <a:pt x="0" y="17"/>
                </a:lnTo>
                <a:lnTo>
                  <a:pt x="1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7" name="Freeform 135"/>
          <p:cNvSpPr>
            <a:spLocks/>
          </p:cNvSpPr>
          <p:nvPr/>
        </p:nvSpPr>
        <p:spPr bwMode="auto">
          <a:xfrm>
            <a:off x="973931" y="1157287"/>
            <a:ext cx="25004" cy="23813"/>
          </a:xfrm>
          <a:custGeom>
            <a:avLst/>
            <a:gdLst>
              <a:gd name="T0" fmla="*/ 18950 w 45"/>
              <a:gd name="T1" fmla="*/ 0 h 43"/>
              <a:gd name="T2" fmla="*/ 32798 w 45"/>
              <a:gd name="T3" fmla="*/ 12390 h 43"/>
              <a:gd name="T4" fmla="*/ 13848 w 45"/>
              <a:gd name="T5" fmla="*/ 31340 h 43"/>
              <a:gd name="T6" fmla="*/ 0 w 45"/>
              <a:gd name="T7" fmla="*/ 17492 h 43"/>
              <a:gd name="T8" fmla="*/ 18950 w 45"/>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3">
                <a:moveTo>
                  <a:pt x="26" y="0"/>
                </a:moveTo>
                <a:lnTo>
                  <a:pt x="45" y="17"/>
                </a:lnTo>
                <a:lnTo>
                  <a:pt x="19" y="43"/>
                </a:lnTo>
                <a:lnTo>
                  <a:pt x="0" y="24"/>
                </a:lnTo>
                <a:lnTo>
                  <a:pt x="26"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8" name="Freeform 136"/>
          <p:cNvSpPr>
            <a:spLocks/>
          </p:cNvSpPr>
          <p:nvPr/>
        </p:nvSpPr>
        <p:spPr bwMode="auto">
          <a:xfrm>
            <a:off x="973931" y="1053703"/>
            <a:ext cx="25004" cy="23813"/>
          </a:xfrm>
          <a:custGeom>
            <a:avLst/>
            <a:gdLst>
              <a:gd name="T0" fmla="*/ 32798 w 45"/>
              <a:gd name="T1" fmla="*/ 17492 h 43"/>
              <a:gd name="T2" fmla="*/ 18950 w 45"/>
              <a:gd name="T3" fmla="*/ 31340 h 43"/>
              <a:gd name="T4" fmla="*/ 0 w 45"/>
              <a:gd name="T5" fmla="*/ 12390 h 43"/>
              <a:gd name="T6" fmla="*/ 13848 w 45"/>
              <a:gd name="T7" fmla="*/ 0 h 43"/>
              <a:gd name="T8" fmla="*/ 32798 w 45"/>
              <a:gd name="T9" fmla="*/ 17492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3">
                <a:moveTo>
                  <a:pt x="45" y="24"/>
                </a:moveTo>
                <a:lnTo>
                  <a:pt x="26" y="43"/>
                </a:lnTo>
                <a:lnTo>
                  <a:pt x="0" y="17"/>
                </a:lnTo>
                <a:lnTo>
                  <a:pt x="19"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9" name="Freeform 137"/>
          <p:cNvSpPr>
            <a:spLocks/>
          </p:cNvSpPr>
          <p:nvPr/>
        </p:nvSpPr>
        <p:spPr bwMode="auto">
          <a:xfrm>
            <a:off x="1056085" y="1037035"/>
            <a:ext cx="20240" cy="25003"/>
          </a:xfrm>
          <a:custGeom>
            <a:avLst/>
            <a:gdLst>
              <a:gd name="T0" fmla="*/ 27696 w 38"/>
              <a:gd name="T1" fmla="*/ 8746 h 45"/>
              <a:gd name="T2" fmla="*/ 17492 w 38"/>
              <a:gd name="T3" fmla="*/ 32798 h 45"/>
              <a:gd name="T4" fmla="*/ 0 w 38"/>
              <a:gd name="T5" fmla="*/ 26238 h 45"/>
              <a:gd name="T6" fmla="*/ 10204 w 38"/>
              <a:gd name="T7" fmla="*/ 0 h 45"/>
              <a:gd name="T8" fmla="*/ 27696 w 38"/>
              <a:gd name="T9" fmla="*/ 8746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45">
                <a:moveTo>
                  <a:pt x="38" y="12"/>
                </a:moveTo>
                <a:lnTo>
                  <a:pt x="24" y="45"/>
                </a:lnTo>
                <a:lnTo>
                  <a:pt x="0" y="36"/>
                </a:lnTo>
                <a:lnTo>
                  <a:pt x="14" y="0"/>
                </a:lnTo>
                <a:lnTo>
                  <a:pt x="38" y="12"/>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0" name="Freeform 138"/>
          <p:cNvSpPr>
            <a:spLocks/>
          </p:cNvSpPr>
          <p:nvPr/>
        </p:nvSpPr>
        <p:spPr bwMode="auto">
          <a:xfrm>
            <a:off x="1094185" y="1134667"/>
            <a:ext cx="23813" cy="20240"/>
          </a:xfrm>
          <a:custGeom>
            <a:avLst/>
            <a:gdLst>
              <a:gd name="T0" fmla="*/ 6560 w 43"/>
              <a:gd name="T1" fmla="*/ 0 h 37"/>
              <a:gd name="T2" fmla="*/ 31340 w 43"/>
              <a:gd name="T3" fmla="*/ 10204 h 37"/>
              <a:gd name="T4" fmla="*/ 24052 w 43"/>
              <a:gd name="T5" fmla="*/ 26967 h 37"/>
              <a:gd name="T6" fmla="*/ 0 w 43"/>
              <a:gd name="T7" fmla="*/ 16763 h 37"/>
              <a:gd name="T8" fmla="*/ 6560 w 43"/>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7">
                <a:moveTo>
                  <a:pt x="9" y="0"/>
                </a:moveTo>
                <a:lnTo>
                  <a:pt x="43" y="14"/>
                </a:lnTo>
                <a:lnTo>
                  <a:pt x="33" y="37"/>
                </a:lnTo>
                <a:lnTo>
                  <a:pt x="0" y="23"/>
                </a:lnTo>
                <a:lnTo>
                  <a:pt x="9" y="0"/>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1" name="Freeform 139"/>
          <p:cNvSpPr>
            <a:spLocks/>
          </p:cNvSpPr>
          <p:nvPr/>
        </p:nvSpPr>
        <p:spPr bwMode="auto">
          <a:xfrm>
            <a:off x="1000125" y="1172766"/>
            <a:ext cx="20241" cy="23813"/>
          </a:xfrm>
          <a:custGeom>
            <a:avLst/>
            <a:gdLst>
              <a:gd name="T0" fmla="*/ 27696 w 38"/>
              <a:gd name="T1" fmla="*/ 6560 h 42"/>
              <a:gd name="T2" fmla="*/ 17492 w 38"/>
              <a:gd name="T3" fmla="*/ 30612 h 42"/>
              <a:gd name="T4" fmla="*/ 0 w 38"/>
              <a:gd name="T5" fmla="*/ 24052 h 42"/>
              <a:gd name="T6" fmla="*/ 10204 w 38"/>
              <a:gd name="T7" fmla="*/ 0 h 42"/>
              <a:gd name="T8" fmla="*/ 27696 w 38"/>
              <a:gd name="T9" fmla="*/ 6560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42">
                <a:moveTo>
                  <a:pt x="38" y="9"/>
                </a:moveTo>
                <a:lnTo>
                  <a:pt x="24" y="42"/>
                </a:lnTo>
                <a:lnTo>
                  <a:pt x="0" y="33"/>
                </a:lnTo>
                <a:lnTo>
                  <a:pt x="14" y="0"/>
                </a:lnTo>
                <a:lnTo>
                  <a:pt x="38" y="9"/>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2" name="Freeform 140"/>
          <p:cNvSpPr>
            <a:spLocks/>
          </p:cNvSpPr>
          <p:nvPr/>
        </p:nvSpPr>
        <p:spPr bwMode="auto">
          <a:xfrm>
            <a:off x="958453" y="1078707"/>
            <a:ext cx="23813" cy="21431"/>
          </a:xfrm>
          <a:custGeom>
            <a:avLst/>
            <a:gdLst>
              <a:gd name="T0" fmla="*/ 24052 w 42"/>
              <a:gd name="T1" fmla="*/ 27696 h 38"/>
              <a:gd name="T2" fmla="*/ 0 w 42"/>
              <a:gd name="T3" fmla="*/ 18950 h 38"/>
              <a:gd name="T4" fmla="*/ 6560 w 42"/>
              <a:gd name="T5" fmla="*/ 0 h 38"/>
              <a:gd name="T6" fmla="*/ 30612 w 42"/>
              <a:gd name="T7" fmla="*/ 10204 h 38"/>
              <a:gd name="T8" fmla="*/ 24052 w 42"/>
              <a:gd name="T9" fmla="*/ 27696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8">
                <a:moveTo>
                  <a:pt x="33" y="38"/>
                </a:moveTo>
                <a:lnTo>
                  <a:pt x="0" y="26"/>
                </a:lnTo>
                <a:lnTo>
                  <a:pt x="9" y="0"/>
                </a:lnTo>
                <a:lnTo>
                  <a:pt x="42" y="14"/>
                </a:lnTo>
                <a:lnTo>
                  <a:pt x="33" y="38"/>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3" name="Freeform 141"/>
          <p:cNvSpPr>
            <a:spLocks/>
          </p:cNvSpPr>
          <p:nvPr/>
        </p:nvSpPr>
        <p:spPr bwMode="auto">
          <a:xfrm>
            <a:off x="1094185" y="1078707"/>
            <a:ext cx="23813" cy="21431"/>
          </a:xfrm>
          <a:custGeom>
            <a:avLst/>
            <a:gdLst>
              <a:gd name="T0" fmla="*/ 0 w 43"/>
              <a:gd name="T1" fmla="*/ 10204 h 38"/>
              <a:gd name="T2" fmla="*/ 24052 w 43"/>
              <a:gd name="T3" fmla="*/ 0 h 38"/>
              <a:gd name="T4" fmla="*/ 31340 w 43"/>
              <a:gd name="T5" fmla="*/ 17492 h 38"/>
              <a:gd name="T6" fmla="*/ 6560 w 43"/>
              <a:gd name="T7" fmla="*/ 27696 h 38"/>
              <a:gd name="T8" fmla="*/ 0 w 43"/>
              <a:gd name="T9" fmla="*/ 10204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8">
                <a:moveTo>
                  <a:pt x="0" y="14"/>
                </a:moveTo>
                <a:lnTo>
                  <a:pt x="33" y="0"/>
                </a:lnTo>
                <a:lnTo>
                  <a:pt x="43" y="24"/>
                </a:lnTo>
                <a:lnTo>
                  <a:pt x="9" y="38"/>
                </a:lnTo>
                <a:lnTo>
                  <a:pt x="0" y="1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 name="Freeform 142"/>
          <p:cNvSpPr>
            <a:spLocks/>
          </p:cNvSpPr>
          <p:nvPr/>
        </p:nvSpPr>
        <p:spPr bwMode="auto">
          <a:xfrm>
            <a:off x="1056085" y="1172766"/>
            <a:ext cx="20240" cy="23813"/>
          </a:xfrm>
          <a:custGeom>
            <a:avLst/>
            <a:gdLst>
              <a:gd name="T0" fmla="*/ 27696 w 38"/>
              <a:gd name="T1" fmla="*/ 24052 h 42"/>
              <a:gd name="T2" fmla="*/ 10204 w 38"/>
              <a:gd name="T3" fmla="*/ 30612 h 42"/>
              <a:gd name="T4" fmla="*/ 0 w 38"/>
              <a:gd name="T5" fmla="*/ 6560 h 42"/>
              <a:gd name="T6" fmla="*/ 17492 w 38"/>
              <a:gd name="T7" fmla="*/ 0 h 42"/>
              <a:gd name="T8" fmla="*/ 27696 w 38"/>
              <a:gd name="T9" fmla="*/ 2405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 name="Freeform 143"/>
          <p:cNvSpPr>
            <a:spLocks/>
          </p:cNvSpPr>
          <p:nvPr/>
        </p:nvSpPr>
        <p:spPr bwMode="auto">
          <a:xfrm>
            <a:off x="958454" y="1135856"/>
            <a:ext cx="25003" cy="20241"/>
          </a:xfrm>
          <a:custGeom>
            <a:avLst/>
            <a:gdLst>
              <a:gd name="T0" fmla="*/ 32798 w 45"/>
              <a:gd name="T1" fmla="*/ 17492 h 38"/>
              <a:gd name="T2" fmla="*/ 8017 w 45"/>
              <a:gd name="T3" fmla="*/ 27696 h 38"/>
              <a:gd name="T4" fmla="*/ 0 w 45"/>
              <a:gd name="T5" fmla="*/ 10204 h 38"/>
              <a:gd name="T6" fmla="*/ 24052 w 45"/>
              <a:gd name="T7" fmla="*/ 0 h 38"/>
              <a:gd name="T8" fmla="*/ 32798 w 45"/>
              <a:gd name="T9" fmla="*/ 17492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8">
                <a:moveTo>
                  <a:pt x="45" y="24"/>
                </a:moveTo>
                <a:lnTo>
                  <a:pt x="11" y="38"/>
                </a:lnTo>
                <a:lnTo>
                  <a:pt x="0" y="14"/>
                </a:lnTo>
                <a:lnTo>
                  <a:pt x="33" y="0"/>
                </a:lnTo>
                <a:lnTo>
                  <a:pt x="45" y="24"/>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6" name="Freeform 144"/>
          <p:cNvSpPr>
            <a:spLocks/>
          </p:cNvSpPr>
          <p:nvPr/>
        </p:nvSpPr>
        <p:spPr bwMode="auto">
          <a:xfrm>
            <a:off x="1000125" y="1039416"/>
            <a:ext cx="20241" cy="22622"/>
          </a:xfrm>
          <a:custGeom>
            <a:avLst/>
            <a:gdLst>
              <a:gd name="T0" fmla="*/ 27696 w 38"/>
              <a:gd name="T1" fmla="*/ 24052 h 42"/>
              <a:gd name="T2" fmla="*/ 10204 w 38"/>
              <a:gd name="T3" fmla="*/ 30612 h 42"/>
              <a:gd name="T4" fmla="*/ 0 w 38"/>
              <a:gd name="T5" fmla="*/ 6560 h 42"/>
              <a:gd name="T6" fmla="*/ 17492 w 38"/>
              <a:gd name="T7" fmla="*/ 0 h 42"/>
              <a:gd name="T8" fmla="*/ 27696 w 38"/>
              <a:gd name="T9" fmla="*/ 2405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42">
                <a:moveTo>
                  <a:pt x="38" y="33"/>
                </a:moveTo>
                <a:lnTo>
                  <a:pt x="14" y="42"/>
                </a:lnTo>
                <a:lnTo>
                  <a:pt x="0" y="9"/>
                </a:lnTo>
                <a:lnTo>
                  <a:pt x="24" y="0"/>
                </a:lnTo>
                <a:lnTo>
                  <a:pt x="38" y="33"/>
                </a:lnTo>
                <a:close/>
              </a:path>
            </a:pathLst>
          </a:custGeom>
          <a:solidFill>
            <a:srgbClr val="49494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7" name="Freeform 145"/>
          <p:cNvSpPr>
            <a:spLocks/>
          </p:cNvSpPr>
          <p:nvPr/>
        </p:nvSpPr>
        <p:spPr bwMode="auto">
          <a:xfrm>
            <a:off x="2446735" y="1694260"/>
            <a:ext cx="39290" cy="40481"/>
          </a:xfrm>
          <a:custGeom>
            <a:avLst/>
            <a:gdLst>
              <a:gd name="T0" fmla="*/ 48298 w 30"/>
              <a:gd name="T1" fmla="*/ 42705 h 32"/>
              <a:gd name="T2" fmla="*/ 12075 w 30"/>
              <a:gd name="T3" fmla="*/ 3416 h 32"/>
              <a:gd name="T4" fmla="*/ 12075 w 30"/>
              <a:gd name="T5" fmla="*/ 20499 h 32"/>
              <a:gd name="T6" fmla="*/ 31049 w 30"/>
              <a:gd name="T7" fmla="*/ 39289 h 32"/>
              <a:gd name="T8" fmla="*/ 48298 w 30"/>
              <a:gd name="T9" fmla="*/ 42705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2">
                <a:moveTo>
                  <a:pt x="28" y="25"/>
                </a:moveTo>
                <a:cubicBezTo>
                  <a:pt x="30" y="13"/>
                  <a:pt x="20" y="0"/>
                  <a:pt x="7" y="2"/>
                </a:cubicBezTo>
                <a:cubicBezTo>
                  <a:pt x="0" y="2"/>
                  <a:pt x="0" y="13"/>
                  <a:pt x="7" y="12"/>
                </a:cubicBezTo>
                <a:cubicBezTo>
                  <a:pt x="13" y="11"/>
                  <a:pt x="19" y="16"/>
                  <a:pt x="18" y="23"/>
                </a:cubicBezTo>
                <a:cubicBezTo>
                  <a:pt x="16" y="29"/>
                  <a:pt x="26" y="32"/>
                  <a:pt x="28" y="25"/>
                </a:cubicBezTo>
              </a:path>
            </a:pathLst>
          </a:custGeom>
          <a:solidFill>
            <a:srgbClr val="2980B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8" name="Freeform 146"/>
          <p:cNvSpPr>
            <a:spLocks/>
          </p:cNvSpPr>
          <p:nvPr/>
        </p:nvSpPr>
        <p:spPr bwMode="auto">
          <a:xfrm>
            <a:off x="2528888" y="1906191"/>
            <a:ext cx="140494" cy="114300"/>
          </a:xfrm>
          <a:custGeom>
            <a:avLst/>
            <a:gdLst>
              <a:gd name="T0" fmla="*/ 3 w 108"/>
              <a:gd name="T1" fmla="*/ 15 h 88"/>
              <a:gd name="T2" fmla="*/ 3 w 108"/>
              <a:gd name="T3" fmla="*/ 42 h 88"/>
              <a:gd name="T4" fmla="*/ 31 w 108"/>
              <a:gd name="T5" fmla="*/ 87 h 88"/>
              <a:gd name="T6" fmla="*/ 36 w 108"/>
              <a:gd name="T7" fmla="*/ 88 h 88"/>
              <a:gd name="T8" fmla="*/ 50 w 108"/>
              <a:gd name="T9" fmla="*/ 82 h 88"/>
              <a:gd name="T10" fmla="*/ 64 w 108"/>
              <a:gd name="T11" fmla="*/ 88 h 88"/>
              <a:gd name="T12" fmla="*/ 94 w 108"/>
              <a:gd name="T13" fmla="*/ 10 h 88"/>
              <a:gd name="T14" fmla="*/ 92 w 108"/>
              <a:gd name="T15" fmla="*/ 8 h 88"/>
              <a:gd name="T16" fmla="*/ 70 w 108"/>
              <a:gd name="T17" fmla="*/ 0 h 88"/>
              <a:gd name="T18" fmla="*/ 50 w 108"/>
              <a:gd name="T19" fmla="*/ 5 h 88"/>
              <a:gd name="T20" fmla="*/ 50 w 108"/>
              <a:gd name="T21" fmla="*/ 5 h 88"/>
              <a:gd name="T22" fmla="*/ 45 w 108"/>
              <a:gd name="T23" fmla="*/ 3 h 88"/>
              <a:gd name="T24" fmla="*/ 32 w 108"/>
              <a:gd name="T25" fmla="*/ 0 h 88"/>
              <a:gd name="T26" fmla="*/ 30 w 108"/>
              <a:gd name="T27" fmla="*/ 0 h 88"/>
              <a:gd name="T28" fmla="*/ 3 w 108"/>
              <a:gd name="T29"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88">
                <a:moveTo>
                  <a:pt x="3" y="15"/>
                </a:moveTo>
                <a:cubicBezTo>
                  <a:pt x="0" y="23"/>
                  <a:pt x="1" y="33"/>
                  <a:pt x="3" y="42"/>
                </a:cubicBezTo>
                <a:cubicBezTo>
                  <a:pt x="6" y="57"/>
                  <a:pt x="13" y="82"/>
                  <a:pt x="31" y="87"/>
                </a:cubicBezTo>
                <a:cubicBezTo>
                  <a:pt x="33" y="88"/>
                  <a:pt x="34" y="88"/>
                  <a:pt x="36" y="88"/>
                </a:cubicBezTo>
                <a:cubicBezTo>
                  <a:pt x="41" y="88"/>
                  <a:pt x="46" y="86"/>
                  <a:pt x="50" y="82"/>
                </a:cubicBezTo>
                <a:cubicBezTo>
                  <a:pt x="55" y="86"/>
                  <a:pt x="59" y="88"/>
                  <a:pt x="64" y="88"/>
                </a:cubicBezTo>
                <a:cubicBezTo>
                  <a:pt x="90" y="88"/>
                  <a:pt x="108" y="29"/>
                  <a:pt x="94" y="10"/>
                </a:cubicBezTo>
                <a:cubicBezTo>
                  <a:pt x="93" y="9"/>
                  <a:pt x="93" y="8"/>
                  <a:pt x="92" y="8"/>
                </a:cubicBezTo>
                <a:cubicBezTo>
                  <a:pt x="86" y="2"/>
                  <a:pt x="78" y="0"/>
                  <a:pt x="70" y="0"/>
                </a:cubicBezTo>
                <a:cubicBezTo>
                  <a:pt x="63" y="0"/>
                  <a:pt x="56" y="2"/>
                  <a:pt x="50" y="5"/>
                </a:cubicBezTo>
                <a:cubicBezTo>
                  <a:pt x="50" y="5"/>
                  <a:pt x="50" y="5"/>
                  <a:pt x="50" y="5"/>
                </a:cubicBezTo>
                <a:cubicBezTo>
                  <a:pt x="49" y="5"/>
                  <a:pt x="46" y="3"/>
                  <a:pt x="45" y="3"/>
                </a:cubicBezTo>
                <a:cubicBezTo>
                  <a:pt x="41" y="1"/>
                  <a:pt x="36" y="0"/>
                  <a:pt x="32" y="0"/>
                </a:cubicBezTo>
                <a:cubicBezTo>
                  <a:pt x="31" y="0"/>
                  <a:pt x="31" y="0"/>
                  <a:pt x="30" y="0"/>
                </a:cubicBezTo>
                <a:cubicBezTo>
                  <a:pt x="20" y="0"/>
                  <a:pt x="7" y="4"/>
                  <a:pt x="3" y="15"/>
                </a:cubicBezTo>
              </a:path>
            </a:pathLst>
          </a:custGeom>
          <a:solidFill>
            <a:schemeClr val="bg2">
              <a:lumMod val="25000"/>
            </a:schemeClr>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9" name="Freeform 10"/>
          <p:cNvSpPr>
            <a:spLocks noEditPoints="1"/>
          </p:cNvSpPr>
          <p:nvPr/>
        </p:nvSpPr>
        <p:spPr bwMode="auto">
          <a:xfrm>
            <a:off x="1078707" y="3257550"/>
            <a:ext cx="969169" cy="729854"/>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FB710F"/>
          </a:solidFill>
          <a:ln>
            <a:noFill/>
          </a:ln>
          <a:extLst/>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350">
              <a:solidFill>
                <a:srgbClr val="FFFFFF">
                  <a:lumMod val="50000"/>
                </a:srgbClr>
              </a:solidFill>
            </a:endParaRPr>
          </a:p>
        </p:txBody>
      </p:sp>
      <p:pic>
        <p:nvPicPr>
          <p:cNvPr id="190" name="图片 189"/>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11150">
        <p14:vortex dir="r"/>
      </p:transition>
    </mc:Choice>
    <mc:Fallback xmlns="">
      <p:transition spd="slow" advTm="111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38" presetClass="entr" presetSubtype="0" accel="50000" fill="hold" grpId="0" nodeType="afterEffect">
                                  <p:stCondLst>
                                    <p:cond delay="0"/>
                                  </p:stCondLst>
                                  <p:iterate type="lt">
                                    <p:tmPct val="50000"/>
                                  </p:iterate>
                                  <p:childTnLst>
                                    <p:set>
                                      <p:cBhvr>
                                        <p:cTn id="10" dur="1" fill="hold">
                                          <p:stCondLst>
                                            <p:cond delay="0"/>
                                          </p:stCondLst>
                                        </p:cTn>
                                        <p:tgtEl>
                                          <p:spTgt spid="2"/>
                                        </p:tgtEl>
                                        <p:attrNameLst>
                                          <p:attrName>style.visibility</p:attrName>
                                        </p:attrNameLst>
                                      </p:cBhvr>
                                      <p:to>
                                        <p:strVal val="visible"/>
                                      </p:to>
                                    </p:set>
                                    <p:set>
                                      <p:cBhvr>
                                        <p:cTn id="11" dur="455" fill="hold">
                                          <p:stCondLst>
                                            <p:cond delay="0"/>
                                          </p:stCondLst>
                                        </p:cTn>
                                        <p:tgtEl>
                                          <p:spTgt spid="2"/>
                                        </p:tgtEl>
                                        <p:attrNameLst>
                                          <p:attrName>style.rotation</p:attrName>
                                        </p:attrNameLst>
                                      </p:cBhvr>
                                      <p:to>
                                        <p:strVal val="-45.0"/>
                                      </p:to>
                                    </p:set>
                                    <p:anim calcmode="lin" valueType="num">
                                      <p:cBhvr>
                                        <p:cTn id="12"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3"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4"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5"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6" fill="hold">
                            <p:stCondLst>
                              <p:cond delay="5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21"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xEl>
                                              <p:pRg st="0" end="0"/>
                                            </p:txEl>
                                          </p:spTgt>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par>
                          <p:cTn id="39" fill="hold">
                            <p:stCondLst>
                              <p:cond delay="6400"/>
                            </p:stCondLst>
                            <p:childTnLst>
                              <p:par>
                                <p:cTn id="40" presetID="42" presetClass="entr" presetSubtype="0"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1000"/>
                                        <p:tgtEl>
                                          <p:spTgt spid="38"/>
                                        </p:tgtEl>
                                      </p:cBhvr>
                                    </p:animEffect>
                                    <p:anim calcmode="lin" valueType="num">
                                      <p:cBhvr>
                                        <p:cTn id="43" dur="1000" fill="hold"/>
                                        <p:tgtEl>
                                          <p:spTgt spid="38"/>
                                        </p:tgtEl>
                                        <p:attrNameLst>
                                          <p:attrName>ppt_x</p:attrName>
                                        </p:attrNameLst>
                                      </p:cBhvr>
                                      <p:tavLst>
                                        <p:tav tm="0">
                                          <p:val>
                                            <p:strVal val="#ppt_x"/>
                                          </p:val>
                                        </p:tav>
                                        <p:tav tm="100000">
                                          <p:val>
                                            <p:strVal val="#ppt_x"/>
                                          </p:val>
                                        </p:tav>
                                      </p:tavLst>
                                    </p:anim>
                                    <p:anim calcmode="lin" valueType="num">
                                      <p:cBhvr>
                                        <p:cTn id="44" dur="1000" fill="hold"/>
                                        <p:tgtEl>
                                          <p:spTgt spid="3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anim calcmode="lin" valueType="num">
                                      <p:cBhvr>
                                        <p:cTn id="53" dur="1000" fill="hold"/>
                                        <p:tgtEl>
                                          <p:spTgt spid="44"/>
                                        </p:tgtEl>
                                        <p:attrNameLst>
                                          <p:attrName>ppt_x</p:attrName>
                                        </p:attrNameLst>
                                      </p:cBhvr>
                                      <p:tavLst>
                                        <p:tav tm="0">
                                          <p:val>
                                            <p:strVal val="#ppt_x"/>
                                          </p:val>
                                        </p:tav>
                                        <p:tav tm="100000">
                                          <p:val>
                                            <p:strVal val="#ppt_x"/>
                                          </p:val>
                                        </p:tav>
                                      </p:tavLst>
                                    </p:anim>
                                    <p:anim calcmode="lin" valueType="num">
                                      <p:cBhvr>
                                        <p:cTn id="54" dur="1000" fill="hold"/>
                                        <p:tgtEl>
                                          <p:spTgt spid="4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1000" fill="hold"/>
                                        <p:tgtEl>
                                          <p:spTgt spid="4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0"/>
                                        <p:tgtEl>
                                          <p:spTgt spid="48"/>
                                        </p:tgtEl>
                                      </p:cBhvr>
                                    </p:animEffect>
                                    <p:anim calcmode="lin" valueType="num">
                                      <p:cBhvr>
                                        <p:cTn id="73" dur="1000" fill="hold"/>
                                        <p:tgtEl>
                                          <p:spTgt spid="48"/>
                                        </p:tgtEl>
                                        <p:attrNameLst>
                                          <p:attrName>ppt_x</p:attrName>
                                        </p:attrNameLst>
                                      </p:cBhvr>
                                      <p:tavLst>
                                        <p:tav tm="0">
                                          <p:val>
                                            <p:strVal val="#ppt_x"/>
                                          </p:val>
                                        </p:tav>
                                        <p:tav tm="100000">
                                          <p:val>
                                            <p:strVal val="#ppt_x"/>
                                          </p:val>
                                        </p:tav>
                                      </p:tavLst>
                                    </p:anim>
                                    <p:anim calcmode="lin" valueType="num">
                                      <p:cBhvr>
                                        <p:cTn id="74" dur="1000" fill="hold"/>
                                        <p:tgtEl>
                                          <p:spTgt spid="4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1000"/>
                                        <p:tgtEl>
                                          <p:spTgt spid="50"/>
                                        </p:tgtEl>
                                      </p:cBhvr>
                                    </p:animEffect>
                                    <p:anim calcmode="lin" valueType="num">
                                      <p:cBhvr>
                                        <p:cTn id="83" dur="1000" fill="hold"/>
                                        <p:tgtEl>
                                          <p:spTgt spid="50"/>
                                        </p:tgtEl>
                                        <p:attrNameLst>
                                          <p:attrName>ppt_x</p:attrName>
                                        </p:attrNameLst>
                                      </p:cBhvr>
                                      <p:tavLst>
                                        <p:tav tm="0">
                                          <p:val>
                                            <p:strVal val="#ppt_x"/>
                                          </p:val>
                                        </p:tav>
                                        <p:tav tm="100000">
                                          <p:val>
                                            <p:strVal val="#ppt_x"/>
                                          </p:val>
                                        </p:tav>
                                      </p:tavLst>
                                    </p:anim>
                                    <p:anim calcmode="lin" valueType="num">
                                      <p:cBhvr>
                                        <p:cTn id="84" dur="1000" fill="hold"/>
                                        <p:tgtEl>
                                          <p:spTgt spid="5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1000"/>
                                        <p:tgtEl>
                                          <p:spTgt spid="51"/>
                                        </p:tgtEl>
                                      </p:cBhvr>
                                    </p:animEffect>
                                    <p:anim calcmode="lin" valueType="num">
                                      <p:cBhvr>
                                        <p:cTn id="88" dur="1000" fill="hold"/>
                                        <p:tgtEl>
                                          <p:spTgt spid="51"/>
                                        </p:tgtEl>
                                        <p:attrNameLst>
                                          <p:attrName>ppt_x</p:attrName>
                                        </p:attrNameLst>
                                      </p:cBhvr>
                                      <p:tavLst>
                                        <p:tav tm="0">
                                          <p:val>
                                            <p:strVal val="#ppt_x"/>
                                          </p:val>
                                        </p:tav>
                                        <p:tav tm="100000">
                                          <p:val>
                                            <p:strVal val="#ppt_x"/>
                                          </p:val>
                                        </p:tav>
                                      </p:tavLst>
                                    </p:anim>
                                    <p:anim calcmode="lin" valueType="num">
                                      <p:cBhvr>
                                        <p:cTn id="89" dur="1000" fill="hold"/>
                                        <p:tgtEl>
                                          <p:spTgt spid="5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1000"/>
                                        <p:tgtEl>
                                          <p:spTgt spid="53"/>
                                        </p:tgtEl>
                                      </p:cBhvr>
                                    </p:animEffect>
                                    <p:anim calcmode="lin" valueType="num">
                                      <p:cBhvr>
                                        <p:cTn id="98" dur="1000" fill="hold"/>
                                        <p:tgtEl>
                                          <p:spTgt spid="53"/>
                                        </p:tgtEl>
                                        <p:attrNameLst>
                                          <p:attrName>ppt_x</p:attrName>
                                        </p:attrNameLst>
                                      </p:cBhvr>
                                      <p:tavLst>
                                        <p:tav tm="0">
                                          <p:val>
                                            <p:strVal val="#ppt_x"/>
                                          </p:val>
                                        </p:tav>
                                        <p:tav tm="100000">
                                          <p:val>
                                            <p:strVal val="#ppt_x"/>
                                          </p:val>
                                        </p:tav>
                                      </p:tavLst>
                                    </p:anim>
                                    <p:anim calcmode="lin" valueType="num">
                                      <p:cBhvr>
                                        <p:cTn id="99" dur="1000" fill="hold"/>
                                        <p:tgtEl>
                                          <p:spTgt spid="5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1000"/>
                                        <p:tgtEl>
                                          <p:spTgt spid="54"/>
                                        </p:tgtEl>
                                      </p:cBhvr>
                                    </p:animEffect>
                                    <p:anim calcmode="lin" valueType="num">
                                      <p:cBhvr>
                                        <p:cTn id="103" dur="1000" fill="hold"/>
                                        <p:tgtEl>
                                          <p:spTgt spid="54"/>
                                        </p:tgtEl>
                                        <p:attrNameLst>
                                          <p:attrName>ppt_x</p:attrName>
                                        </p:attrNameLst>
                                      </p:cBhvr>
                                      <p:tavLst>
                                        <p:tav tm="0">
                                          <p:val>
                                            <p:strVal val="#ppt_x"/>
                                          </p:val>
                                        </p:tav>
                                        <p:tav tm="100000">
                                          <p:val>
                                            <p:strVal val="#ppt_x"/>
                                          </p:val>
                                        </p:tav>
                                      </p:tavLst>
                                    </p:anim>
                                    <p:anim calcmode="lin" valueType="num">
                                      <p:cBhvr>
                                        <p:cTn id="104" dur="1000" fill="hold"/>
                                        <p:tgtEl>
                                          <p:spTgt spid="5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fade">
                                      <p:cBhvr>
                                        <p:cTn id="107" dur="1000"/>
                                        <p:tgtEl>
                                          <p:spTgt spid="55"/>
                                        </p:tgtEl>
                                      </p:cBhvr>
                                    </p:animEffect>
                                    <p:anim calcmode="lin" valueType="num">
                                      <p:cBhvr>
                                        <p:cTn id="108" dur="1000" fill="hold"/>
                                        <p:tgtEl>
                                          <p:spTgt spid="55"/>
                                        </p:tgtEl>
                                        <p:attrNameLst>
                                          <p:attrName>ppt_x</p:attrName>
                                        </p:attrNameLst>
                                      </p:cBhvr>
                                      <p:tavLst>
                                        <p:tav tm="0">
                                          <p:val>
                                            <p:strVal val="#ppt_x"/>
                                          </p:val>
                                        </p:tav>
                                        <p:tav tm="100000">
                                          <p:val>
                                            <p:strVal val="#ppt_x"/>
                                          </p:val>
                                        </p:tav>
                                      </p:tavLst>
                                    </p:anim>
                                    <p:anim calcmode="lin" valueType="num">
                                      <p:cBhvr>
                                        <p:cTn id="109" dur="1000" fill="hold"/>
                                        <p:tgtEl>
                                          <p:spTgt spid="5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56"/>
                                        </p:tgtEl>
                                        <p:attrNameLst>
                                          <p:attrName>style.visibility</p:attrName>
                                        </p:attrNameLst>
                                      </p:cBhvr>
                                      <p:to>
                                        <p:strVal val="visible"/>
                                      </p:to>
                                    </p:set>
                                    <p:animEffect transition="in" filter="fade">
                                      <p:cBhvr>
                                        <p:cTn id="112" dur="1000"/>
                                        <p:tgtEl>
                                          <p:spTgt spid="56"/>
                                        </p:tgtEl>
                                      </p:cBhvr>
                                    </p:animEffect>
                                    <p:anim calcmode="lin" valueType="num">
                                      <p:cBhvr>
                                        <p:cTn id="113" dur="1000" fill="hold"/>
                                        <p:tgtEl>
                                          <p:spTgt spid="56"/>
                                        </p:tgtEl>
                                        <p:attrNameLst>
                                          <p:attrName>ppt_x</p:attrName>
                                        </p:attrNameLst>
                                      </p:cBhvr>
                                      <p:tavLst>
                                        <p:tav tm="0">
                                          <p:val>
                                            <p:strVal val="#ppt_x"/>
                                          </p:val>
                                        </p:tav>
                                        <p:tav tm="100000">
                                          <p:val>
                                            <p:strVal val="#ppt_x"/>
                                          </p:val>
                                        </p:tav>
                                      </p:tavLst>
                                    </p:anim>
                                    <p:anim calcmode="lin" valueType="num">
                                      <p:cBhvr>
                                        <p:cTn id="114" dur="1000" fill="hold"/>
                                        <p:tgtEl>
                                          <p:spTgt spid="5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57"/>
                                        </p:tgtEl>
                                        <p:attrNameLst>
                                          <p:attrName>style.visibility</p:attrName>
                                        </p:attrNameLst>
                                      </p:cBhvr>
                                      <p:to>
                                        <p:strVal val="visible"/>
                                      </p:to>
                                    </p:set>
                                    <p:animEffect transition="in" filter="fade">
                                      <p:cBhvr>
                                        <p:cTn id="117" dur="1000"/>
                                        <p:tgtEl>
                                          <p:spTgt spid="57"/>
                                        </p:tgtEl>
                                      </p:cBhvr>
                                    </p:animEffect>
                                    <p:anim calcmode="lin" valueType="num">
                                      <p:cBhvr>
                                        <p:cTn id="118" dur="1000" fill="hold"/>
                                        <p:tgtEl>
                                          <p:spTgt spid="57"/>
                                        </p:tgtEl>
                                        <p:attrNameLst>
                                          <p:attrName>ppt_x</p:attrName>
                                        </p:attrNameLst>
                                      </p:cBhvr>
                                      <p:tavLst>
                                        <p:tav tm="0">
                                          <p:val>
                                            <p:strVal val="#ppt_x"/>
                                          </p:val>
                                        </p:tav>
                                        <p:tav tm="100000">
                                          <p:val>
                                            <p:strVal val="#ppt_x"/>
                                          </p:val>
                                        </p:tav>
                                      </p:tavLst>
                                    </p:anim>
                                    <p:anim calcmode="lin" valueType="num">
                                      <p:cBhvr>
                                        <p:cTn id="119" dur="1000" fill="hold"/>
                                        <p:tgtEl>
                                          <p:spTgt spid="5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1000"/>
                                        <p:tgtEl>
                                          <p:spTgt spid="58"/>
                                        </p:tgtEl>
                                      </p:cBhvr>
                                    </p:animEffect>
                                    <p:anim calcmode="lin" valueType="num">
                                      <p:cBhvr>
                                        <p:cTn id="123" dur="1000" fill="hold"/>
                                        <p:tgtEl>
                                          <p:spTgt spid="58"/>
                                        </p:tgtEl>
                                        <p:attrNameLst>
                                          <p:attrName>ppt_x</p:attrName>
                                        </p:attrNameLst>
                                      </p:cBhvr>
                                      <p:tavLst>
                                        <p:tav tm="0">
                                          <p:val>
                                            <p:strVal val="#ppt_x"/>
                                          </p:val>
                                        </p:tav>
                                        <p:tav tm="100000">
                                          <p:val>
                                            <p:strVal val="#ppt_x"/>
                                          </p:val>
                                        </p:tav>
                                      </p:tavLst>
                                    </p:anim>
                                    <p:anim calcmode="lin" valueType="num">
                                      <p:cBhvr>
                                        <p:cTn id="124" dur="1000" fill="hold"/>
                                        <p:tgtEl>
                                          <p:spTgt spid="58"/>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59"/>
                                        </p:tgtEl>
                                        <p:attrNameLst>
                                          <p:attrName>style.visibility</p:attrName>
                                        </p:attrNameLst>
                                      </p:cBhvr>
                                      <p:to>
                                        <p:strVal val="visible"/>
                                      </p:to>
                                    </p:set>
                                    <p:animEffect transition="in" filter="fade">
                                      <p:cBhvr>
                                        <p:cTn id="127" dur="1000"/>
                                        <p:tgtEl>
                                          <p:spTgt spid="59"/>
                                        </p:tgtEl>
                                      </p:cBhvr>
                                    </p:animEffect>
                                    <p:anim calcmode="lin" valueType="num">
                                      <p:cBhvr>
                                        <p:cTn id="128" dur="1000" fill="hold"/>
                                        <p:tgtEl>
                                          <p:spTgt spid="59"/>
                                        </p:tgtEl>
                                        <p:attrNameLst>
                                          <p:attrName>ppt_x</p:attrName>
                                        </p:attrNameLst>
                                      </p:cBhvr>
                                      <p:tavLst>
                                        <p:tav tm="0">
                                          <p:val>
                                            <p:strVal val="#ppt_x"/>
                                          </p:val>
                                        </p:tav>
                                        <p:tav tm="100000">
                                          <p:val>
                                            <p:strVal val="#ppt_x"/>
                                          </p:val>
                                        </p:tav>
                                      </p:tavLst>
                                    </p:anim>
                                    <p:anim calcmode="lin" valueType="num">
                                      <p:cBhvr>
                                        <p:cTn id="129" dur="1000" fill="hold"/>
                                        <p:tgtEl>
                                          <p:spTgt spid="59"/>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fade">
                                      <p:cBhvr>
                                        <p:cTn id="132" dur="1000"/>
                                        <p:tgtEl>
                                          <p:spTgt spid="60"/>
                                        </p:tgtEl>
                                      </p:cBhvr>
                                    </p:animEffect>
                                    <p:anim calcmode="lin" valueType="num">
                                      <p:cBhvr>
                                        <p:cTn id="133" dur="1000" fill="hold"/>
                                        <p:tgtEl>
                                          <p:spTgt spid="60"/>
                                        </p:tgtEl>
                                        <p:attrNameLst>
                                          <p:attrName>ppt_x</p:attrName>
                                        </p:attrNameLst>
                                      </p:cBhvr>
                                      <p:tavLst>
                                        <p:tav tm="0">
                                          <p:val>
                                            <p:strVal val="#ppt_x"/>
                                          </p:val>
                                        </p:tav>
                                        <p:tav tm="100000">
                                          <p:val>
                                            <p:strVal val="#ppt_x"/>
                                          </p:val>
                                        </p:tav>
                                      </p:tavLst>
                                    </p:anim>
                                    <p:anim calcmode="lin" valueType="num">
                                      <p:cBhvr>
                                        <p:cTn id="134" dur="1000" fill="hold"/>
                                        <p:tgtEl>
                                          <p:spTgt spid="60"/>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65"/>
                                        </p:tgtEl>
                                        <p:attrNameLst>
                                          <p:attrName>style.visibility</p:attrName>
                                        </p:attrNameLst>
                                      </p:cBhvr>
                                      <p:to>
                                        <p:strVal val="visible"/>
                                      </p:to>
                                    </p:set>
                                    <p:animEffect transition="in" filter="fade">
                                      <p:cBhvr>
                                        <p:cTn id="137" dur="1000"/>
                                        <p:tgtEl>
                                          <p:spTgt spid="65"/>
                                        </p:tgtEl>
                                      </p:cBhvr>
                                    </p:animEffect>
                                    <p:anim calcmode="lin" valueType="num">
                                      <p:cBhvr>
                                        <p:cTn id="138" dur="1000" fill="hold"/>
                                        <p:tgtEl>
                                          <p:spTgt spid="65"/>
                                        </p:tgtEl>
                                        <p:attrNameLst>
                                          <p:attrName>ppt_x</p:attrName>
                                        </p:attrNameLst>
                                      </p:cBhvr>
                                      <p:tavLst>
                                        <p:tav tm="0">
                                          <p:val>
                                            <p:strVal val="#ppt_x"/>
                                          </p:val>
                                        </p:tav>
                                        <p:tav tm="100000">
                                          <p:val>
                                            <p:strVal val="#ppt_x"/>
                                          </p:val>
                                        </p:tav>
                                      </p:tavLst>
                                    </p:anim>
                                    <p:anim calcmode="lin" valueType="num">
                                      <p:cBhvr>
                                        <p:cTn id="139" dur="1000" fill="hold"/>
                                        <p:tgtEl>
                                          <p:spTgt spid="6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66"/>
                                        </p:tgtEl>
                                        <p:attrNameLst>
                                          <p:attrName>style.visibility</p:attrName>
                                        </p:attrNameLst>
                                      </p:cBhvr>
                                      <p:to>
                                        <p:strVal val="visible"/>
                                      </p:to>
                                    </p:set>
                                    <p:animEffect transition="in" filter="fade">
                                      <p:cBhvr>
                                        <p:cTn id="142" dur="1000"/>
                                        <p:tgtEl>
                                          <p:spTgt spid="66"/>
                                        </p:tgtEl>
                                      </p:cBhvr>
                                    </p:animEffect>
                                    <p:anim calcmode="lin" valueType="num">
                                      <p:cBhvr>
                                        <p:cTn id="143" dur="1000" fill="hold"/>
                                        <p:tgtEl>
                                          <p:spTgt spid="66"/>
                                        </p:tgtEl>
                                        <p:attrNameLst>
                                          <p:attrName>ppt_x</p:attrName>
                                        </p:attrNameLst>
                                      </p:cBhvr>
                                      <p:tavLst>
                                        <p:tav tm="0">
                                          <p:val>
                                            <p:strVal val="#ppt_x"/>
                                          </p:val>
                                        </p:tav>
                                        <p:tav tm="100000">
                                          <p:val>
                                            <p:strVal val="#ppt_x"/>
                                          </p:val>
                                        </p:tav>
                                      </p:tavLst>
                                    </p:anim>
                                    <p:anim calcmode="lin" valueType="num">
                                      <p:cBhvr>
                                        <p:cTn id="144" dur="1000" fill="hold"/>
                                        <p:tgtEl>
                                          <p:spTgt spid="66"/>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67"/>
                                        </p:tgtEl>
                                        <p:attrNameLst>
                                          <p:attrName>style.visibility</p:attrName>
                                        </p:attrNameLst>
                                      </p:cBhvr>
                                      <p:to>
                                        <p:strVal val="visible"/>
                                      </p:to>
                                    </p:set>
                                    <p:animEffect transition="in" filter="fade">
                                      <p:cBhvr>
                                        <p:cTn id="147" dur="1000"/>
                                        <p:tgtEl>
                                          <p:spTgt spid="67"/>
                                        </p:tgtEl>
                                      </p:cBhvr>
                                    </p:animEffect>
                                    <p:anim calcmode="lin" valueType="num">
                                      <p:cBhvr>
                                        <p:cTn id="148" dur="1000" fill="hold"/>
                                        <p:tgtEl>
                                          <p:spTgt spid="67"/>
                                        </p:tgtEl>
                                        <p:attrNameLst>
                                          <p:attrName>ppt_x</p:attrName>
                                        </p:attrNameLst>
                                      </p:cBhvr>
                                      <p:tavLst>
                                        <p:tav tm="0">
                                          <p:val>
                                            <p:strVal val="#ppt_x"/>
                                          </p:val>
                                        </p:tav>
                                        <p:tav tm="100000">
                                          <p:val>
                                            <p:strVal val="#ppt_x"/>
                                          </p:val>
                                        </p:tav>
                                      </p:tavLst>
                                    </p:anim>
                                    <p:anim calcmode="lin" valueType="num">
                                      <p:cBhvr>
                                        <p:cTn id="149" dur="1000" fill="hold"/>
                                        <p:tgtEl>
                                          <p:spTgt spid="6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68"/>
                                        </p:tgtEl>
                                        <p:attrNameLst>
                                          <p:attrName>style.visibility</p:attrName>
                                        </p:attrNameLst>
                                      </p:cBhvr>
                                      <p:to>
                                        <p:strVal val="visible"/>
                                      </p:to>
                                    </p:set>
                                    <p:animEffect transition="in" filter="fade">
                                      <p:cBhvr>
                                        <p:cTn id="152" dur="1000"/>
                                        <p:tgtEl>
                                          <p:spTgt spid="68"/>
                                        </p:tgtEl>
                                      </p:cBhvr>
                                    </p:animEffect>
                                    <p:anim calcmode="lin" valueType="num">
                                      <p:cBhvr>
                                        <p:cTn id="153" dur="1000" fill="hold"/>
                                        <p:tgtEl>
                                          <p:spTgt spid="68"/>
                                        </p:tgtEl>
                                        <p:attrNameLst>
                                          <p:attrName>ppt_x</p:attrName>
                                        </p:attrNameLst>
                                      </p:cBhvr>
                                      <p:tavLst>
                                        <p:tav tm="0">
                                          <p:val>
                                            <p:strVal val="#ppt_x"/>
                                          </p:val>
                                        </p:tav>
                                        <p:tav tm="100000">
                                          <p:val>
                                            <p:strVal val="#ppt_x"/>
                                          </p:val>
                                        </p:tav>
                                      </p:tavLst>
                                    </p:anim>
                                    <p:anim calcmode="lin" valueType="num">
                                      <p:cBhvr>
                                        <p:cTn id="154" dur="1000" fill="hold"/>
                                        <p:tgtEl>
                                          <p:spTgt spid="6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69"/>
                                        </p:tgtEl>
                                        <p:attrNameLst>
                                          <p:attrName>style.visibility</p:attrName>
                                        </p:attrNameLst>
                                      </p:cBhvr>
                                      <p:to>
                                        <p:strVal val="visible"/>
                                      </p:to>
                                    </p:set>
                                    <p:animEffect transition="in" filter="fade">
                                      <p:cBhvr>
                                        <p:cTn id="157" dur="1000"/>
                                        <p:tgtEl>
                                          <p:spTgt spid="69"/>
                                        </p:tgtEl>
                                      </p:cBhvr>
                                    </p:animEffect>
                                    <p:anim calcmode="lin" valueType="num">
                                      <p:cBhvr>
                                        <p:cTn id="158" dur="1000" fill="hold"/>
                                        <p:tgtEl>
                                          <p:spTgt spid="69"/>
                                        </p:tgtEl>
                                        <p:attrNameLst>
                                          <p:attrName>ppt_x</p:attrName>
                                        </p:attrNameLst>
                                      </p:cBhvr>
                                      <p:tavLst>
                                        <p:tav tm="0">
                                          <p:val>
                                            <p:strVal val="#ppt_x"/>
                                          </p:val>
                                        </p:tav>
                                        <p:tav tm="100000">
                                          <p:val>
                                            <p:strVal val="#ppt_x"/>
                                          </p:val>
                                        </p:tav>
                                      </p:tavLst>
                                    </p:anim>
                                    <p:anim calcmode="lin" valueType="num">
                                      <p:cBhvr>
                                        <p:cTn id="159" dur="1000" fill="hold"/>
                                        <p:tgtEl>
                                          <p:spTgt spid="69"/>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70"/>
                                        </p:tgtEl>
                                        <p:attrNameLst>
                                          <p:attrName>style.visibility</p:attrName>
                                        </p:attrNameLst>
                                      </p:cBhvr>
                                      <p:to>
                                        <p:strVal val="visible"/>
                                      </p:to>
                                    </p:set>
                                    <p:animEffect transition="in" filter="fade">
                                      <p:cBhvr>
                                        <p:cTn id="162" dur="1000"/>
                                        <p:tgtEl>
                                          <p:spTgt spid="70"/>
                                        </p:tgtEl>
                                      </p:cBhvr>
                                    </p:animEffect>
                                    <p:anim calcmode="lin" valueType="num">
                                      <p:cBhvr>
                                        <p:cTn id="163" dur="1000" fill="hold"/>
                                        <p:tgtEl>
                                          <p:spTgt spid="70"/>
                                        </p:tgtEl>
                                        <p:attrNameLst>
                                          <p:attrName>ppt_x</p:attrName>
                                        </p:attrNameLst>
                                      </p:cBhvr>
                                      <p:tavLst>
                                        <p:tav tm="0">
                                          <p:val>
                                            <p:strVal val="#ppt_x"/>
                                          </p:val>
                                        </p:tav>
                                        <p:tav tm="100000">
                                          <p:val>
                                            <p:strVal val="#ppt_x"/>
                                          </p:val>
                                        </p:tav>
                                      </p:tavLst>
                                    </p:anim>
                                    <p:anim calcmode="lin" valueType="num">
                                      <p:cBhvr>
                                        <p:cTn id="164" dur="1000" fill="hold"/>
                                        <p:tgtEl>
                                          <p:spTgt spid="7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74"/>
                                        </p:tgtEl>
                                        <p:attrNameLst>
                                          <p:attrName>style.visibility</p:attrName>
                                        </p:attrNameLst>
                                      </p:cBhvr>
                                      <p:to>
                                        <p:strVal val="visible"/>
                                      </p:to>
                                    </p:set>
                                    <p:animEffect transition="in" filter="fade">
                                      <p:cBhvr>
                                        <p:cTn id="167" dur="1000"/>
                                        <p:tgtEl>
                                          <p:spTgt spid="74"/>
                                        </p:tgtEl>
                                      </p:cBhvr>
                                    </p:animEffect>
                                    <p:anim calcmode="lin" valueType="num">
                                      <p:cBhvr>
                                        <p:cTn id="168" dur="1000" fill="hold"/>
                                        <p:tgtEl>
                                          <p:spTgt spid="74"/>
                                        </p:tgtEl>
                                        <p:attrNameLst>
                                          <p:attrName>ppt_x</p:attrName>
                                        </p:attrNameLst>
                                      </p:cBhvr>
                                      <p:tavLst>
                                        <p:tav tm="0">
                                          <p:val>
                                            <p:strVal val="#ppt_x"/>
                                          </p:val>
                                        </p:tav>
                                        <p:tav tm="100000">
                                          <p:val>
                                            <p:strVal val="#ppt_x"/>
                                          </p:val>
                                        </p:tav>
                                      </p:tavLst>
                                    </p:anim>
                                    <p:anim calcmode="lin" valueType="num">
                                      <p:cBhvr>
                                        <p:cTn id="169" dur="1000" fill="hold"/>
                                        <p:tgtEl>
                                          <p:spTgt spid="74"/>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75"/>
                                        </p:tgtEl>
                                        <p:attrNameLst>
                                          <p:attrName>style.visibility</p:attrName>
                                        </p:attrNameLst>
                                      </p:cBhvr>
                                      <p:to>
                                        <p:strVal val="visible"/>
                                      </p:to>
                                    </p:set>
                                    <p:animEffect transition="in" filter="fade">
                                      <p:cBhvr>
                                        <p:cTn id="172" dur="1000"/>
                                        <p:tgtEl>
                                          <p:spTgt spid="75"/>
                                        </p:tgtEl>
                                      </p:cBhvr>
                                    </p:animEffect>
                                    <p:anim calcmode="lin" valueType="num">
                                      <p:cBhvr>
                                        <p:cTn id="173" dur="1000" fill="hold"/>
                                        <p:tgtEl>
                                          <p:spTgt spid="75"/>
                                        </p:tgtEl>
                                        <p:attrNameLst>
                                          <p:attrName>ppt_x</p:attrName>
                                        </p:attrNameLst>
                                      </p:cBhvr>
                                      <p:tavLst>
                                        <p:tav tm="0">
                                          <p:val>
                                            <p:strVal val="#ppt_x"/>
                                          </p:val>
                                        </p:tav>
                                        <p:tav tm="100000">
                                          <p:val>
                                            <p:strVal val="#ppt_x"/>
                                          </p:val>
                                        </p:tav>
                                      </p:tavLst>
                                    </p:anim>
                                    <p:anim calcmode="lin" valueType="num">
                                      <p:cBhvr>
                                        <p:cTn id="174" dur="1000" fill="hold"/>
                                        <p:tgtEl>
                                          <p:spTgt spid="75"/>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Effect transition="in" filter="fade">
                                      <p:cBhvr>
                                        <p:cTn id="177" dur="1000"/>
                                        <p:tgtEl>
                                          <p:spTgt spid="76"/>
                                        </p:tgtEl>
                                      </p:cBhvr>
                                    </p:animEffect>
                                    <p:anim calcmode="lin" valueType="num">
                                      <p:cBhvr>
                                        <p:cTn id="178" dur="1000" fill="hold"/>
                                        <p:tgtEl>
                                          <p:spTgt spid="76"/>
                                        </p:tgtEl>
                                        <p:attrNameLst>
                                          <p:attrName>ppt_x</p:attrName>
                                        </p:attrNameLst>
                                      </p:cBhvr>
                                      <p:tavLst>
                                        <p:tav tm="0">
                                          <p:val>
                                            <p:strVal val="#ppt_x"/>
                                          </p:val>
                                        </p:tav>
                                        <p:tav tm="100000">
                                          <p:val>
                                            <p:strVal val="#ppt_x"/>
                                          </p:val>
                                        </p:tav>
                                      </p:tavLst>
                                    </p:anim>
                                    <p:anim calcmode="lin" valueType="num">
                                      <p:cBhvr>
                                        <p:cTn id="179" dur="1000" fill="hold"/>
                                        <p:tgtEl>
                                          <p:spTgt spid="76"/>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77"/>
                                        </p:tgtEl>
                                        <p:attrNameLst>
                                          <p:attrName>style.visibility</p:attrName>
                                        </p:attrNameLst>
                                      </p:cBhvr>
                                      <p:to>
                                        <p:strVal val="visible"/>
                                      </p:to>
                                    </p:set>
                                    <p:animEffect transition="in" filter="fade">
                                      <p:cBhvr>
                                        <p:cTn id="182" dur="1000"/>
                                        <p:tgtEl>
                                          <p:spTgt spid="77"/>
                                        </p:tgtEl>
                                      </p:cBhvr>
                                    </p:animEffect>
                                    <p:anim calcmode="lin" valueType="num">
                                      <p:cBhvr>
                                        <p:cTn id="183" dur="1000" fill="hold"/>
                                        <p:tgtEl>
                                          <p:spTgt spid="77"/>
                                        </p:tgtEl>
                                        <p:attrNameLst>
                                          <p:attrName>ppt_x</p:attrName>
                                        </p:attrNameLst>
                                      </p:cBhvr>
                                      <p:tavLst>
                                        <p:tav tm="0">
                                          <p:val>
                                            <p:strVal val="#ppt_x"/>
                                          </p:val>
                                        </p:tav>
                                        <p:tav tm="100000">
                                          <p:val>
                                            <p:strVal val="#ppt_x"/>
                                          </p:val>
                                        </p:tav>
                                      </p:tavLst>
                                    </p:anim>
                                    <p:anim calcmode="lin" valueType="num">
                                      <p:cBhvr>
                                        <p:cTn id="184" dur="1000" fill="hold"/>
                                        <p:tgtEl>
                                          <p:spTgt spid="77"/>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78"/>
                                        </p:tgtEl>
                                        <p:attrNameLst>
                                          <p:attrName>style.visibility</p:attrName>
                                        </p:attrNameLst>
                                      </p:cBhvr>
                                      <p:to>
                                        <p:strVal val="visible"/>
                                      </p:to>
                                    </p:set>
                                    <p:animEffect transition="in" filter="fade">
                                      <p:cBhvr>
                                        <p:cTn id="187" dur="1000"/>
                                        <p:tgtEl>
                                          <p:spTgt spid="78"/>
                                        </p:tgtEl>
                                      </p:cBhvr>
                                    </p:animEffect>
                                    <p:anim calcmode="lin" valueType="num">
                                      <p:cBhvr>
                                        <p:cTn id="188" dur="1000" fill="hold"/>
                                        <p:tgtEl>
                                          <p:spTgt spid="78"/>
                                        </p:tgtEl>
                                        <p:attrNameLst>
                                          <p:attrName>ppt_x</p:attrName>
                                        </p:attrNameLst>
                                      </p:cBhvr>
                                      <p:tavLst>
                                        <p:tav tm="0">
                                          <p:val>
                                            <p:strVal val="#ppt_x"/>
                                          </p:val>
                                        </p:tav>
                                        <p:tav tm="100000">
                                          <p:val>
                                            <p:strVal val="#ppt_x"/>
                                          </p:val>
                                        </p:tav>
                                      </p:tavLst>
                                    </p:anim>
                                    <p:anim calcmode="lin" valueType="num">
                                      <p:cBhvr>
                                        <p:cTn id="189" dur="1000" fill="hold"/>
                                        <p:tgtEl>
                                          <p:spTgt spid="78"/>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79"/>
                                        </p:tgtEl>
                                        <p:attrNameLst>
                                          <p:attrName>style.visibility</p:attrName>
                                        </p:attrNameLst>
                                      </p:cBhvr>
                                      <p:to>
                                        <p:strVal val="visible"/>
                                      </p:to>
                                    </p:set>
                                    <p:animEffect transition="in" filter="fade">
                                      <p:cBhvr>
                                        <p:cTn id="192" dur="1000"/>
                                        <p:tgtEl>
                                          <p:spTgt spid="79"/>
                                        </p:tgtEl>
                                      </p:cBhvr>
                                    </p:animEffect>
                                    <p:anim calcmode="lin" valueType="num">
                                      <p:cBhvr>
                                        <p:cTn id="193" dur="1000" fill="hold"/>
                                        <p:tgtEl>
                                          <p:spTgt spid="79"/>
                                        </p:tgtEl>
                                        <p:attrNameLst>
                                          <p:attrName>ppt_x</p:attrName>
                                        </p:attrNameLst>
                                      </p:cBhvr>
                                      <p:tavLst>
                                        <p:tav tm="0">
                                          <p:val>
                                            <p:strVal val="#ppt_x"/>
                                          </p:val>
                                        </p:tav>
                                        <p:tav tm="100000">
                                          <p:val>
                                            <p:strVal val="#ppt_x"/>
                                          </p:val>
                                        </p:tav>
                                      </p:tavLst>
                                    </p:anim>
                                    <p:anim calcmode="lin" valueType="num">
                                      <p:cBhvr>
                                        <p:cTn id="194" dur="1000" fill="hold"/>
                                        <p:tgtEl>
                                          <p:spTgt spid="79"/>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80"/>
                                        </p:tgtEl>
                                        <p:attrNameLst>
                                          <p:attrName>style.visibility</p:attrName>
                                        </p:attrNameLst>
                                      </p:cBhvr>
                                      <p:to>
                                        <p:strVal val="visible"/>
                                      </p:to>
                                    </p:set>
                                    <p:animEffect transition="in" filter="fade">
                                      <p:cBhvr>
                                        <p:cTn id="197" dur="1000"/>
                                        <p:tgtEl>
                                          <p:spTgt spid="80"/>
                                        </p:tgtEl>
                                      </p:cBhvr>
                                    </p:animEffect>
                                    <p:anim calcmode="lin" valueType="num">
                                      <p:cBhvr>
                                        <p:cTn id="198" dur="1000" fill="hold"/>
                                        <p:tgtEl>
                                          <p:spTgt spid="80"/>
                                        </p:tgtEl>
                                        <p:attrNameLst>
                                          <p:attrName>ppt_x</p:attrName>
                                        </p:attrNameLst>
                                      </p:cBhvr>
                                      <p:tavLst>
                                        <p:tav tm="0">
                                          <p:val>
                                            <p:strVal val="#ppt_x"/>
                                          </p:val>
                                        </p:tav>
                                        <p:tav tm="100000">
                                          <p:val>
                                            <p:strVal val="#ppt_x"/>
                                          </p:val>
                                        </p:tav>
                                      </p:tavLst>
                                    </p:anim>
                                    <p:anim calcmode="lin" valueType="num">
                                      <p:cBhvr>
                                        <p:cTn id="199" dur="1000" fill="hold"/>
                                        <p:tgtEl>
                                          <p:spTgt spid="80"/>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81"/>
                                        </p:tgtEl>
                                        <p:attrNameLst>
                                          <p:attrName>style.visibility</p:attrName>
                                        </p:attrNameLst>
                                      </p:cBhvr>
                                      <p:to>
                                        <p:strVal val="visible"/>
                                      </p:to>
                                    </p:set>
                                    <p:animEffect transition="in" filter="fade">
                                      <p:cBhvr>
                                        <p:cTn id="202" dur="1000"/>
                                        <p:tgtEl>
                                          <p:spTgt spid="81"/>
                                        </p:tgtEl>
                                      </p:cBhvr>
                                    </p:animEffect>
                                    <p:anim calcmode="lin" valueType="num">
                                      <p:cBhvr>
                                        <p:cTn id="203" dur="1000" fill="hold"/>
                                        <p:tgtEl>
                                          <p:spTgt spid="81"/>
                                        </p:tgtEl>
                                        <p:attrNameLst>
                                          <p:attrName>ppt_x</p:attrName>
                                        </p:attrNameLst>
                                      </p:cBhvr>
                                      <p:tavLst>
                                        <p:tav tm="0">
                                          <p:val>
                                            <p:strVal val="#ppt_x"/>
                                          </p:val>
                                        </p:tav>
                                        <p:tav tm="100000">
                                          <p:val>
                                            <p:strVal val="#ppt_x"/>
                                          </p:val>
                                        </p:tav>
                                      </p:tavLst>
                                    </p:anim>
                                    <p:anim calcmode="lin" valueType="num">
                                      <p:cBhvr>
                                        <p:cTn id="204" dur="1000" fill="hold"/>
                                        <p:tgtEl>
                                          <p:spTgt spid="81"/>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82"/>
                                        </p:tgtEl>
                                        <p:attrNameLst>
                                          <p:attrName>style.visibility</p:attrName>
                                        </p:attrNameLst>
                                      </p:cBhvr>
                                      <p:to>
                                        <p:strVal val="visible"/>
                                      </p:to>
                                    </p:set>
                                    <p:animEffect transition="in" filter="fade">
                                      <p:cBhvr>
                                        <p:cTn id="207" dur="1000"/>
                                        <p:tgtEl>
                                          <p:spTgt spid="82"/>
                                        </p:tgtEl>
                                      </p:cBhvr>
                                    </p:animEffect>
                                    <p:anim calcmode="lin" valueType="num">
                                      <p:cBhvr>
                                        <p:cTn id="208" dur="1000" fill="hold"/>
                                        <p:tgtEl>
                                          <p:spTgt spid="82"/>
                                        </p:tgtEl>
                                        <p:attrNameLst>
                                          <p:attrName>ppt_x</p:attrName>
                                        </p:attrNameLst>
                                      </p:cBhvr>
                                      <p:tavLst>
                                        <p:tav tm="0">
                                          <p:val>
                                            <p:strVal val="#ppt_x"/>
                                          </p:val>
                                        </p:tav>
                                        <p:tav tm="100000">
                                          <p:val>
                                            <p:strVal val="#ppt_x"/>
                                          </p:val>
                                        </p:tav>
                                      </p:tavLst>
                                    </p:anim>
                                    <p:anim calcmode="lin" valueType="num">
                                      <p:cBhvr>
                                        <p:cTn id="209" dur="1000" fill="hold"/>
                                        <p:tgtEl>
                                          <p:spTgt spid="82"/>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83"/>
                                        </p:tgtEl>
                                        <p:attrNameLst>
                                          <p:attrName>style.visibility</p:attrName>
                                        </p:attrNameLst>
                                      </p:cBhvr>
                                      <p:to>
                                        <p:strVal val="visible"/>
                                      </p:to>
                                    </p:set>
                                    <p:animEffect transition="in" filter="fade">
                                      <p:cBhvr>
                                        <p:cTn id="212" dur="1000"/>
                                        <p:tgtEl>
                                          <p:spTgt spid="83"/>
                                        </p:tgtEl>
                                      </p:cBhvr>
                                    </p:animEffect>
                                    <p:anim calcmode="lin" valueType="num">
                                      <p:cBhvr>
                                        <p:cTn id="213" dur="1000" fill="hold"/>
                                        <p:tgtEl>
                                          <p:spTgt spid="83"/>
                                        </p:tgtEl>
                                        <p:attrNameLst>
                                          <p:attrName>ppt_x</p:attrName>
                                        </p:attrNameLst>
                                      </p:cBhvr>
                                      <p:tavLst>
                                        <p:tav tm="0">
                                          <p:val>
                                            <p:strVal val="#ppt_x"/>
                                          </p:val>
                                        </p:tav>
                                        <p:tav tm="100000">
                                          <p:val>
                                            <p:strVal val="#ppt_x"/>
                                          </p:val>
                                        </p:tav>
                                      </p:tavLst>
                                    </p:anim>
                                    <p:anim calcmode="lin" valueType="num">
                                      <p:cBhvr>
                                        <p:cTn id="214" dur="1000" fill="hold"/>
                                        <p:tgtEl>
                                          <p:spTgt spid="83"/>
                                        </p:tgtEl>
                                        <p:attrNameLst>
                                          <p:attrName>ppt_y</p:attrName>
                                        </p:attrNameLst>
                                      </p:cBhvr>
                                      <p:tavLst>
                                        <p:tav tm="0">
                                          <p:val>
                                            <p:strVal val="#ppt_y+.1"/>
                                          </p:val>
                                        </p:tav>
                                        <p:tav tm="100000">
                                          <p:val>
                                            <p:strVal val="#ppt_y"/>
                                          </p:val>
                                        </p:tav>
                                      </p:tavLst>
                                    </p:anim>
                                  </p:childTnLst>
                                </p:cTn>
                              </p:par>
                              <p:par>
                                <p:cTn id="215" presetID="42" presetClass="entr" presetSubtype="0" fill="hold" nodeType="withEffect">
                                  <p:stCondLst>
                                    <p:cond delay="0"/>
                                  </p:stCondLst>
                                  <p:childTnLst>
                                    <p:set>
                                      <p:cBhvr>
                                        <p:cTn id="216" dur="1" fill="hold">
                                          <p:stCondLst>
                                            <p:cond delay="0"/>
                                          </p:stCondLst>
                                        </p:cTn>
                                        <p:tgtEl>
                                          <p:spTgt spid="84"/>
                                        </p:tgtEl>
                                        <p:attrNameLst>
                                          <p:attrName>style.visibility</p:attrName>
                                        </p:attrNameLst>
                                      </p:cBhvr>
                                      <p:to>
                                        <p:strVal val="visible"/>
                                      </p:to>
                                    </p:set>
                                    <p:animEffect transition="in" filter="fade">
                                      <p:cBhvr>
                                        <p:cTn id="217" dur="1000"/>
                                        <p:tgtEl>
                                          <p:spTgt spid="84"/>
                                        </p:tgtEl>
                                      </p:cBhvr>
                                    </p:animEffect>
                                    <p:anim calcmode="lin" valueType="num">
                                      <p:cBhvr>
                                        <p:cTn id="218" dur="1000" fill="hold"/>
                                        <p:tgtEl>
                                          <p:spTgt spid="84"/>
                                        </p:tgtEl>
                                        <p:attrNameLst>
                                          <p:attrName>ppt_x</p:attrName>
                                        </p:attrNameLst>
                                      </p:cBhvr>
                                      <p:tavLst>
                                        <p:tav tm="0">
                                          <p:val>
                                            <p:strVal val="#ppt_x"/>
                                          </p:val>
                                        </p:tav>
                                        <p:tav tm="100000">
                                          <p:val>
                                            <p:strVal val="#ppt_x"/>
                                          </p:val>
                                        </p:tav>
                                      </p:tavLst>
                                    </p:anim>
                                    <p:anim calcmode="lin" valueType="num">
                                      <p:cBhvr>
                                        <p:cTn id="219" dur="1000" fill="hold"/>
                                        <p:tgtEl>
                                          <p:spTgt spid="84"/>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88"/>
                                        </p:tgtEl>
                                        <p:attrNameLst>
                                          <p:attrName>style.visibility</p:attrName>
                                        </p:attrNameLst>
                                      </p:cBhvr>
                                      <p:to>
                                        <p:strVal val="visible"/>
                                      </p:to>
                                    </p:set>
                                    <p:animEffect transition="in" filter="fade">
                                      <p:cBhvr>
                                        <p:cTn id="222" dur="1000"/>
                                        <p:tgtEl>
                                          <p:spTgt spid="88"/>
                                        </p:tgtEl>
                                      </p:cBhvr>
                                    </p:animEffect>
                                    <p:anim calcmode="lin" valueType="num">
                                      <p:cBhvr>
                                        <p:cTn id="223" dur="1000" fill="hold"/>
                                        <p:tgtEl>
                                          <p:spTgt spid="88"/>
                                        </p:tgtEl>
                                        <p:attrNameLst>
                                          <p:attrName>ppt_x</p:attrName>
                                        </p:attrNameLst>
                                      </p:cBhvr>
                                      <p:tavLst>
                                        <p:tav tm="0">
                                          <p:val>
                                            <p:strVal val="#ppt_x"/>
                                          </p:val>
                                        </p:tav>
                                        <p:tav tm="100000">
                                          <p:val>
                                            <p:strVal val="#ppt_x"/>
                                          </p:val>
                                        </p:tav>
                                      </p:tavLst>
                                    </p:anim>
                                    <p:anim calcmode="lin" valueType="num">
                                      <p:cBhvr>
                                        <p:cTn id="224" dur="1000" fill="hold"/>
                                        <p:tgtEl>
                                          <p:spTgt spid="88"/>
                                        </p:tgtEl>
                                        <p:attrNameLst>
                                          <p:attrName>ppt_y</p:attrName>
                                        </p:attrNameLst>
                                      </p:cBhvr>
                                      <p:tavLst>
                                        <p:tav tm="0">
                                          <p:val>
                                            <p:strVal val="#ppt_y+.1"/>
                                          </p:val>
                                        </p:tav>
                                        <p:tav tm="100000">
                                          <p:val>
                                            <p:strVal val="#ppt_y"/>
                                          </p:val>
                                        </p:tav>
                                      </p:tavLst>
                                    </p:anim>
                                  </p:childTnLst>
                                </p:cTn>
                              </p:par>
                              <p:par>
                                <p:cTn id="225" presetID="42" presetClass="entr" presetSubtype="0" fill="hold" nodeType="withEffect">
                                  <p:stCondLst>
                                    <p:cond delay="0"/>
                                  </p:stCondLst>
                                  <p:childTnLst>
                                    <p:set>
                                      <p:cBhvr>
                                        <p:cTn id="226" dur="1" fill="hold">
                                          <p:stCondLst>
                                            <p:cond delay="0"/>
                                          </p:stCondLst>
                                        </p:cTn>
                                        <p:tgtEl>
                                          <p:spTgt spid="89"/>
                                        </p:tgtEl>
                                        <p:attrNameLst>
                                          <p:attrName>style.visibility</p:attrName>
                                        </p:attrNameLst>
                                      </p:cBhvr>
                                      <p:to>
                                        <p:strVal val="visible"/>
                                      </p:to>
                                    </p:set>
                                    <p:animEffect transition="in" filter="fade">
                                      <p:cBhvr>
                                        <p:cTn id="227" dur="1000"/>
                                        <p:tgtEl>
                                          <p:spTgt spid="89"/>
                                        </p:tgtEl>
                                      </p:cBhvr>
                                    </p:animEffect>
                                    <p:anim calcmode="lin" valueType="num">
                                      <p:cBhvr>
                                        <p:cTn id="228" dur="1000" fill="hold"/>
                                        <p:tgtEl>
                                          <p:spTgt spid="89"/>
                                        </p:tgtEl>
                                        <p:attrNameLst>
                                          <p:attrName>ppt_x</p:attrName>
                                        </p:attrNameLst>
                                      </p:cBhvr>
                                      <p:tavLst>
                                        <p:tav tm="0">
                                          <p:val>
                                            <p:strVal val="#ppt_x"/>
                                          </p:val>
                                        </p:tav>
                                        <p:tav tm="100000">
                                          <p:val>
                                            <p:strVal val="#ppt_x"/>
                                          </p:val>
                                        </p:tav>
                                      </p:tavLst>
                                    </p:anim>
                                    <p:anim calcmode="lin" valueType="num">
                                      <p:cBhvr>
                                        <p:cTn id="229" dur="1000" fill="hold"/>
                                        <p:tgtEl>
                                          <p:spTgt spid="89"/>
                                        </p:tgtEl>
                                        <p:attrNameLst>
                                          <p:attrName>ppt_y</p:attrName>
                                        </p:attrNameLst>
                                      </p:cBhvr>
                                      <p:tavLst>
                                        <p:tav tm="0">
                                          <p:val>
                                            <p:strVal val="#ppt_y+.1"/>
                                          </p:val>
                                        </p:tav>
                                        <p:tav tm="100000">
                                          <p:val>
                                            <p:strVal val="#ppt_y"/>
                                          </p:val>
                                        </p:tav>
                                      </p:tavLst>
                                    </p:anim>
                                  </p:childTnLst>
                                </p:cTn>
                              </p:par>
                              <p:par>
                                <p:cTn id="230" presetID="42" presetClass="entr" presetSubtype="0" fill="hold" nodeType="withEffect">
                                  <p:stCondLst>
                                    <p:cond delay="0"/>
                                  </p:stCondLst>
                                  <p:childTnLst>
                                    <p:set>
                                      <p:cBhvr>
                                        <p:cTn id="231" dur="1" fill="hold">
                                          <p:stCondLst>
                                            <p:cond delay="0"/>
                                          </p:stCondLst>
                                        </p:cTn>
                                        <p:tgtEl>
                                          <p:spTgt spid="92"/>
                                        </p:tgtEl>
                                        <p:attrNameLst>
                                          <p:attrName>style.visibility</p:attrName>
                                        </p:attrNameLst>
                                      </p:cBhvr>
                                      <p:to>
                                        <p:strVal val="visible"/>
                                      </p:to>
                                    </p:set>
                                    <p:animEffect transition="in" filter="fade">
                                      <p:cBhvr>
                                        <p:cTn id="232" dur="1000"/>
                                        <p:tgtEl>
                                          <p:spTgt spid="92"/>
                                        </p:tgtEl>
                                      </p:cBhvr>
                                    </p:animEffect>
                                    <p:anim calcmode="lin" valueType="num">
                                      <p:cBhvr>
                                        <p:cTn id="233" dur="1000" fill="hold"/>
                                        <p:tgtEl>
                                          <p:spTgt spid="92"/>
                                        </p:tgtEl>
                                        <p:attrNameLst>
                                          <p:attrName>ppt_x</p:attrName>
                                        </p:attrNameLst>
                                      </p:cBhvr>
                                      <p:tavLst>
                                        <p:tav tm="0">
                                          <p:val>
                                            <p:strVal val="#ppt_x"/>
                                          </p:val>
                                        </p:tav>
                                        <p:tav tm="100000">
                                          <p:val>
                                            <p:strVal val="#ppt_x"/>
                                          </p:val>
                                        </p:tav>
                                      </p:tavLst>
                                    </p:anim>
                                    <p:anim calcmode="lin" valueType="num">
                                      <p:cBhvr>
                                        <p:cTn id="234" dur="1000" fill="hold"/>
                                        <p:tgtEl>
                                          <p:spTgt spid="92"/>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97"/>
                                        </p:tgtEl>
                                        <p:attrNameLst>
                                          <p:attrName>style.visibility</p:attrName>
                                        </p:attrNameLst>
                                      </p:cBhvr>
                                      <p:to>
                                        <p:strVal val="visible"/>
                                      </p:to>
                                    </p:set>
                                    <p:animEffect transition="in" filter="fade">
                                      <p:cBhvr>
                                        <p:cTn id="237" dur="1000"/>
                                        <p:tgtEl>
                                          <p:spTgt spid="97"/>
                                        </p:tgtEl>
                                      </p:cBhvr>
                                    </p:animEffect>
                                    <p:anim calcmode="lin" valueType="num">
                                      <p:cBhvr>
                                        <p:cTn id="238" dur="1000" fill="hold"/>
                                        <p:tgtEl>
                                          <p:spTgt spid="97"/>
                                        </p:tgtEl>
                                        <p:attrNameLst>
                                          <p:attrName>ppt_x</p:attrName>
                                        </p:attrNameLst>
                                      </p:cBhvr>
                                      <p:tavLst>
                                        <p:tav tm="0">
                                          <p:val>
                                            <p:strVal val="#ppt_x"/>
                                          </p:val>
                                        </p:tav>
                                        <p:tav tm="100000">
                                          <p:val>
                                            <p:strVal val="#ppt_x"/>
                                          </p:val>
                                        </p:tav>
                                      </p:tavLst>
                                    </p:anim>
                                    <p:anim calcmode="lin" valueType="num">
                                      <p:cBhvr>
                                        <p:cTn id="239" dur="1000" fill="hold"/>
                                        <p:tgtEl>
                                          <p:spTgt spid="97"/>
                                        </p:tgtEl>
                                        <p:attrNameLst>
                                          <p:attrName>ppt_y</p:attrName>
                                        </p:attrNameLst>
                                      </p:cBhvr>
                                      <p:tavLst>
                                        <p:tav tm="0">
                                          <p:val>
                                            <p:strVal val="#ppt_y+.1"/>
                                          </p:val>
                                        </p:tav>
                                        <p:tav tm="100000">
                                          <p:val>
                                            <p:strVal val="#ppt_y"/>
                                          </p:val>
                                        </p:tav>
                                      </p:tavLst>
                                    </p:anim>
                                  </p:childTnLst>
                                </p:cTn>
                              </p:par>
                              <p:par>
                                <p:cTn id="240" presetID="42" presetClass="entr" presetSubtype="0" fill="hold" nodeType="withEffect">
                                  <p:stCondLst>
                                    <p:cond delay="0"/>
                                  </p:stCondLst>
                                  <p:childTnLst>
                                    <p:set>
                                      <p:cBhvr>
                                        <p:cTn id="241" dur="1" fill="hold">
                                          <p:stCondLst>
                                            <p:cond delay="0"/>
                                          </p:stCondLst>
                                        </p:cTn>
                                        <p:tgtEl>
                                          <p:spTgt spid="98"/>
                                        </p:tgtEl>
                                        <p:attrNameLst>
                                          <p:attrName>style.visibility</p:attrName>
                                        </p:attrNameLst>
                                      </p:cBhvr>
                                      <p:to>
                                        <p:strVal val="visible"/>
                                      </p:to>
                                    </p:set>
                                    <p:animEffect transition="in" filter="fade">
                                      <p:cBhvr>
                                        <p:cTn id="242" dur="1000"/>
                                        <p:tgtEl>
                                          <p:spTgt spid="98"/>
                                        </p:tgtEl>
                                      </p:cBhvr>
                                    </p:animEffect>
                                    <p:anim calcmode="lin" valueType="num">
                                      <p:cBhvr>
                                        <p:cTn id="243" dur="1000" fill="hold"/>
                                        <p:tgtEl>
                                          <p:spTgt spid="98"/>
                                        </p:tgtEl>
                                        <p:attrNameLst>
                                          <p:attrName>ppt_x</p:attrName>
                                        </p:attrNameLst>
                                      </p:cBhvr>
                                      <p:tavLst>
                                        <p:tav tm="0">
                                          <p:val>
                                            <p:strVal val="#ppt_x"/>
                                          </p:val>
                                        </p:tav>
                                        <p:tav tm="100000">
                                          <p:val>
                                            <p:strVal val="#ppt_x"/>
                                          </p:val>
                                        </p:tav>
                                      </p:tavLst>
                                    </p:anim>
                                    <p:anim calcmode="lin" valueType="num">
                                      <p:cBhvr>
                                        <p:cTn id="244" dur="1000" fill="hold"/>
                                        <p:tgtEl>
                                          <p:spTgt spid="98"/>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110"/>
                                        </p:tgtEl>
                                        <p:attrNameLst>
                                          <p:attrName>style.visibility</p:attrName>
                                        </p:attrNameLst>
                                      </p:cBhvr>
                                      <p:to>
                                        <p:strVal val="visible"/>
                                      </p:to>
                                    </p:set>
                                    <p:animEffect transition="in" filter="fade">
                                      <p:cBhvr>
                                        <p:cTn id="247" dur="1000"/>
                                        <p:tgtEl>
                                          <p:spTgt spid="110"/>
                                        </p:tgtEl>
                                      </p:cBhvr>
                                    </p:animEffect>
                                    <p:anim calcmode="lin" valueType="num">
                                      <p:cBhvr>
                                        <p:cTn id="248" dur="1000" fill="hold"/>
                                        <p:tgtEl>
                                          <p:spTgt spid="110"/>
                                        </p:tgtEl>
                                        <p:attrNameLst>
                                          <p:attrName>ppt_x</p:attrName>
                                        </p:attrNameLst>
                                      </p:cBhvr>
                                      <p:tavLst>
                                        <p:tav tm="0">
                                          <p:val>
                                            <p:strVal val="#ppt_x"/>
                                          </p:val>
                                        </p:tav>
                                        <p:tav tm="100000">
                                          <p:val>
                                            <p:strVal val="#ppt_x"/>
                                          </p:val>
                                        </p:tav>
                                      </p:tavLst>
                                    </p:anim>
                                    <p:anim calcmode="lin" valueType="num">
                                      <p:cBhvr>
                                        <p:cTn id="249" dur="1000" fill="hold"/>
                                        <p:tgtEl>
                                          <p:spTgt spid="110"/>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111"/>
                                        </p:tgtEl>
                                        <p:attrNameLst>
                                          <p:attrName>style.visibility</p:attrName>
                                        </p:attrNameLst>
                                      </p:cBhvr>
                                      <p:to>
                                        <p:strVal val="visible"/>
                                      </p:to>
                                    </p:set>
                                    <p:animEffect transition="in" filter="fade">
                                      <p:cBhvr>
                                        <p:cTn id="252" dur="1000"/>
                                        <p:tgtEl>
                                          <p:spTgt spid="111"/>
                                        </p:tgtEl>
                                      </p:cBhvr>
                                    </p:animEffect>
                                    <p:anim calcmode="lin" valueType="num">
                                      <p:cBhvr>
                                        <p:cTn id="253" dur="1000" fill="hold"/>
                                        <p:tgtEl>
                                          <p:spTgt spid="111"/>
                                        </p:tgtEl>
                                        <p:attrNameLst>
                                          <p:attrName>ppt_x</p:attrName>
                                        </p:attrNameLst>
                                      </p:cBhvr>
                                      <p:tavLst>
                                        <p:tav tm="0">
                                          <p:val>
                                            <p:strVal val="#ppt_x"/>
                                          </p:val>
                                        </p:tav>
                                        <p:tav tm="100000">
                                          <p:val>
                                            <p:strVal val="#ppt_x"/>
                                          </p:val>
                                        </p:tav>
                                      </p:tavLst>
                                    </p:anim>
                                    <p:anim calcmode="lin" valueType="num">
                                      <p:cBhvr>
                                        <p:cTn id="254" dur="1000" fill="hold"/>
                                        <p:tgtEl>
                                          <p:spTgt spid="111"/>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112"/>
                                        </p:tgtEl>
                                        <p:attrNameLst>
                                          <p:attrName>style.visibility</p:attrName>
                                        </p:attrNameLst>
                                      </p:cBhvr>
                                      <p:to>
                                        <p:strVal val="visible"/>
                                      </p:to>
                                    </p:set>
                                    <p:animEffect transition="in" filter="fade">
                                      <p:cBhvr>
                                        <p:cTn id="257" dur="1000"/>
                                        <p:tgtEl>
                                          <p:spTgt spid="112"/>
                                        </p:tgtEl>
                                      </p:cBhvr>
                                    </p:animEffect>
                                    <p:anim calcmode="lin" valueType="num">
                                      <p:cBhvr>
                                        <p:cTn id="258" dur="1000" fill="hold"/>
                                        <p:tgtEl>
                                          <p:spTgt spid="112"/>
                                        </p:tgtEl>
                                        <p:attrNameLst>
                                          <p:attrName>ppt_x</p:attrName>
                                        </p:attrNameLst>
                                      </p:cBhvr>
                                      <p:tavLst>
                                        <p:tav tm="0">
                                          <p:val>
                                            <p:strVal val="#ppt_x"/>
                                          </p:val>
                                        </p:tav>
                                        <p:tav tm="100000">
                                          <p:val>
                                            <p:strVal val="#ppt_x"/>
                                          </p:val>
                                        </p:tav>
                                      </p:tavLst>
                                    </p:anim>
                                    <p:anim calcmode="lin" valueType="num">
                                      <p:cBhvr>
                                        <p:cTn id="259" dur="1000" fill="hold"/>
                                        <p:tgtEl>
                                          <p:spTgt spid="112"/>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113"/>
                                        </p:tgtEl>
                                        <p:attrNameLst>
                                          <p:attrName>style.visibility</p:attrName>
                                        </p:attrNameLst>
                                      </p:cBhvr>
                                      <p:to>
                                        <p:strVal val="visible"/>
                                      </p:to>
                                    </p:set>
                                    <p:animEffect transition="in" filter="fade">
                                      <p:cBhvr>
                                        <p:cTn id="262" dur="1000"/>
                                        <p:tgtEl>
                                          <p:spTgt spid="113"/>
                                        </p:tgtEl>
                                      </p:cBhvr>
                                    </p:animEffect>
                                    <p:anim calcmode="lin" valueType="num">
                                      <p:cBhvr>
                                        <p:cTn id="263" dur="1000" fill="hold"/>
                                        <p:tgtEl>
                                          <p:spTgt spid="113"/>
                                        </p:tgtEl>
                                        <p:attrNameLst>
                                          <p:attrName>ppt_x</p:attrName>
                                        </p:attrNameLst>
                                      </p:cBhvr>
                                      <p:tavLst>
                                        <p:tav tm="0">
                                          <p:val>
                                            <p:strVal val="#ppt_x"/>
                                          </p:val>
                                        </p:tav>
                                        <p:tav tm="100000">
                                          <p:val>
                                            <p:strVal val="#ppt_x"/>
                                          </p:val>
                                        </p:tav>
                                      </p:tavLst>
                                    </p:anim>
                                    <p:anim calcmode="lin" valueType="num">
                                      <p:cBhvr>
                                        <p:cTn id="264" dur="1000" fill="hold"/>
                                        <p:tgtEl>
                                          <p:spTgt spid="113"/>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114"/>
                                        </p:tgtEl>
                                        <p:attrNameLst>
                                          <p:attrName>style.visibility</p:attrName>
                                        </p:attrNameLst>
                                      </p:cBhvr>
                                      <p:to>
                                        <p:strVal val="visible"/>
                                      </p:to>
                                    </p:set>
                                    <p:animEffect transition="in" filter="fade">
                                      <p:cBhvr>
                                        <p:cTn id="267" dur="1000"/>
                                        <p:tgtEl>
                                          <p:spTgt spid="114"/>
                                        </p:tgtEl>
                                      </p:cBhvr>
                                    </p:animEffect>
                                    <p:anim calcmode="lin" valueType="num">
                                      <p:cBhvr>
                                        <p:cTn id="268" dur="1000" fill="hold"/>
                                        <p:tgtEl>
                                          <p:spTgt spid="114"/>
                                        </p:tgtEl>
                                        <p:attrNameLst>
                                          <p:attrName>ppt_x</p:attrName>
                                        </p:attrNameLst>
                                      </p:cBhvr>
                                      <p:tavLst>
                                        <p:tav tm="0">
                                          <p:val>
                                            <p:strVal val="#ppt_x"/>
                                          </p:val>
                                        </p:tav>
                                        <p:tav tm="100000">
                                          <p:val>
                                            <p:strVal val="#ppt_x"/>
                                          </p:val>
                                        </p:tav>
                                      </p:tavLst>
                                    </p:anim>
                                    <p:anim calcmode="lin" valueType="num">
                                      <p:cBhvr>
                                        <p:cTn id="269" dur="1000" fill="hold"/>
                                        <p:tgtEl>
                                          <p:spTgt spid="114"/>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115"/>
                                        </p:tgtEl>
                                        <p:attrNameLst>
                                          <p:attrName>style.visibility</p:attrName>
                                        </p:attrNameLst>
                                      </p:cBhvr>
                                      <p:to>
                                        <p:strVal val="visible"/>
                                      </p:to>
                                    </p:set>
                                    <p:animEffect transition="in" filter="fade">
                                      <p:cBhvr>
                                        <p:cTn id="272" dur="1000"/>
                                        <p:tgtEl>
                                          <p:spTgt spid="115"/>
                                        </p:tgtEl>
                                      </p:cBhvr>
                                    </p:animEffect>
                                    <p:anim calcmode="lin" valueType="num">
                                      <p:cBhvr>
                                        <p:cTn id="273" dur="1000" fill="hold"/>
                                        <p:tgtEl>
                                          <p:spTgt spid="115"/>
                                        </p:tgtEl>
                                        <p:attrNameLst>
                                          <p:attrName>ppt_x</p:attrName>
                                        </p:attrNameLst>
                                      </p:cBhvr>
                                      <p:tavLst>
                                        <p:tav tm="0">
                                          <p:val>
                                            <p:strVal val="#ppt_x"/>
                                          </p:val>
                                        </p:tav>
                                        <p:tav tm="100000">
                                          <p:val>
                                            <p:strVal val="#ppt_x"/>
                                          </p:val>
                                        </p:tav>
                                      </p:tavLst>
                                    </p:anim>
                                    <p:anim calcmode="lin" valueType="num">
                                      <p:cBhvr>
                                        <p:cTn id="274" dur="1000" fill="hold"/>
                                        <p:tgtEl>
                                          <p:spTgt spid="115"/>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116"/>
                                        </p:tgtEl>
                                        <p:attrNameLst>
                                          <p:attrName>style.visibility</p:attrName>
                                        </p:attrNameLst>
                                      </p:cBhvr>
                                      <p:to>
                                        <p:strVal val="visible"/>
                                      </p:to>
                                    </p:set>
                                    <p:animEffect transition="in" filter="fade">
                                      <p:cBhvr>
                                        <p:cTn id="277" dur="1000"/>
                                        <p:tgtEl>
                                          <p:spTgt spid="116"/>
                                        </p:tgtEl>
                                      </p:cBhvr>
                                    </p:animEffect>
                                    <p:anim calcmode="lin" valueType="num">
                                      <p:cBhvr>
                                        <p:cTn id="278" dur="1000" fill="hold"/>
                                        <p:tgtEl>
                                          <p:spTgt spid="116"/>
                                        </p:tgtEl>
                                        <p:attrNameLst>
                                          <p:attrName>ppt_x</p:attrName>
                                        </p:attrNameLst>
                                      </p:cBhvr>
                                      <p:tavLst>
                                        <p:tav tm="0">
                                          <p:val>
                                            <p:strVal val="#ppt_x"/>
                                          </p:val>
                                        </p:tav>
                                        <p:tav tm="100000">
                                          <p:val>
                                            <p:strVal val="#ppt_x"/>
                                          </p:val>
                                        </p:tav>
                                      </p:tavLst>
                                    </p:anim>
                                    <p:anim calcmode="lin" valueType="num">
                                      <p:cBhvr>
                                        <p:cTn id="279" dur="1000" fill="hold"/>
                                        <p:tgtEl>
                                          <p:spTgt spid="116"/>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117"/>
                                        </p:tgtEl>
                                        <p:attrNameLst>
                                          <p:attrName>style.visibility</p:attrName>
                                        </p:attrNameLst>
                                      </p:cBhvr>
                                      <p:to>
                                        <p:strVal val="visible"/>
                                      </p:to>
                                    </p:set>
                                    <p:animEffect transition="in" filter="fade">
                                      <p:cBhvr>
                                        <p:cTn id="282" dur="1000"/>
                                        <p:tgtEl>
                                          <p:spTgt spid="117"/>
                                        </p:tgtEl>
                                      </p:cBhvr>
                                    </p:animEffect>
                                    <p:anim calcmode="lin" valueType="num">
                                      <p:cBhvr>
                                        <p:cTn id="283" dur="1000" fill="hold"/>
                                        <p:tgtEl>
                                          <p:spTgt spid="117"/>
                                        </p:tgtEl>
                                        <p:attrNameLst>
                                          <p:attrName>ppt_x</p:attrName>
                                        </p:attrNameLst>
                                      </p:cBhvr>
                                      <p:tavLst>
                                        <p:tav tm="0">
                                          <p:val>
                                            <p:strVal val="#ppt_x"/>
                                          </p:val>
                                        </p:tav>
                                        <p:tav tm="100000">
                                          <p:val>
                                            <p:strVal val="#ppt_x"/>
                                          </p:val>
                                        </p:tav>
                                      </p:tavLst>
                                    </p:anim>
                                    <p:anim calcmode="lin" valueType="num">
                                      <p:cBhvr>
                                        <p:cTn id="284" dur="1000" fill="hold"/>
                                        <p:tgtEl>
                                          <p:spTgt spid="117"/>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118"/>
                                        </p:tgtEl>
                                        <p:attrNameLst>
                                          <p:attrName>style.visibility</p:attrName>
                                        </p:attrNameLst>
                                      </p:cBhvr>
                                      <p:to>
                                        <p:strVal val="visible"/>
                                      </p:to>
                                    </p:set>
                                    <p:animEffect transition="in" filter="fade">
                                      <p:cBhvr>
                                        <p:cTn id="287" dur="1000"/>
                                        <p:tgtEl>
                                          <p:spTgt spid="118"/>
                                        </p:tgtEl>
                                      </p:cBhvr>
                                    </p:animEffect>
                                    <p:anim calcmode="lin" valueType="num">
                                      <p:cBhvr>
                                        <p:cTn id="288" dur="1000" fill="hold"/>
                                        <p:tgtEl>
                                          <p:spTgt spid="118"/>
                                        </p:tgtEl>
                                        <p:attrNameLst>
                                          <p:attrName>ppt_x</p:attrName>
                                        </p:attrNameLst>
                                      </p:cBhvr>
                                      <p:tavLst>
                                        <p:tav tm="0">
                                          <p:val>
                                            <p:strVal val="#ppt_x"/>
                                          </p:val>
                                        </p:tav>
                                        <p:tav tm="100000">
                                          <p:val>
                                            <p:strVal val="#ppt_x"/>
                                          </p:val>
                                        </p:tav>
                                      </p:tavLst>
                                    </p:anim>
                                    <p:anim calcmode="lin" valueType="num">
                                      <p:cBhvr>
                                        <p:cTn id="289" dur="1000" fill="hold"/>
                                        <p:tgtEl>
                                          <p:spTgt spid="118"/>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119"/>
                                        </p:tgtEl>
                                        <p:attrNameLst>
                                          <p:attrName>style.visibility</p:attrName>
                                        </p:attrNameLst>
                                      </p:cBhvr>
                                      <p:to>
                                        <p:strVal val="visible"/>
                                      </p:to>
                                    </p:set>
                                    <p:animEffect transition="in" filter="fade">
                                      <p:cBhvr>
                                        <p:cTn id="292" dur="1000"/>
                                        <p:tgtEl>
                                          <p:spTgt spid="119"/>
                                        </p:tgtEl>
                                      </p:cBhvr>
                                    </p:animEffect>
                                    <p:anim calcmode="lin" valueType="num">
                                      <p:cBhvr>
                                        <p:cTn id="293" dur="1000" fill="hold"/>
                                        <p:tgtEl>
                                          <p:spTgt spid="119"/>
                                        </p:tgtEl>
                                        <p:attrNameLst>
                                          <p:attrName>ppt_x</p:attrName>
                                        </p:attrNameLst>
                                      </p:cBhvr>
                                      <p:tavLst>
                                        <p:tav tm="0">
                                          <p:val>
                                            <p:strVal val="#ppt_x"/>
                                          </p:val>
                                        </p:tav>
                                        <p:tav tm="100000">
                                          <p:val>
                                            <p:strVal val="#ppt_x"/>
                                          </p:val>
                                        </p:tav>
                                      </p:tavLst>
                                    </p:anim>
                                    <p:anim calcmode="lin" valueType="num">
                                      <p:cBhvr>
                                        <p:cTn id="294" dur="1000" fill="hold"/>
                                        <p:tgtEl>
                                          <p:spTgt spid="119"/>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120"/>
                                        </p:tgtEl>
                                        <p:attrNameLst>
                                          <p:attrName>style.visibility</p:attrName>
                                        </p:attrNameLst>
                                      </p:cBhvr>
                                      <p:to>
                                        <p:strVal val="visible"/>
                                      </p:to>
                                    </p:set>
                                    <p:animEffect transition="in" filter="fade">
                                      <p:cBhvr>
                                        <p:cTn id="297" dur="1000"/>
                                        <p:tgtEl>
                                          <p:spTgt spid="120"/>
                                        </p:tgtEl>
                                      </p:cBhvr>
                                    </p:animEffect>
                                    <p:anim calcmode="lin" valueType="num">
                                      <p:cBhvr>
                                        <p:cTn id="298" dur="1000" fill="hold"/>
                                        <p:tgtEl>
                                          <p:spTgt spid="120"/>
                                        </p:tgtEl>
                                        <p:attrNameLst>
                                          <p:attrName>ppt_x</p:attrName>
                                        </p:attrNameLst>
                                      </p:cBhvr>
                                      <p:tavLst>
                                        <p:tav tm="0">
                                          <p:val>
                                            <p:strVal val="#ppt_x"/>
                                          </p:val>
                                        </p:tav>
                                        <p:tav tm="100000">
                                          <p:val>
                                            <p:strVal val="#ppt_x"/>
                                          </p:val>
                                        </p:tav>
                                      </p:tavLst>
                                    </p:anim>
                                    <p:anim calcmode="lin" valueType="num">
                                      <p:cBhvr>
                                        <p:cTn id="299" dur="1000" fill="hold"/>
                                        <p:tgtEl>
                                          <p:spTgt spid="120"/>
                                        </p:tgtEl>
                                        <p:attrNameLst>
                                          <p:attrName>ppt_y</p:attrName>
                                        </p:attrNameLst>
                                      </p:cBhvr>
                                      <p:tavLst>
                                        <p:tav tm="0">
                                          <p:val>
                                            <p:strVal val="#ppt_y+.1"/>
                                          </p:val>
                                        </p:tav>
                                        <p:tav tm="100000">
                                          <p:val>
                                            <p:strVal val="#ppt_y"/>
                                          </p:val>
                                        </p:tav>
                                      </p:tavLst>
                                    </p:anim>
                                  </p:childTnLst>
                                </p:cTn>
                              </p:par>
                              <p:par>
                                <p:cTn id="300" presetID="42" presetClass="entr" presetSubtype="0" fill="hold" grpId="0" nodeType="withEffect">
                                  <p:stCondLst>
                                    <p:cond delay="0"/>
                                  </p:stCondLst>
                                  <p:childTnLst>
                                    <p:set>
                                      <p:cBhvr>
                                        <p:cTn id="301" dur="1" fill="hold">
                                          <p:stCondLst>
                                            <p:cond delay="0"/>
                                          </p:stCondLst>
                                        </p:cTn>
                                        <p:tgtEl>
                                          <p:spTgt spid="121"/>
                                        </p:tgtEl>
                                        <p:attrNameLst>
                                          <p:attrName>style.visibility</p:attrName>
                                        </p:attrNameLst>
                                      </p:cBhvr>
                                      <p:to>
                                        <p:strVal val="visible"/>
                                      </p:to>
                                    </p:set>
                                    <p:animEffect transition="in" filter="fade">
                                      <p:cBhvr>
                                        <p:cTn id="302" dur="1000"/>
                                        <p:tgtEl>
                                          <p:spTgt spid="121"/>
                                        </p:tgtEl>
                                      </p:cBhvr>
                                    </p:animEffect>
                                    <p:anim calcmode="lin" valueType="num">
                                      <p:cBhvr>
                                        <p:cTn id="303" dur="1000" fill="hold"/>
                                        <p:tgtEl>
                                          <p:spTgt spid="121"/>
                                        </p:tgtEl>
                                        <p:attrNameLst>
                                          <p:attrName>ppt_x</p:attrName>
                                        </p:attrNameLst>
                                      </p:cBhvr>
                                      <p:tavLst>
                                        <p:tav tm="0">
                                          <p:val>
                                            <p:strVal val="#ppt_x"/>
                                          </p:val>
                                        </p:tav>
                                        <p:tav tm="100000">
                                          <p:val>
                                            <p:strVal val="#ppt_x"/>
                                          </p:val>
                                        </p:tav>
                                      </p:tavLst>
                                    </p:anim>
                                    <p:anim calcmode="lin" valueType="num">
                                      <p:cBhvr>
                                        <p:cTn id="304" dur="1000" fill="hold"/>
                                        <p:tgtEl>
                                          <p:spTgt spid="121"/>
                                        </p:tgtEl>
                                        <p:attrNameLst>
                                          <p:attrName>ppt_y</p:attrName>
                                        </p:attrNameLst>
                                      </p:cBhvr>
                                      <p:tavLst>
                                        <p:tav tm="0">
                                          <p:val>
                                            <p:strVal val="#ppt_y+.1"/>
                                          </p:val>
                                        </p:tav>
                                        <p:tav tm="100000">
                                          <p:val>
                                            <p:strVal val="#ppt_y"/>
                                          </p:val>
                                        </p:tav>
                                      </p:tavLst>
                                    </p:anim>
                                  </p:childTnLst>
                                </p:cTn>
                              </p:par>
                              <p:par>
                                <p:cTn id="305" presetID="42" presetClass="entr" presetSubtype="0" fill="hold" grpId="0" nodeType="withEffect">
                                  <p:stCondLst>
                                    <p:cond delay="0"/>
                                  </p:stCondLst>
                                  <p:childTnLst>
                                    <p:set>
                                      <p:cBhvr>
                                        <p:cTn id="306" dur="1" fill="hold">
                                          <p:stCondLst>
                                            <p:cond delay="0"/>
                                          </p:stCondLst>
                                        </p:cTn>
                                        <p:tgtEl>
                                          <p:spTgt spid="122"/>
                                        </p:tgtEl>
                                        <p:attrNameLst>
                                          <p:attrName>style.visibility</p:attrName>
                                        </p:attrNameLst>
                                      </p:cBhvr>
                                      <p:to>
                                        <p:strVal val="visible"/>
                                      </p:to>
                                    </p:set>
                                    <p:animEffect transition="in" filter="fade">
                                      <p:cBhvr>
                                        <p:cTn id="307" dur="1000"/>
                                        <p:tgtEl>
                                          <p:spTgt spid="122"/>
                                        </p:tgtEl>
                                      </p:cBhvr>
                                    </p:animEffect>
                                    <p:anim calcmode="lin" valueType="num">
                                      <p:cBhvr>
                                        <p:cTn id="308" dur="1000" fill="hold"/>
                                        <p:tgtEl>
                                          <p:spTgt spid="122"/>
                                        </p:tgtEl>
                                        <p:attrNameLst>
                                          <p:attrName>ppt_x</p:attrName>
                                        </p:attrNameLst>
                                      </p:cBhvr>
                                      <p:tavLst>
                                        <p:tav tm="0">
                                          <p:val>
                                            <p:strVal val="#ppt_x"/>
                                          </p:val>
                                        </p:tav>
                                        <p:tav tm="100000">
                                          <p:val>
                                            <p:strVal val="#ppt_x"/>
                                          </p:val>
                                        </p:tav>
                                      </p:tavLst>
                                    </p:anim>
                                    <p:anim calcmode="lin" valueType="num">
                                      <p:cBhvr>
                                        <p:cTn id="309" dur="1000" fill="hold"/>
                                        <p:tgtEl>
                                          <p:spTgt spid="122"/>
                                        </p:tgtEl>
                                        <p:attrNameLst>
                                          <p:attrName>ppt_y</p:attrName>
                                        </p:attrNameLst>
                                      </p:cBhvr>
                                      <p:tavLst>
                                        <p:tav tm="0">
                                          <p:val>
                                            <p:strVal val="#ppt_y+.1"/>
                                          </p:val>
                                        </p:tav>
                                        <p:tav tm="100000">
                                          <p:val>
                                            <p:strVal val="#ppt_y"/>
                                          </p:val>
                                        </p:tav>
                                      </p:tavLst>
                                    </p:anim>
                                  </p:childTnLst>
                                </p:cTn>
                              </p:par>
                              <p:par>
                                <p:cTn id="310" presetID="42" presetClass="entr" presetSubtype="0" fill="hold" grpId="0" nodeType="withEffect">
                                  <p:stCondLst>
                                    <p:cond delay="0"/>
                                  </p:stCondLst>
                                  <p:childTnLst>
                                    <p:set>
                                      <p:cBhvr>
                                        <p:cTn id="311" dur="1" fill="hold">
                                          <p:stCondLst>
                                            <p:cond delay="0"/>
                                          </p:stCondLst>
                                        </p:cTn>
                                        <p:tgtEl>
                                          <p:spTgt spid="123"/>
                                        </p:tgtEl>
                                        <p:attrNameLst>
                                          <p:attrName>style.visibility</p:attrName>
                                        </p:attrNameLst>
                                      </p:cBhvr>
                                      <p:to>
                                        <p:strVal val="visible"/>
                                      </p:to>
                                    </p:set>
                                    <p:animEffect transition="in" filter="fade">
                                      <p:cBhvr>
                                        <p:cTn id="312" dur="1000"/>
                                        <p:tgtEl>
                                          <p:spTgt spid="123"/>
                                        </p:tgtEl>
                                      </p:cBhvr>
                                    </p:animEffect>
                                    <p:anim calcmode="lin" valueType="num">
                                      <p:cBhvr>
                                        <p:cTn id="313" dur="1000" fill="hold"/>
                                        <p:tgtEl>
                                          <p:spTgt spid="123"/>
                                        </p:tgtEl>
                                        <p:attrNameLst>
                                          <p:attrName>ppt_x</p:attrName>
                                        </p:attrNameLst>
                                      </p:cBhvr>
                                      <p:tavLst>
                                        <p:tav tm="0">
                                          <p:val>
                                            <p:strVal val="#ppt_x"/>
                                          </p:val>
                                        </p:tav>
                                        <p:tav tm="100000">
                                          <p:val>
                                            <p:strVal val="#ppt_x"/>
                                          </p:val>
                                        </p:tav>
                                      </p:tavLst>
                                    </p:anim>
                                    <p:anim calcmode="lin" valueType="num">
                                      <p:cBhvr>
                                        <p:cTn id="314" dur="1000" fill="hold"/>
                                        <p:tgtEl>
                                          <p:spTgt spid="123"/>
                                        </p:tgtEl>
                                        <p:attrNameLst>
                                          <p:attrName>ppt_y</p:attrName>
                                        </p:attrNameLst>
                                      </p:cBhvr>
                                      <p:tavLst>
                                        <p:tav tm="0">
                                          <p:val>
                                            <p:strVal val="#ppt_y+.1"/>
                                          </p:val>
                                        </p:tav>
                                        <p:tav tm="100000">
                                          <p:val>
                                            <p:strVal val="#ppt_y"/>
                                          </p:val>
                                        </p:tav>
                                      </p:tavLst>
                                    </p:anim>
                                  </p:childTnLst>
                                </p:cTn>
                              </p:par>
                              <p:par>
                                <p:cTn id="315" presetID="42" presetClass="entr" presetSubtype="0" fill="hold" grpId="0" nodeType="withEffect">
                                  <p:stCondLst>
                                    <p:cond delay="0"/>
                                  </p:stCondLst>
                                  <p:childTnLst>
                                    <p:set>
                                      <p:cBhvr>
                                        <p:cTn id="316" dur="1" fill="hold">
                                          <p:stCondLst>
                                            <p:cond delay="0"/>
                                          </p:stCondLst>
                                        </p:cTn>
                                        <p:tgtEl>
                                          <p:spTgt spid="124"/>
                                        </p:tgtEl>
                                        <p:attrNameLst>
                                          <p:attrName>style.visibility</p:attrName>
                                        </p:attrNameLst>
                                      </p:cBhvr>
                                      <p:to>
                                        <p:strVal val="visible"/>
                                      </p:to>
                                    </p:set>
                                    <p:animEffect transition="in" filter="fade">
                                      <p:cBhvr>
                                        <p:cTn id="317" dur="1000"/>
                                        <p:tgtEl>
                                          <p:spTgt spid="124"/>
                                        </p:tgtEl>
                                      </p:cBhvr>
                                    </p:animEffect>
                                    <p:anim calcmode="lin" valueType="num">
                                      <p:cBhvr>
                                        <p:cTn id="318" dur="1000" fill="hold"/>
                                        <p:tgtEl>
                                          <p:spTgt spid="124"/>
                                        </p:tgtEl>
                                        <p:attrNameLst>
                                          <p:attrName>ppt_x</p:attrName>
                                        </p:attrNameLst>
                                      </p:cBhvr>
                                      <p:tavLst>
                                        <p:tav tm="0">
                                          <p:val>
                                            <p:strVal val="#ppt_x"/>
                                          </p:val>
                                        </p:tav>
                                        <p:tav tm="100000">
                                          <p:val>
                                            <p:strVal val="#ppt_x"/>
                                          </p:val>
                                        </p:tav>
                                      </p:tavLst>
                                    </p:anim>
                                    <p:anim calcmode="lin" valueType="num">
                                      <p:cBhvr>
                                        <p:cTn id="319" dur="1000" fill="hold"/>
                                        <p:tgtEl>
                                          <p:spTgt spid="124"/>
                                        </p:tgtEl>
                                        <p:attrNameLst>
                                          <p:attrName>ppt_y</p:attrName>
                                        </p:attrNameLst>
                                      </p:cBhvr>
                                      <p:tavLst>
                                        <p:tav tm="0">
                                          <p:val>
                                            <p:strVal val="#ppt_y+.1"/>
                                          </p:val>
                                        </p:tav>
                                        <p:tav tm="100000">
                                          <p:val>
                                            <p:strVal val="#ppt_y"/>
                                          </p:val>
                                        </p:tav>
                                      </p:tavLst>
                                    </p:anim>
                                  </p:childTnLst>
                                </p:cTn>
                              </p:par>
                              <p:par>
                                <p:cTn id="320" presetID="42" presetClass="entr" presetSubtype="0" fill="hold" grpId="0" nodeType="withEffect">
                                  <p:stCondLst>
                                    <p:cond delay="0"/>
                                  </p:stCondLst>
                                  <p:childTnLst>
                                    <p:set>
                                      <p:cBhvr>
                                        <p:cTn id="321" dur="1" fill="hold">
                                          <p:stCondLst>
                                            <p:cond delay="0"/>
                                          </p:stCondLst>
                                        </p:cTn>
                                        <p:tgtEl>
                                          <p:spTgt spid="125"/>
                                        </p:tgtEl>
                                        <p:attrNameLst>
                                          <p:attrName>style.visibility</p:attrName>
                                        </p:attrNameLst>
                                      </p:cBhvr>
                                      <p:to>
                                        <p:strVal val="visible"/>
                                      </p:to>
                                    </p:set>
                                    <p:animEffect transition="in" filter="fade">
                                      <p:cBhvr>
                                        <p:cTn id="322" dur="1000"/>
                                        <p:tgtEl>
                                          <p:spTgt spid="125"/>
                                        </p:tgtEl>
                                      </p:cBhvr>
                                    </p:animEffect>
                                    <p:anim calcmode="lin" valueType="num">
                                      <p:cBhvr>
                                        <p:cTn id="323" dur="1000" fill="hold"/>
                                        <p:tgtEl>
                                          <p:spTgt spid="125"/>
                                        </p:tgtEl>
                                        <p:attrNameLst>
                                          <p:attrName>ppt_x</p:attrName>
                                        </p:attrNameLst>
                                      </p:cBhvr>
                                      <p:tavLst>
                                        <p:tav tm="0">
                                          <p:val>
                                            <p:strVal val="#ppt_x"/>
                                          </p:val>
                                        </p:tav>
                                        <p:tav tm="100000">
                                          <p:val>
                                            <p:strVal val="#ppt_x"/>
                                          </p:val>
                                        </p:tav>
                                      </p:tavLst>
                                    </p:anim>
                                    <p:anim calcmode="lin" valueType="num">
                                      <p:cBhvr>
                                        <p:cTn id="324" dur="1000" fill="hold"/>
                                        <p:tgtEl>
                                          <p:spTgt spid="125"/>
                                        </p:tgtEl>
                                        <p:attrNameLst>
                                          <p:attrName>ppt_y</p:attrName>
                                        </p:attrNameLst>
                                      </p:cBhvr>
                                      <p:tavLst>
                                        <p:tav tm="0">
                                          <p:val>
                                            <p:strVal val="#ppt_y+.1"/>
                                          </p:val>
                                        </p:tav>
                                        <p:tav tm="100000">
                                          <p:val>
                                            <p:strVal val="#ppt_y"/>
                                          </p:val>
                                        </p:tav>
                                      </p:tavLst>
                                    </p:anim>
                                  </p:childTnLst>
                                </p:cTn>
                              </p:par>
                              <p:par>
                                <p:cTn id="325" presetID="42" presetClass="entr" presetSubtype="0" fill="hold" grpId="0" nodeType="withEffect">
                                  <p:stCondLst>
                                    <p:cond delay="0"/>
                                  </p:stCondLst>
                                  <p:childTnLst>
                                    <p:set>
                                      <p:cBhvr>
                                        <p:cTn id="326" dur="1" fill="hold">
                                          <p:stCondLst>
                                            <p:cond delay="0"/>
                                          </p:stCondLst>
                                        </p:cTn>
                                        <p:tgtEl>
                                          <p:spTgt spid="126"/>
                                        </p:tgtEl>
                                        <p:attrNameLst>
                                          <p:attrName>style.visibility</p:attrName>
                                        </p:attrNameLst>
                                      </p:cBhvr>
                                      <p:to>
                                        <p:strVal val="visible"/>
                                      </p:to>
                                    </p:set>
                                    <p:animEffect transition="in" filter="fade">
                                      <p:cBhvr>
                                        <p:cTn id="327" dur="1000"/>
                                        <p:tgtEl>
                                          <p:spTgt spid="126"/>
                                        </p:tgtEl>
                                      </p:cBhvr>
                                    </p:animEffect>
                                    <p:anim calcmode="lin" valueType="num">
                                      <p:cBhvr>
                                        <p:cTn id="328" dur="1000" fill="hold"/>
                                        <p:tgtEl>
                                          <p:spTgt spid="126"/>
                                        </p:tgtEl>
                                        <p:attrNameLst>
                                          <p:attrName>ppt_x</p:attrName>
                                        </p:attrNameLst>
                                      </p:cBhvr>
                                      <p:tavLst>
                                        <p:tav tm="0">
                                          <p:val>
                                            <p:strVal val="#ppt_x"/>
                                          </p:val>
                                        </p:tav>
                                        <p:tav tm="100000">
                                          <p:val>
                                            <p:strVal val="#ppt_x"/>
                                          </p:val>
                                        </p:tav>
                                      </p:tavLst>
                                    </p:anim>
                                    <p:anim calcmode="lin" valueType="num">
                                      <p:cBhvr>
                                        <p:cTn id="329" dur="1000" fill="hold"/>
                                        <p:tgtEl>
                                          <p:spTgt spid="126"/>
                                        </p:tgtEl>
                                        <p:attrNameLst>
                                          <p:attrName>ppt_y</p:attrName>
                                        </p:attrNameLst>
                                      </p:cBhvr>
                                      <p:tavLst>
                                        <p:tav tm="0">
                                          <p:val>
                                            <p:strVal val="#ppt_y+.1"/>
                                          </p:val>
                                        </p:tav>
                                        <p:tav tm="100000">
                                          <p:val>
                                            <p:strVal val="#ppt_y"/>
                                          </p:val>
                                        </p:tav>
                                      </p:tavLst>
                                    </p:anim>
                                  </p:childTnLst>
                                </p:cTn>
                              </p:par>
                              <p:par>
                                <p:cTn id="330" presetID="42" presetClass="entr" presetSubtype="0" fill="hold" grpId="0" nodeType="withEffect">
                                  <p:stCondLst>
                                    <p:cond delay="0"/>
                                  </p:stCondLst>
                                  <p:childTnLst>
                                    <p:set>
                                      <p:cBhvr>
                                        <p:cTn id="331" dur="1" fill="hold">
                                          <p:stCondLst>
                                            <p:cond delay="0"/>
                                          </p:stCondLst>
                                        </p:cTn>
                                        <p:tgtEl>
                                          <p:spTgt spid="127"/>
                                        </p:tgtEl>
                                        <p:attrNameLst>
                                          <p:attrName>style.visibility</p:attrName>
                                        </p:attrNameLst>
                                      </p:cBhvr>
                                      <p:to>
                                        <p:strVal val="visible"/>
                                      </p:to>
                                    </p:set>
                                    <p:animEffect transition="in" filter="fade">
                                      <p:cBhvr>
                                        <p:cTn id="332" dur="1000"/>
                                        <p:tgtEl>
                                          <p:spTgt spid="127"/>
                                        </p:tgtEl>
                                      </p:cBhvr>
                                    </p:animEffect>
                                    <p:anim calcmode="lin" valueType="num">
                                      <p:cBhvr>
                                        <p:cTn id="333" dur="1000" fill="hold"/>
                                        <p:tgtEl>
                                          <p:spTgt spid="127"/>
                                        </p:tgtEl>
                                        <p:attrNameLst>
                                          <p:attrName>ppt_x</p:attrName>
                                        </p:attrNameLst>
                                      </p:cBhvr>
                                      <p:tavLst>
                                        <p:tav tm="0">
                                          <p:val>
                                            <p:strVal val="#ppt_x"/>
                                          </p:val>
                                        </p:tav>
                                        <p:tav tm="100000">
                                          <p:val>
                                            <p:strVal val="#ppt_x"/>
                                          </p:val>
                                        </p:tav>
                                      </p:tavLst>
                                    </p:anim>
                                    <p:anim calcmode="lin" valueType="num">
                                      <p:cBhvr>
                                        <p:cTn id="334" dur="1000" fill="hold"/>
                                        <p:tgtEl>
                                          <p:spTgt spid="127"/>
                                        </p:tgtEl>
                                        <p:attrNameLst>
                                          <p:attrName>ppt_y</p:attrName>
                                        </p:attrNameLst>
                                      </p:cBhvr>
                                      <p:tavLst>
                                        <p:tav tm="0">
                                          <p:val>
                                            <p:strVal val="#ppt_y+.1"/>
                                          </p:val>
                                        </p:tav>
                                        <p:tav tm="100000">
                                          <p:val>
                                            <p:strVal val="#ppt_y"/>
                                          </p:val>
                                        </p:tav>
                                      </p:tavLst>
                                    </p:anim>
                                  </p:childTnLst>
                                </p:cTn>
                              </p:par>
                              <p:par>
                                <p:cTn id="335" presetID="42" presetClass="entr" presetSubtype="0" fill="hold" grpId="0" nodeType="withEffect">
                                  <p:stCondLst>
                                    <p:cond delay="0"/>
                                  </p:stCondLst>
                                  <p:childTnLst>
                                    <p:set>
                                      <p:cBhvr>
                                        <p:cTn id="336" dur="1" fill="hold">
                                          <p:stCondLst>
                                            <p:cond delay="0"/>
                                          </p:stCondLst>
                                        </p:cTn>
                                        <p:tgtEl>
                                          <p:spTgt spid="128"/>
                                        </p:tgtEl>
                                        <p:attrNameLst>
                                          <p:attrName>style.visibility</p:attrName>
                                        </p:attrNameLst>
                                      </p:cBhvr>
                                      <p:to>
                                        <p:strVal val="visible"/>
                                      </p:to>
                                    </p:set>
                                    <p:animEffect transition="in" filter="fade">
                                      <p:cBhvr>
                                        <p:cTn id="337" dur="1000"/>
                                        <p:tgtEl>
                                          <p:spTgt spid="128"/>
                                        </p:tgtEl>
                                      </p:cBhvr>
                                    </p:animEffect>
                                    <p:anim calcmode="lin" valueType="num">
                                      <p:cBhvr>
                                        <p:cTn id="338" dur="1000" fill="hold"/>
                                        <p:tgtEl>
                                          <p:spTgt spid="128"/>
                                        </p:tgtEl>
                                        <p:attrNameLst>
                                          <p:attrName>ppt_x</p:attrName>
                                        </p:attrNameLst>
                                      </p:cBhvr>
                                      <p:tavLst>
                                        <p:tav tm="0">
                                          <p:val>
                                            <p:strVal val="#ppt_x"/>
                                          </p:val>
                                        </p:tav>
                                        <p:tav tm="100000">
                                          <p:val>
                                            <p:strVal val="#ppt_x"/>
                                          </p:val>
                                        </p:tav>
                                      </p:tavLst>
                                    </p:anim>
                                    <p:anim calcmode="lin" valueType="num">
                                      <p:cBhvr>
                                        <p:cTn id="339" dur="1000" fill="hold"/>
                                        <p:tgtEl>
                                          <p:spTgt spid="128"/>
                                        </p:tgtEl>
                                        <p:attrNameLst>
                                          <p:attrName>ppt_y</p:attrName>
                                        </p:attrNameLst>
                                      </p:cBhvr>
                                      <p:tavLst>
                                        <p:tav tm="0">
                                          <p:val>
                                            <p:strVal val="#ppt_y+.1"/>
                                          </p:val>
                                        </p:tav>
                                        <p:tav tm="100000">
                                          <p:val>
                                            <p:strVal val="#ppt_y"/>
                                          </p:val>
                                        </p:tav>
                                      </p:tavLst>
                                    </p:anim>
                                  </p:childTnLst>
                                </p:cTn>
                              </p:par>
                              <p:par>
                                <p:cTn id="340" presetID="42" presetClass="entr" presetSubtype="0" fill="hold" grpId="0" nodeType="withEffect">
                                  <p:stCondLst>
                                    <p:cond delay="0"/>
                                  </p:stCondLst>
                                  <p:childTnLst>
                                    <p:set>
                                      <p:cBhvr>
                                        <p:cTn id="341" dur="1" fill="hold">
                                          <p:stCondLst>
                                            <p:cond delay="0"/>
                                          </p:stCondLst>
                                        </p:cTn>
                                        <p:tgtEl>
                                          <p:spTgt spid="129"/>
                                        </p:tgtEl>
                                        <p:attrNameLst>
                                          <p:attrName>style.visibility</p:attrName>
                                        </p:attrNameLst>
                                      </p:cBhvr>
                                      <p:to>
                                        <p:strVal val="visible"/>
                                      </p:to>
                                    </p:set>
                                    <p:animEffect transition="in" filter="fade">
                                      <p:cBhvr>
                                        <p:cTn id="342" dur="1000"/>
                                        <p:tgtEl>
                                          <p:spTgt spid="129"/>
                                        </p:tgtEl>
                                      </p:cBhvr>
                                    </p:animEffect>
                                    <p:anim calcmode="lin" valueType="num">
                                      <p:cBhvr>
                                        <p:cTn id="343" dur="1000" fill="hold"/>
                                        <p:tgtEl>
                                          <p:spTgt spid="129"/>
                                        </p:tgtEl>
                                        <p:attrNameLst>
                                          <p:attrName>ppt_x</p:attrName>
                                        </p:attrNameLst>
                                      </p:cBhvr>
                                      <p:tavLst>
                                        <p:tav tm="0">
                                          <p:val>
                                            <p:strVal val="#ppt_x"/>
                                          </p:val>
                                        </p:tav>
                                        <p:tav tm="100000">
                                          <p:val>
                                            <p:strVal val="#ppt_x"/>
                                          </p:val>
                                        </p:tav>
                                      </p:tavLst>
                                    </p:anim>
                                    <p:anim calcmode="lin" valueType="num">
                                      <p:cBhvr>
                                        <p:cTn id="344" dur="1000" fill="hold"/>
                                        <p:tgtEl>
                                          <p:spTgt spid="129"/>
                                        </p:tgtEl>
                                        <p:attrNameLst>
                                          <p:attrName>ppt_y</p:attrName>
                                        </p:attrNameLst>
                                      </p:cBhvr>
                                      <p:tavLst>
                                        <p:tav tm="0">
                                          <p:val>
                                            <p:strVal val="#ppt_y+.1"/>
                                          </p:val>
                                        </p:tav>
                                        <p:tav tm="100000">
                                          <p:val>
                                            <p:strVal val="#ppt_y"/>
                                          </p:val>
                                        </p:tav>
                                      </p:tavLst>
                                    </p:anim>
                                  </p:childTnLst>
                                </p:cTn>
                              </p:par>
                              <p:par>
                                <p:cTn id="345" presetID="42" presetClass="entr" presetSubtype="0" fill="hold" grpId="0" nodeType="withEffect">
                                  <p:stCondLst>
                                    <p:cond delay="0"/>
                                  </p:stCondLst>
                                  <p:childTnLst>
                                    <p:set>
                                      <p:cBhvr>
                                        <p:cTn id="346" dur="1" fill="hold">
                                          <p:stCondLst>
                                            <p:cond delay="0"/>
                                          </p:stCondLst>
                                        </p:cTn>
                                        <p:tgtEl>
                                          <p:spTgt spid="130"/>
                                        </p:tgtEl>
                                        <p:attrNameLst>
                                          <p:attrName>style.visibility</p:attrName>
                                        </p:attrNameLst>
                                      </p:cBhvr>
                                      <p:to>
                                        <p:strVal val="visible"/>
                                      </p:to>
                                    </p:set>
                                    <p:animEffect transition="in" filter="fade">
                                      <p:cBhvr>
                                        <p:cTn id="347" dur="1000"/>
                                        <p:tgtEl>
                                          <p:spTgt spid="130"/>
                                        </p:tgtEl>
                                      </p:cBhvr>
                                    </p:animEffect>
                                    <p:anim calcmode="lin" valueType="num">
                                      <p:cBhvr>
                                        <p:cTn id="348" dur="1000" fill="hold"/>
                                        <p:tgtEl>
                                          <p:spTgt spid="130"/>
                                        </p:tgtEl>
                                        <p:attrNameLst>
                                          <p:attrName>ppt_x</p:attrName>
                                        </p:attrNameLst>
                                      </p:cBhvr>
                                      <p:tavLst>
                                        <p:tav tm="0">
                                          <p:val>
                                            <p:strVal val="#ppt_x"/>
                                          </p:val>
                                        </p:tav>
                                        <p:tav tm="100000">
                                          <p:val>
                                            <p:strVal val="#ppt_x"/>
                                          </p:val>
                                        </p:tav>
                                      </p:tavLst>
                                    </p:anim>
                                    <p:anim calcmode="lin" valueType="num">
                                      <p:cBhvr>
                                        <p:cTn id="349" dur="1000" fill="hold"/>
                                        <p:tgtEl>
                                          <p:spTgt spid="130"/>
                                        </p:tgtEl>
                                        <p:attrNameLst>
                                          <p:attrName>ppt_y</p:attrName>
                                        </p:attrNameLst>
                                      </p:cBhvr>
                                      <p:tavLst>
                                        <p:tav tm="0">
                                          <p:val>
                                            <p:strVal val="#ppt_y+.1"/>
                                          </p:val>
                                        </p:tav>
                                        <p:tav tm="100000">
                                          <p:val>
                                            <p:strVal val="#ppt_y"/>
                                          </p:val>
                                        </p:tav>
                                      </p:tavLst>
                                    </p:anim>
                                  </p:childTnLst>
                                </p:cTn>
                              </p:par>
                              <p:par>
                                <p:cTn id="350" presetID="42" presetClass="entr" presetSubtype="0" fill="hold" grpId="0" nodeType="withEffect">
                                  <p:stCondLst>
                                    <p:cond delay="0"/>
                                  </p:stCondLst>
                                  <p:childTnLst>
                                    <p:set>
                                      <p:cBhvr>
                                        <p:cTn id="351" dur="1" fill="hold">
                                          <p:stCondLst>
                                            <p:cond delay="0"/>
                                          </p:stCondLst>
                                        </p:cTn>
                                        <p:tgtEl>
                                          <p:spTgt spid="131"/>
                                        </p:tgtEl>
                                        <p:attrNameLst>
                                          <p:attrName>style.visibility</p:attrName>
                                        </p:attrNameLst>
                                      </p:cBhvr>
                                      <p:to>
                                        <p:strVal val="visible"/>
                                      </p:to>
                                    </p:set>
                                    <p:animEffect transition="in" filter="fade">
                                      <p:cBhvr>
                                        <p:cTn id="352" dur="1000"/>
                                        <p:tgtEl>
                                          <p:spTgt spid="131"/>
                                        </p:tgtEl>
                                      </p:cBhvr>
                                    </p:animEffect>
                                    <p:anim calcmode="lin" valueType="num">
                                      <p:cBhvr>
                                        <p:cTn id="353" dur="1000" fill="hold"/>
                                        <p:tgtEl>
                                          <p:spTgt spid="131"/>
                                        </p:tgtEl>
                                        <p:attrNameLst>
                                          <p:attrName>ppt_x</p:attrName>
                                        </p:attrNameLst>
                                      </p:cBhvr>
                                      <p:tavLst>
                                        <p:tav tm="0">
                                          <p:val>
                                            <p:strVal val="#ppt_x"/>
                                          </p:val>
                                        </p:tav>
                                        <p:tav tm="100000">
                                          <p:val>
                                            <p:strVal val="#ppt_x"/>
                                          </p:val>
                                        </p:tav>
                                      </p:tavLst>
                                    </p:anim>
                                    <p:anim calcmode="lin" valueType="num">
                                      <p:cBhvr>
                                        <p:cTn id="354" dur="1000" fill="hold"/>
                                        <p:tgtEl>
                                          <p:spTgt spid="131"/>
                                        </p:tgtEl>
                                        <p:attrNameLst>
                                          <p:attrName>ppt_y</p:attrName>
                                        </p:attrNameLst>
                                      </p:cBhvr>
                                      <p:tavLst>
                                        <p:tav tm="0">
                                          <p:val>
                                            <p:strVal val="#ppt_y+.1"/>
                                          </p:val>
                                        </p:tav>
                                        <p:tav tm="100000">
                                          <p:val>
                                            <p:strVal val="#ppt_y"/>
                                          </p:val>
                                        </p:tav>
                                      </p:tavLst>
                                    </p:anim>
                                  </p:childTnLst>
                                </p:cTn>
                              </p:par>
                              <p:par>
                                <p:cTn id="355" presetID="42" presetClass="entr" presetSubtype="0" fill="hold" grpId="0" nodeType="withEffect">
                                  <p:stCondLst>
                                    <p:cond delay="0"/>
                                  </p:stCondLst>
                                  <p:childTnLst>
                                    <p:set>
                                      <p:cBhvr>
                                        <p:cTn id="356" dur="1" fill="hold">
                                          <p:stCondLst>
                                            <p:cond delay="0"/>
                                          </p:stCondLst>
                                        </p:cTn>
                                        <p:tgtEl>
                                          <p:spTgt spid="132"/>
                                        </p:tgtEl>
                                        <p:attrNameLst>
                                          <p:attrName>style.visibility</p:attrName>
                                        </p:attrNameLst>
                                      </p:cBhvr>
                                      <p:to>
                                        <p:strVal val="visible"/>
                                      </p:to>
                                    </p:set>
                                    <p:animEffect transition="in" filter="fade">
                                      <p:cBhvr>
                                        <p:cTn id="357" dur="1000"/>
                                        <p:tgtEl>
                                          <p:spTgt spid="132"/>
                                        </p:tgtEl>
                                      </p:cBhvr>
                                    </p:animEffect>
                                    <p:anim calcmode="lin" valueType="num">
                                      <p:cBhvr>
                                        <p:cTn id="358" dur="1000" fill="hold"/>
                                        <p:tgtEl>
                                          <p:spTgt spid="132"/>
                                        </p:tgtEl>
                                        <p:attrNameLst>
                                          <p:attrName>ppt_x</p:attrName>
                                        </p:attrNameLst>
                                      </p:cBhvr>
                                      <p:tavLst>
                                        <p:tav tm="0">
                                          <p:val>
                                            <p:strVal val="#ppt_x"/>
                                          </p:val>
                                        </p:tav>
                                        <p:tav tm="100000">
                                          <p:val>
                                            <p:strVal val="#ppt_x"/>
                                          </p:val>
                                        </p:tav>
                                      </p:tavLst>
                                    </p:anim>
                                    <p:anim calcmode="lin" valueType="num">
                                      <p:cBhvr>
                                        <p:cTn id="359" dur="1000" fill="hold"/>
                                        <p:tgtEl>
                                          <p:spTgt spid="132"/>
                                        </p:tgtEl>
                                        <p:attrNameLst>
                                          <p:attrName>ppt_y</p:attrName>
                                        </p:attrNameLst>
                                      </p:cBhvr>
                                      <p:tavLst>
                                        <p:tav tm="0">
                                          <p:val>
                                            <p:strVal val="#ppt_y+.1"/>
                                          </p:val>
                                        </p:tav>
                                        <p:tav tm="100000">
                                          <p:val>
                                            <p:strVal val="#ppt_y"/>
                                          </p:val>
                                        </p:tav>
                                      </p:tavLst>
                                    </p:anim>
                                  </p:childTnLst>
                                </p:cTn>
                              </p:par>
                              <p:par>
                                <p:cTn id="360" presetID="42" presetClass="entr" presetSubtype="0" fill="hold" grpId="0" nodeType="withEffect">
                                  <p:stCondLst>
                                    <p:cond delay="0"/>
                                  </p:stCondLst>
                                  <p:childTnLst>
                                    <p:set>
                                      <p:cBhvr>
                                        <p:cTn id="361" dur="1" fill="hold">
                                          <p:stCondLst>
                                            <p:cond delay="0"/>
                                          </p:stCondLst>
                                        </p:cTn>
                                        <p:tgtEl>
                                          <p:spTgt spid="133"/>
                                        </p:tgtEl>
                                        <p:attrNameLst>
                                          <p:attrName>style.visibility</p:attrName>
                                        </p:attrNameLst>
                                      </p:cBhvr>
                                      <p:to>
                                        <p:strVal val="visible"/>
                                      </p:to>
                                    </p:set>
                                    <p:animEffect transition="in" filter="fade">
                                      <p:cBhvr>
                                        <p:cTn id="362" dur="1000"/>
                                        <p:tgtEl>
                                          <p:spTgt spid="133"/>
                                        </p:tgtEl>
                                      </p:cBhvr>
                                    </p:animEffect>
                                    <p:anim calcmode="lin" valueType="num">
                                      <p:cBhvr>
                                        <p:cTn id="363" dur="1000" fill="hold"/>
                                        <p:tgtEl>
                                          <p:spTgt spid="133"/>
                                        </p:tgtEl>
                                        <p:attrNameLst>
                                          <p:attrName>ppt_x</p:attrName>
                                        </p:attrNameLst>
                                      </p:cBhvr>
                                      <p:tavLst>
                                        <p:tav tm="0">
                                          <p:val>
                                            <p:strVal val="#ppt_x"/>
                                          </p:val>
                                        </p:tav>
                                        <p:tav tm="100000">
                                          <p:val>
                                            <p:strVal val="#ppt_x"/>
                                          </p:val>
                                        </p:tav>
                                      </p:tavLst>
                                    </p:anim>
                                    <p:anim calcmode="lin" valueType="num">
                                      <p:cBhvr>
                                        <p:cTn id="364" dur="1000" fill="hold"/>
                                        <p:tgtEl>
                                          <p:spTgt spid="133"/>
                                        </p:tgtEl>
                                        <p:attrNameLst>
                                          <p:attrName>ppt_y</p:attrName>
                                        </p:attrNameLst>
                                      </p:cBhvr>
                                      <p:tavLst>
                                        <p:tav tm="0">
                                          <p:val>
                                            <p:strVal val="#ppt_y+.1"/>
                                          </p:val>
                                        </p:tav>
                                        <p:tav tm="100000">
                                          <p:val>
                                            <p:strVal val="#ppt_y"/>
                                          </p:val>
                                        </p:tav>
                                      </p:tavLst>
                                    </p:anim>
                                  </p:childTnLst>
                                </p:cTn>
                              </p:par>
                              <p:par>
                                <p:cTn id="365" presetID="42" presetClass="entr" presetSubtype="0" fill="hold" grpId="0" nodeType="withEffect">
                                  <p:stCondLst>
                                    <p:cond delay="0"/>
                                  </p:stCondLst>
                                  <p:childTnLst>
                                    <p:set>
                                      <p:cBhvr>
                                        <p:cTn id="366" dur="1" fill="hold">
                                          <p:stCondLst>
                                            <p:cond delay="0"/>
                                          </p:stCondLst>
                                        </p:cTn>
                                        <p:tgtEl>
                                          <p:spTgt spid="134"/>
                                        </p:tgtEl>
                                        <p:attrNameLst>
                                          <p:attrName>style.visibility</p:attrName>
                                        </p:attrNameLst>
                                      </p:cBhvr>
                                      <p:to>
                                        <p:strVal val="visible"/>
                                      </p:to>
                                    </p:set>
                                    <p:animEffect transition="in" filter="fade">
                                      <p:cBhvr>
                                        <p:cTn id="367" dur="1000"/>
                                        <p:tgtEl>
                                          <p:spTgt spid="134"/>
                                        </p:tgtEl>
                                      </p:cBhvr>
                                    </p:animEffect>
                                    <p:anim calcmode="lin" valueType="num">
                                      <p:cBhvr>
                                        <p:cTn id="368" dur="1000" fill="hold"/>
                                        <p:tgtEl>
                                          <p:spTgt spid="134"/>
                                        </p:tgtEl>
                                        <p:attrNameLst>
                                          <p:attrName>ppt_x</p:attrName>
                                        </p:attrNameLst>
                                      </p:cBhvr>
                                      <p:tavLst>
                                        <p:tav tm="0">
                                          <p:val>
                                            <p:strVal val="#ppt_x"/>
                                          </p:val>
                                        </p:tav>
                                        <p:tav tm="100000">
                                          <p:val>
                                            <p:strVal val="#ppt_x"/>
                                          </p:val>
                                        </p:tav>
                                      </p:tavLst>
                                    </p:anim>
                                    <p:anim calcmode="lin" valueType="num">
                                      <p:cBhvr>
                                        <p:cTn id="369" dur="1000" fill="hold"/>
                                        <p:tgtEl>
                                          <p:spTgt spid="134"/>
                                        </p:tgtEl>
                                        <p:attrNameLst>
                                          <p:attrName>ppt_y</p:attrName>
                                        </p:attrNameLst>
                                      </p:cBhvr>
                                      <p:tavLst>
                                        <p:tav tm="0">
                                          <p:val>
                                            <p:strVal val="#ppt_y+.1"/>
                                          </p:val>
                                        </p:tav>
                                        <p:tav tm="100000">
                                          <p:val>
                                            <p:strVal val="#ppt_y"/>
                                          </p:val>
                                        </p:tav>
                                      </p:tavLst>
                                    </p:anim>
                                  </p:childTnLst>
                                </p:cTn>
                              </p:par>
                              <p:par>
                                <p:cTn id="370" presetID="42" presetClass="entr" presetSubtype="0" fill="hold" grpId="0" nodeType="withEffect">
                                  <p:stCondLst>
                                    <p:cond delay="0"/>
                                  </p:stCondLst>
                                  <p:childTnLst>
                                    <p:set>
                                      <p:cBhvr>
                                        <p:cTn id="371" dur="1" fill="hold">
                                          <p:stCondLst>
                                            <p:cond delay="0"/>
                                          </p:stCondLst>
                                        </p:cTn>
                                        <p:tgtEl>
                                          <p:spTgt spid="135"/>
                                        </p:tgtEl>
                                        <p:attrNameLst>
                                          <p:attrName>style.visibility</p:attrName>
                                        </p:attrNameLst>
                                      </p:cBhvr>
                                      <p:to>
                                        <p:strVal val="visible"/>
                                      </p:to>
                                    </p:set>
                                    <p:animEffect transition="in" filter="fade">
                                      <p:cBhvr>
                                        <p:cTn id="372" dur="1000"/>
                                        <p:tgtEl>
                                          <p:spTgt spid="135"/>
                                        </p:tgtEl>
                                      </p:cBhvr>
                                    </p:animEffect>
                                    <p:anim calcmode="lin" valueType="num">
                                      <p:cBhvr>
                                        <p:cTn id="373" dur="1000" fill="hold"/>
                                        <p:tgtEl>
                                          <p:spTgt spid="135"/>
                                        </p:tgtEl>
                                        <p:attrNameLst>
                                          <p:attrName>ppt_x</p:attrName>
                                        </p:attrNameLst>
                                      </p:cBhvr>
                                      <p:tavLst>
                                        <p:tav tm="0">
                                          <p:val>
                                            <p:strVal val="#ppt_x"/>
                                          </p:val>
                                        </p:tav>
                                        <p:tav tm="100000">
                                          <p:val>
                                            <p:strVal val="#ppt_x"/>
                                          </p:val>
                                        </p:tav>
                                      </p:tavLst>
                                    </p:anim>
                                    <p:anim calcmode="lin" valueType="num">
                                      <p:cBhvr>
                                        <p:cTn id="374" dur="1000" fill="hold"/>
                                        <p:tgtEl>
                                          <p:spTgt spid="135"/>
                                        </p:tgtEl>
                                        <p:attrNameLst>
                                          <p:attrName>ppt_y</p:attrName>
                                        </p:attrNameLst>
                                      </p:cBhvr>
                                      <p:tavLst>
                                        <p:tav tm="0">
                                          <p:val>
                                            <p:strVal val="#ppt_y+.1"/>
                                          </p:val>
                                        </p:tav>
                                        <p:tav tm="100000">
                                          <p:val>
                                            <p:strVal val="#ppt_y"/>
                                          </p:val>
                                        </p:tav>
                                      </p:tavLst>
                                    </p:anim>
                                  </p:childTnLst>
                                </p:cTn>
                              </p:par>
                              <p:par>
                                <p:cTn id="375" presetID="42" presetClass="entr" presetSubtype="0" fill="hold" grpId="0" nodeType="withEffect">
                                  <p:stCondLst>
                                    <p:cond delay="0"/>
                                  </p:stCondLst>
                                  <p:childTnLst>
                                    <p:set>
                                      <p:cBhvr>
                                        <p:cTn id="376" dur="1" fill="hold">
                                          <p:stCondLst>
                                            <p:cond delay="0"/>
                                          </p:stCondLst>
                                        </p:cTn>
                                        <p:tgtEl>
                                          <p:spTgt spid="136"/>
                                        </p:tgtEl>
                                        <p:attrNameLst>
                                          <p:attrName>style.visibility</p:attrName>
                                        </p:attrNameLst>
                                      </p:cBhvr>
                                      <p:to>
                                        <p:strVal val="visible"/>
                                      </p:to>
                                    </p:set>
                                    <p:animEffect transition="in" filter="fade">
                                      <p:cBhvr>
                                        <p:cTn id="377" dur="1000"/>
                                        <p:tgtEl>
                                          <p:spTgt spid="136"/>
                                        </p:tgtEl>
                                      </p:cBhvr>
                                    </p:animEffect>
                                    <p:anim calcmode="lin" valueType="num">
                                      <p:cBhvr>
                                        <p:cTn id="378" dur="1000" fill="hold"/>
                                        <p:tgtEl>
                                          <p:spTgt spid="136"/>
                                        </p:tgtEl>
                                        <p:attrNameLst>
                                          <p:attrName>ppt_x</p:attrName>
                                        </p:attrNameLst>
                                      </p:cBhvr>
                                      <p:tavLst>
                                        <p:tav tm="0">
                                          <p:val>
                                            <p:strVal val="#ppt_x"/>
                                          </p:val>
                                        </p:tav>
                                        <p:tav tm="100000">
                                          <p:val>
                                            <p:strVal val="#ppt_x"/>
                                          </p:val>
                                        </p:tav>
                                      </p:tavLst>
                                    </p:anim>
                                    <p:anim calcmode="lin" valueType="num">
                                      <p:cBhvr>
                                        <p:cTn id="379" dur="1000" fill="hold"/>
                                        <p:tgtEl>
                                          <p:spTgt spid="136"/>
                                        </p:tgtEl>
                                        <p:attrNameLst>
                                          <p:attrName>ppt_y</p:attrName>
                                        </p:attrNameLst>
                                      </p:cBhvr>
                                      <p:tavLst>
                                        <p:tav tm="0">
                                          <p:val>
                                            <p:strVal val="#ppt_y+.1"/>
                                          </p:val>
                                        </p:tav>
                                        <p:tav tm="100000">
                                          <p:val>
                                            <p:strVal val="#ppt_y"/>
                                          </p:val>
                                        </p:tav>
                                      </p:tavLst>
                                    </p:anim>
                                  </p:childTnLst>
                                </p:cTn>
                              </p:par>
                              <p:par>
                                <p:cTn id="380" presetID="42" presetClass="entr" presetSubtype="0" fill="hold" grpId="0" nodeType="withEffect">
                                  <p:stCondLst>
                                    <p:cond delay="0"/>
                                  </p:stCondLst>
                                  <p:childTnLst>
                                    <p:set>
                                      <p:cBhvr>
                                        <p:cTn id="381" dur="1" fill="hold">
                                          <p:stCondLst>
                                            <p:cond delay="0"/>
                                          </p:stCondLst>
                                        </p:cTn>
                                        <p:tgtEl>
                                          <p:spTgt spid="137"/>
                                        </p:tgtEl>
                                        <p:attrNameLst>
                                          <p:attrName>style.visibility</p:attrName>
                                        </p:attrNameLst>
                                      </p:cBhvr>
                                      <p:to>
                                        <p:strVal val="visible"/>
                                      </p:to>
                                    </p:set>
                                    <p:animEffect transition="in" filter="fade">
                                      <p:cBhvr>
                                        <p:cTn id="382" dur="1000"/>
                                        <p:tgtEl>
                                          <p:spTgt spid="137"/>
                                        </p:tgtEl>
                                      </p:cBhvr>
                                    </p:animEffect>
                                    <p:anim calcmode="lin" valueType="num">
                                      <p:cBhvr>
                                        <p:cTn id="383" dur="1000" fill="hold"/>
                                        <p:tgtEl>
                                          <p:spTgt spid="137"/>
                                        </p:tgtEl>
                                        <p:attrNameLst>
                                          <p:attrName>ppt_x</p:attrName>
                                        </p:attrNameLst>
                                      </p:cBhvr>
                                      <p:tavLst>
                                        <p:tav tm="0">
                                          <p:val>
                                            <p:strVal val="#ppt_x"/>
                                          </p:val>
                                        </p:tav>
                                        <p:tav tm="100000">
                                          <p:val>
                                            <p:strVal val="#ppt_x"/>
                                          </p:val>
                                        </p:tav>
                                      </p:tavLst>
                                    </p:anim>
                                    <p:anim calcmode="lin" valueType="num">
                                      <p:cBhvr>
                                        <p:cTn id="384" dur="1000" fill="hold"/>
                                        <p:tgtEl>
                                          <p:spTgt spid="137"/>
                                        </p:tgtEl>
                                        <p:attrNameLst>
                                          <p:attrName>ppt_y</p:attrName>
                                        </p:attrNameLst>
                                      </p:cBhvr>
                                      <p:tavLst>
                                        <p:tav tm="0">
                                          <p:val>
                                            <p:strVal val="#ppt_y+.1"/>
                                          </p:val>
                                        </p:tav>
                                        <p:tav tm="100000">
                                          <p:val>
                                            <p:strVal val="#ppt_y"/>
                                          </p:val>
                                        </p:tav>
                                      </p:tavLst>
                                    </p:anim>
                                  </p:childTnLst>
                                </p:cTn>
                              </p:par>
                              <p:par>
                                <p:cTn id="385" presetID="42" presetClass="entr" presetSubtype="0" fill="hold" grpId="0" nodeType="withEffect">
                                  <p:stCondLst>
                                    <p:cond delay="0"/>
                                  </p:stCondLst>
                                  <p:childTnLst>
                                    <p:set>
                                      <p:cBhvr>
                                        <p:cTn id="386" dur="1" fill="hold">
                                          <p:stCondLst>
                                            <p:cond delay="0"/>
                                          </p:stCondLst>
                                        </p:cTn>
                                        <p:tgtEl>
                                          <p:spTgt spid="138"/>
                                        </p:tgtEl>
                                        <p:attrNameLst>
                                          <p:attrName>style.visibility</p:attrName>
                                        </p:attrNameLst>
                                      </p:cBhvr>
                                      <p:to>
                                        <p:strVal val="visible"/>
                                      </p:to>
                                    </p:set>
                                    <p:animEffect transition="in" filter="fade">
                                      <p:cBhvr>
                                        <p:cTn id="387" dur="1000"/>
                                        <p:tgtEl>
                                          <p:spTgt spid="138"/>
                                        </p:tgtEl>
                                      </p:cBhvr>
                                    </p:animEffect>
                                    <p:anim calcmode="lin" valueType="num">
                                      <p:cBhvr>
                                        <p:cTn id="388" dur="1000" fill="hold"/>
                                        <p:tgtEl>
                                          <p:spTgt spid="138"/>
                                        </p:tgtEl>
                                        <p:attrNameLst>
                                          <p:attrName>ppt_x</p:attrName>
                                        </p:attrNameLst>
                                      </p:cBhvr>
                                      <p:tavLst>
                                        <p:tav tm="0">
                                          <p:val>
                                            <p:strVal val="#ppt_x"/>
                                          </p:val>
                                        </p:tav>
                                        <p:tav tm="100000">
                                          <p:val>
                                            <p:strVal val="#ppt_x"/>
                                          </p:val>
                                        </p:tav>
                                      </p:tavLst>
                                    </p:anim>
                                    <p:anim calcmode="lin" valueType="num">
                                      <p:cBhvr>
                                        <p:cTn id="389" dur="1000" fill="hold"/>
                                        <p:tgtEl>
                                          <p:spTgt spid="138"/>
                                        </p:tgtEl>
                                        <p:attrNameLst>
                                          <p:attrName>ppt_y</p:attrName>
                                        </p:attrNameLst>
                                      </p:cBhvr>
                                      <p:tavLst>
                                        <p:tav tm="0">
                                          <p:val>
                                            <p:strVal val="#ppt_y+.1"/>
                                          </p:val>
                                        </p:tav>
                                        <p:tav tm="100000">
                                          <p:val>
                                            <p:strVal val="#ppt_y"/>
                                          </p:val>
                                        </p:tav>
                                      </p:tavLst>
                                    </p:anim>
                                  </p:childTnLst>
                                </p:cTn>
                              </p:par>
                              <p:par>
                                <p:cTn id="390" presetID="42" presetClass="entr" presetSubtype="0" fill="hold" grpId="0" nodeType="withEffect">
                                  <p:stCondLst>
                                    <p:cond delay="0"/>
                                  </p:stCondLst>
                                  <p:childTnLst>
                                    <p:set>
                                      <p:cBhvr>
                                        <p:cTn id="391" dur="1" fill="hold">
                                          <p:stCondLst>
                                            <p:cond delay="0"/>
                                          </p:stCondLst>
                                        </p:cTn>
                                        <p:tgtEl>
                                          <p:spTgt spid="139"/>
                                        </p:tgtEl>
                                        <p:attrNameLst>
                                          <p:attrName>style.visibility</p:attrName>
                                        </p:attrNameLst>
                                      </p:cBhvr>
                                      <p:to>
                                        <p:strVal val="visible"/>
                                      </p:to>
                                    </p:set>
                                    <p:animEffect transition="in" filter="fade">
                                      <p:cBhvr>
                                        <p:cTn id="392" dur="1000"/>
                                        <p:tgtEl>
                                          <p:spTgt spid="139"/>
                                        </p:tgtEl>
                                      </p:cBhvr>
                                    </p:animEffect>
                                    <p:anim calcmode="lin" valueType="num">
                                      <p:cBhvr>
                                        <p:cTn id="393" dur="1000" fill="hold"/>
                                        <p:tgtEl>
                                          <p:spTgt spid="139"/>
                                        </p:tgtEl>
                                        <p:attrNameLst>
                                          <p:attrName>ppt_x</p:attrName>
                                        </p:attrNameLst>
                                      </p:cBhvr>
                                      <p:tavLst>
                                        <p:tav tm="0">
                                          <p:val>
                                            <p:strVal val="#ppt_x"/>
                                          </p:val>
                                        </p:tav>
                                        <p:tav tm="100000">
                                          <p:val>
                                            <p:strVal val="#ppt_x"/>
                                          </p:val>
                                        </p:tav>
                                      </p:tavLst>
                                    </p:anim>
                                    <p:anim calcmode="lin" valueType="num">
                                      <p:cBhvr>
                                        <p:cTn id="394" dur="1000" fill="hold"/>
                                        <p:tgtEl>
                                          <p:spTgt spid="139"/>
                                        </p:tgtEl>
                                        <p:attrNameLst>
                                          <p:attrName>ppt_y</p:attrName>
                                        </p:attrNameLst>
                                      </p:cBhvr>
                                      <p:tavLst>
                                        <p:tav tm="0">
                                          <p:val>
                                            <p:strVal val="#ppt_y+.1"/>
                                          </p:val>
                                        </p:tav>
                                        <p:tav tm="100000">
                                          <p:val>
                                            <p:strVal val="#ppt_y"/>
                                          </p:val>
                                        </p:tav>
                                      </p:tavLst>
                                    </p:anim>
                                  </p:childTnLst>
                                </p:cTn>
                              </p:par>
                              <p:par>
                                <p:cTn id="395" presetID="42" presetClass="entr" presetSubtype="0" fill="hold" grpId="0" nodeType="withEffect">
                                  <p:stCondLst>
                                    <p:cond delay="0"/>
                                  </p:stCondLst>
                                  <p:childTnLst>
                                    <p:set>
                                      <p:cBhvr>
                                        <p:cTn id="396" dur="1" fill="hold">
                                          <p:stCondLst>
                                            <p:cond delay="0"/>
                                          </p:stCondLst>
                                        </p:cTn>
                                        <p:tgtEl>
                                          <p:spTgt spid="140"/>
                                        </p:tgtEl>
                                        <p:attrNameLst>
                                          <p:attrName>style.visibility</p:attrName>
                                        </p:attrNameLst>
                                      </p:cBhvr>
                                      <p:to>
                                        <p:strVal val="visible"/>
                                      </p:to>
                                    </p:set>
                                    <p:animEffect transition="in" filter="fade">
                                      <p:cBhvr>
                                        <p:cTn id="397" dur="1000"/>
                                        <p:tgtEl>
                                          <p:spTgt spid="140"/>
                                        </p:tgtEl>
                                      </p:cBhvr>
                                    </p:animEffect>
                                    <p:anim calcmode="lin" valueType="num">
                                      <p:cBhvr>
                                        <p:cTn id="398" dur="1000" fill="hold"/>
                                        <p:tgtEl>
                                          <p:spTgt spid="140"/>
                                        </p:tgtEl>
                                        <p:attrNameLst>
                                          <p:attrName>ppt_x</p:attrName>
                                        </p:attrNameLst>
                                      </p:cBhvr>
                                      <p:tavLst>
                                        <p:tav tm="0">
                                          <p:val>
                                            <p:strVal val="#ppt_x"/>
                                          </p:val>
                                        </p:tav>
                                        <p:tav tm="100000">
                                          <p:val>
                                            <p:strVal val="#ppt_x"/>
                                          </p:val>
                                        </p:tav>
                                      </p:tavLst>
                                    </p:anim>
                                    <p:anim calcmode="lin" valueType="num">
                                      <p:cBhvr>
                                        <p:cTn id="399" dur="1000" fill="hold"/>
                                        <p:tgtEl>
                                          <p:spTgt spid="140"/>
                                        </p:tgtEl>
                                        <p:attrNameLst>
                                          <p:attrName>ppt_y</p:attrName>
                                        </p:attrNameLst>
                                      </p:cBhvr>
                                      <p:tavLst>
                                        <p:tav tm="0">
                                          <p:val>
                                            <p:strVal val="#ppt_y+.1"/>
                                          </p:val>
                                        </p:tav>
                                        <p:tav tm="100000">
                                          <p:val>
                                            <p:strVal val="#ppt_y"/>
                                          </p:val>
                                        </p:tav>
                                      </p:tavLst>
                                    </p:anim>
                                  </p:childTnLst>
                                </p:cTn>
                              </p:par>
                              <p:par>
                                <p:cTn id="400" presetID="42" presetClass="entr" presetSubtype="0" fill="hold" grpId="0" nodeType="withEffect">
                                  <p:stCondLst>
                                    <p:cond delay="0"/>
                                  </p:stCondLst>
                                  <p:childTnLst>
                                    <p:set>
                                      <p:cBhvr>
                                        <p:cTn id="401" dur="1" fill="hold">
                                          <p:stCondLst>
                                            <p:cond delay="0"/>
                                          </p:stCondLst>
                                        </p:cTn>
                                        <p:tgtEl>
                                          <p:spTgt spid="141"/>
                                        </p:tgtEl>
                                        <p:attrNameLst>
                                          <p:attrName>style.visibility</p:attrName>
                                        </p:attrNameLst>
                                      </p:cBhvr>
                                      <p:to>
                                        <p:strVal val="visible"/>
                                      </p:to>
                                    </p:set>
                                    <p:animEffect transition="in" filter="fade">
                                      <p:cBhvr>
                                        <p:cTn id="402" dur="1000"/>
                                        <p:tgtEl>
                                          <p:spTgt spid="141"/>
                                        </p:tgtEl>
                                      </p:cBhvr>
                                    </p:animEffect>
                                    <p:anim calcmode="lin" valueType="num">
                                      <p:cBhvr>
                                        <p:cTn id="403" dur="1000" fill="hold"/>
                                        <p:tgtEl>
                                          <p:spTgt spid="141"/>
                                        </p:tgtEl>
                                        <p:attrNameLst>
                                          <p:attrName>ppt_x</p:attrName>
                                        </p:attrNameLst>
                                      </p:cBhvr>
                                      <p:tavLst>
                                        <p:tav tm="0">
                                          <p:val>
                                            <p:strVal val="#ppt_x"/>
                                          </p:val>
                                        </p:tav>
                                        <p:tav tm="100000">
                                          <p:val>
                                            <p:strVal val="#ppt_x"/>
                                          </p:val>
                                        </p:tav>
                                      </p:tavLst>
                                    </p:anim>
                                    <p:anim calcmode="lin" valueType="num">
                                      <p:cBhvr>
                                        <p:cTn id="404" dur="1000" fill="hold"/>
                                        <p:tgtEl>
                                          <p:spTgt spid="141"/>
                                        </p:tgtEl>
                                        <p:attrNameLst>
                                          <p:attrName>ppt_y</p:attrName>
                                        </p:attrNameLst>
                                      </p:cBhvr>
                                      <p:tavLst>
                                        <p:tav tm="0">
                                          <p:val>
                                            <p:strVal val="#ppt_y+.1"/>
                                          </p:val>
                                        </p:tav>
                                        <p:tav tm="100000">
                                          <p:val>
                                            <p:strVal val="#ppt_y"/>
                                          </p:val>
                                        </p:tav>
                                      </p:tavLst>
                                    </p:anim>
                                  </p:childTnLst>
                                </p:cTn>
                              </p:par>
                              <p:par>
                                <p:cTn id="405" presetID="42" presetClass="entr" presetSubtype="0" fill="hold" grpId="0" nodeType="withEffect">
                                  <p:stCondLst>
                                    <p:cond delay="0"/>
                                  </p:stCondLst>
                                  <p:childTnLst>
                                    <p:set>
                                      <p:cBhvr>
                                        <p:cTn id="406" dur="1" fill="hold">
                                          <p:stCondLst>
                                            <p:cond delay="0"/>
                                          </p:stCondLst>
                                        </p:cTn>
                                        <p:tgtEl>
                                          <p:spTgt spid="142"/>
                                        </p:tgtEl>
                                        <p:attrNameLst>
                                          <p:attrName>style.visibility</p:attrName>
                                        </p:attrNameLst>
                                      </p:cBhvr>
                                      <p:to>
                                        <p:strVal val="visible"/>
                                      </p:to>
                                    </p:set>
                                    <p:animEffect transition="in" filter="fade">
                                      <p:cBhvr>
                                        <p:cTn id="407" dur="1000"/>
                                        <p:tgtEl>
                                          <p:spTgt spid="142"/>
                                        </p:tgtEl>
                                      </p:cBhvr>
                                    </p:animEffect>
                                    <p:anim calcmode="lin" valueType="num">
                                      <p:cBhvr>
                                        <p:cTn id="408" dur="1000" fill="hold"/>
                                        <p:tgtEl>
                                          <p:spTgt spid="142"/>
                                        </p:tgtEl>
                                        <p:attrNameLst>
                                          <p:attrName>ppt_x</p:attrName>
                                        </p:attrNameLst>
                                      </p:cBhvr>
                                      <p:tavLst>
                                        <p:tav tm="0">
                                          <p:val>
                                            <p:strVal val="#ppt_x"/>
                                          </p:val>
                                        </p:tav>
                                        <p:tav tm="100000">
                                          <p:val>
                                            <p:strVal val="#ppt_x"/>
                                          </p:val>
                                        </p:tav>
                                      </p:tavLst>
                                    </p:anim>
                                    <p:anim calcmode="lin" valueType="num">
                                      <p:cBhvr>
                                        <p:cTn id="409" dur="1000" fill="hold"/>
                                        <p:tgtEl>
                                          <p:spTgt spid="142"/>
                                        </p:tgtEl>
                                        <p:attrNameLst>
                                          <p:attrName>ppt_y</p:attrName>
                                        </p:attrNameLst>
                                      </p:cBhvr>
                                      <p:tavLst>
                                        <p:tav tm="0">
                                          <p:val>
                                            <p:strVal val="#ppt_y+.1"/>
                                          </p:val>
                                        </p:tav>
                                        <p:tav tm="100000">
                                          <p:val>
                                            <p:strVal val="#ppt_y"/>
                                          </p:val>
                                        </p:tav>
                                      </p:tavLst>
                                    </p:anim>
                                  </p:childTnLst>
                                </p:cTn>
                              </p:par>
                              <p:par>
                                <p:cTn id="410" presetID="42" presetClass="entr" presetSubtype="0" fill="hold" grpId="0" nodeType="withEffect">
                                  <p:stCondLst>
                                    <p:cond delay="0"/>
                                  </p:stCondLst>
                                  <p:childTnLst>
                                    <p:set>
                                      <p:cBhvr>
                                        <p:cTn id="411" dur="1" fill="hold">
                                          <p:stCondLst>
                                            <p:cond delay="0"/>
                                          </p:stCondLst>
                                        </p:cTn>
                                        <p:tgtEl>
                                          <p:spTgt spid="143"/>
                                        </p:tgtEl>
                                        <p:attrNameLst>
                                          <p:attrName>style.visibility</p:attrName>
                                        </p:attrNameLst>
                                      </p:cBhvr>
                                      <p:to>
                                        <p:strVal val="visible"/>
                                      </p:to>
                                    </p:set>
                                    <p:animEffect transition="in" filter="fade">
                                      <p:cBhvr>
                                        <p:cTn id="412" dur="1000"/>
                                        <p:tgtEl>
                                          <p:spTgt spid="143"/>
                                        </p:tgtEl>
                                      </p:cBhvr>
                                    </p:animEffect>
                                    <p:anim calcmode="lin" valueType="num">
                                      <p:cBhvr>
                                        <p:cTn id="413" dur="1000" fill="hold"/>
                                        <p:tgtEl>
                                          <p:spTgt spid="143"/>
                                        </p:tgtEl>
                                        <p:attrNameLst>
                                          <p:attrName>ppt_x</p:attrName>
                                        </p:attrNameLst>
                                      </p:cBhvr>
                                      <p:tavLst>
                                        <p:tav tm="0">
                                          <p:val>
                                            <p:strVal val="#ppt_x"/>
                                          </p:val>
                                        </p:tav>
                                        <p:tav tm="100000">
                                          <p:val>
                                            <p:strVal val="#ppt_x"/>
                                          </p:val>
                                        </p:tav>
                                      </p:tavLst>
                                    </p:anim>
                                    <p:anim calcmode="lin" valueType="num">
                                      <p:cBhvr>
                                        <p:cTn id="414" dur="1000" fill="hold"/>
                                        <p:tgtEl>
                                          <p:spTgt spid="143"/>
                                        </p:tgtEl>
                                        <p:attrNameLst>
                                          <p:attrName>ppt_y</p:attrName>
                                        </p:attrNameLst>
                                      </p:cBhvr>
                                      <p:tavLst>
                                        <p:tav tm="0">
                                          <p:val>
                                            <p:strVal val="#ppt_y+.1"/>
                                          </p:val>
                                        </p:tav>
                                        <p:tav tm="100000">
                                          <p:val>
                                            <p:strVal val="#ppt_y"/>
                                          </p:val>
                                        </p:tav>
                                      </p:tavLst>
                                    </p:anim>
                                  </p:childTnLst>
                                </p:cTn>
                              </p:par>
                              <p:par>
                                <p:cTn id="415" presetID="42" presetClass="entr" presetSubtype="0" fill="hold" grpId="0" nodeType="withEffect">
                                  <p:stCondLst>
                                    <p:cond delay="0"/>
                                  </p:stCondLst>
                                  <p:childTnLst>
                                    <p:set>
                                      <p:cBhvr>
                                        <p:cTn id="416" dur="1" fill="hold">
                                          <p:stCondLst>
                                            <p:cond delay="0"/>
                                          </p:stCondLst>
                                        </p:cTn>
                                        <p:tgtEl>
                                          <p:spTgt spid="144"/>
                                        </p:tgtEl>
                                        <p:attrNameLst>
                                          <p:attrName>style.visibility</p:attrName>
                                        </p:attrNameLst>
                                      </p:cBhvr>
                                      <p:to>
                                        <p:strVal val="visible"/>
                                      </p:to>
                                    </p:set>
                                    <p:animEffect transition="in" filter="fade">
                                      <p:cBhvr>
                                        <p:cTn id="417" dur="1000"/>
                                        <p:tgtEl>
                                          <p:spTgt spid="144"/>
                                        </p:tgtEl>
                                      </p:cBhvr>
                                    </p:animEffect>
                                    <p:anim calcmode="lin" valueType="num">
                                      <p:cBhvr>
                                        <p:cTn id="418" dur="1000" fill="hold"/>
                                        <p:tgtEl>
                                          <p:spTgt spid="144"/>
                                        </p:tgtEl>
                                        <p:attrNameLst>
                                          <p:attrName>ppt_x</p:attrName>
                                        </p:attrNameLst>
                                      </p:cBhvr>
                                      <p:tavLst>
                                        <p:tav tm="0">
                                          <p:val>
                                            <p:strVal val="#ppt_x"/>
                                          </p:val>
                                        </p:tav>
                                        <p:tav tm="100000">
                                          <p:val>
                                            <p:strVal val="#ppt_x"/>
                                          </p:val>
                                        </p:tav>
                                      </p:tavLst>
                                    </p:anim>
                                    <p:anim calcmode="lin" valueType="num">
                                      <p:cBhvr>
                                        <p:cTn id="419" dur="1000" fill="hold"/>
                                        <p:tgtEl>
                                          <p:spTgt spid="144"/>
                                        </p:tgtEl>
                                        <p:attrNameLst>
                                          <p:attrName>ppt_y</p:attrName>
                                        </p:attrNameLst>
                                      </p:cBhvr>
                                      <p:tavLst>
                                        <p:tav tm="0">
                                          <p:val>
                                            <p:strVal val="#ppt_y+.1"/>
                                          </p:val>
                                        </p:tav>
                                        <p:tav tm="100000">
                                          <p:val>
                                            <p:strVal val="#ppt_y"/>
                                          </p:val>
                                        </p:tav>
                                      </p:tavLst>
                                    </p:anim>
                                  </p:childTnLst>
                                </p:cTn>
                              </p:par>
                              <p:par>
                                <p:cTn id="420" presetID="42" presetClass="entr" presetSubtype="0" fill="hold" grpId="0" nodeType="withEffect">
                                  <p:stCondLst>
                                    <p:cond delay="0"/>
                                  </p:stCondLst>
                                  <p:childTnLst>
                                    <p:set>
                                      <p:cBhvr>
                                        <p:cTn id="421" dur="1" fill="hold">
                                          <p:stCondLst>
                                            <p:cond delay="0"/>
                                          </p:stCondLst>
                                        </p:cTn>
                                        <p:tgtEl>
                                          <p:spTgt spid="145"/>
                                        </p:tgtEl>
                                        <p:attrNameLst>
                                          <p:attrName>style.visibility</p:attrName>
                                        </p:attrNameLst>
                                      </p:cBhvr>
                                      <p:to>
                                        <p:strVal val="visible"/>
                                      </p:to>
                                    </p:set>
                                    <p:animEffect transition="in" filter="fade">
                                      <p:cBhvr>
                                        <p:cTn id="422" dur="1000"/>
                                        <p:tgtEl>
                                          <p:spTgt spid="145"/>
                                        </p:tgtEl>
                                      </p:cBhvr>
                                    </p:animEffect>
                                    <p:anim calcmode="lin" valueType="num">
                                      <p:cBhvr>
                                        <p:cTn id="423" dur="1000" fill="hold"/>
                                        <p:tgtEl>
                                          <p:spTgt spid="145"/>
                                        </p:tgtEl>
                                        <p:attrNameLst>
                                          <p:attrName>ppt_x</p:attrName>
                                        </p:attrNameLst>
                                      </p:cBhvr>
                                      <p:tavLst>
                                        <p:tav tm="0">
                                          <p:val>
                                            <p:strVal val="#ppt_x"/>
                                          </p:val>
                                        </p:tav>
                                        <p:tav tm="100000">
                                          <p:val>
                                            <p:strVal val="#ppt_x"/>
                                          </p:val>
                                        </p:tav>
                                      </p:tavLst>
                                    </p:anim>
                                    <p:anim calcmode="lin" valueType="num">
                                      <p:cBhvr>
                                        <p:cTn id="424" dur="1000" fill="hold"/>
                                        <p:tgtEl>
                                          <p:spTgt spid="145"/>
                                        </p:tgtEl>
                                        <p:attrNameLst>
                                          <p:attrName>ppt_y</p:attrName>
                                        </p:attrNameLst>
                                      </p:cBhvr>
                                      <p:tavLst>
                                        <p:tav tm="0">
                                          <p:val>
                                            <p:strVal val="#ppt_y+.1"/>
                                          </p:val>
                                        </p:tav>
                                        <p:tav tm="100000">
                                          <p:val>
                                            <p:strVal val="#ppt_y"/>
                                          </p:val>
                                        </p:tav>
                                      </p:tavLst>
                                    </p:anim>
                                  </p:childTnLst>
                                </p:cTn>
                              </p:par>
                              <p:par>
                                <p:cTn id="425" presetID="42" presetClass="entr" presetSubtype="0" fill="hold" grpId="0" nodeType="withEffect">
                                  <p:stCondLst>
                                    <p:cond delay="0"/>
                                  </p:stCondLst>
                                  <p:childTnLst>
                                    <p:set>
                                      <p:cBhvr>
                                        <p:cTn id="426" dur="1" fill="hold">
                                          <p:stCondLst>
                                            <p:cond delay="0"/>
                                          </p:stCondLst>
                                        </p:cTn>
                                        <p:tgtEl>
                                          <p:spTgt spid="146"/>
                                        </p:tgtEl>
                                        <p:attrNameLst>
                                          <p:attrName>style.visibility</p:attrName>
                                        </p:attrNameLst>
                                      </p:cBhvr>
                                      <p:to>
                                        <p:strVal val="visible"/>
                                      </p:to>
                                    </p:set>
                                    <p:animEffect transition="in" filter="fade">
                                      <p:cBhvr>
                                        <p:cTn id="427" dur="1000"/>
                                        <p:tgtEl>
                                          <p:spTgt spid="146"/>
                                        </p:tgtEl>
                                      </p:cBhvr>
                                    </p:animEffect>
                                    <p:anim calcmode="lin" valueType="num">
                                      <p:cBhvr>
                                        <p:cTn id="428" dur="1000" fill="hold"/>
                                        <p:tgtEl>
                                          <p:spTgt spid="146"/>
                                        </p:tgtEl>
                                        <p:attrNameLst>
                                          <p:attrName>ppt_x</p:attrName>
                                        </p:attrNameLst>
                                      </p:cBhvr>
                                      <p:tavLst>
                                        <p:tav tm="0">
                                          <p:val>
                                            <p:strVal val="#ppt_x"/>
                                          </p:val>
                                        </p:tav>
                                        <p:tav tm="100000">
                                          <p:val>
                                            <p:strVal val="#ppt_x"/>
                                          </p:val>
                                        </p:tav>
                                      </p:tavLst>
                                    </p:anim>
                                    <p:anim calcmode="lin" valueType="num">
                                      <p:cBhvr>
                                        <p:cTn id="429" dur="1000" fill="hold"/>
                                        <p:tgtEl>
                                          <p:spTgt spid="146"/>
                                        </p:tgtEl>
                                        <p:attrNameLst>
                                          <p:attrName>ppt_y</p:attrName>
                                        </p:attrNameLst>
                                      </p:cBhvr>
                                      <p:tavLst>
                                        <p:tav tm="0">
                                          <p:val>
                                            <p:strVal val="#ppt_y+.1"/>
                                          </p:val>
                                        </p:tav>
                                        <p:tav tm="100000">
                                          <p:val>
                                            <p:strVal val="#ppt_y"/>
                                          </p:val>
                                        </p:tav>
                                      </p:tavLst>
                                    </p:anim>
                                  </p:childTnLst>
                                </p:cTn>
                              </p:par>
                              <p:par>
                                <p:cTn id="430" presetID="42" presetClass="entr" presetSubtype="0" fill="hold" grpId="0" nodeType="withEffect">
                                  <p:stCondLst>
                                    <p:cond delay="0"/>
                                  </p:stCondLst>
                                  <p:childTnLst>
                                    <p:set>
                                      <p:cBhvr>
                                        <p:cTn id="431" dur="1" fill="hold">
                                          <p:stCondLst>
                                            <p:cond delay="0"/>
                                          </p:stCondLst>
                                        </p:cTn>
                                        <p:tgtEl>
                                          <p:spTgt spid="147"/>
                                        </p:tgtEl>
                                        <p:attrNameLst>
                                          <p:attrName>style.visibility</p:attrName>
                                        </p:attrNameLst>
                                      </p:cBhvr>
                                      <p:to>
                                        <p:strVal val="visible"/>
                                      </p:to>
                                    </p:set>
                                    <p:animEffect transition="in" filter="fade">
                                      <p:cBhvr>
                                        <p:cTn id="432" dur="1000"/>
                                        <p:tgtEl>
                                          <p:spTgt spid="147"/>
                                        </p:tgtEl>
                                      </p:cBhvr>
                                    </p:animEffect>
                                    <p:anim calcmode="lin" valueType="num">
                                      <p:cBhvr>
                                        <p:cTn id="433" dur="1000" fill="hold"/>
                                        <p:tgtEl>
                                          <p:spTgt spid="147"/>
                                        </p:tgtEl>
                                        <p:attrNameLst>
                                          <p:attrName>ppt_x</p:attrName>
                                        </p:attrNameLst>
                                      </p:cBhvr>
                                      <p:tavLst>
                                        <p:tav tm="0">
                                          <p:val>
                                            <p:strVal val="#ppt_x"/>
                                          </p:val>
                                        </p:tav>
                                        <p:tav tm="100000">
                                          <p:val>
                                            <p:strVal val="#ppt_x"/>
                                          </p:val>
                                        </p:tav>
                                      </p:tavLst>
                                    </p:anim>
                                    <p:anim calcmode="lin" valueType="num">
                                      <p:cBhvr>
                                        <p:cTn id="434" dur="1000" fill="hold"/>
                                        <p:tgtEl>
                                          <p:spTgt spid="147"/>
                                        </p:tgtEl>
                                        <p:attrNameLst>
                                          <p:attrName>ppt_y</p:attrName>
                                        </p:attrNameLst>
                                      </p:cBhvr>
                                      <p:tavLst>
                                        <p:tav tm="0">
                                          <p:val>
                                            <p:strVal val="#ppt_y+.1"/>
                                          </p:val>
                                        </p:tav>
                                        <p:tav tm="100000">
                                          <p:val>
                                            <p:strVal val="#ppt_y"/>
                                          </p:val>
                                        </p:tav>
                                      </p:tavLst>
                                    </p:anim>
                                  </p:childTnLst>
                                </p:cTn>
                              </p:par>
                              <p:par>
                                <p:cTn id="435" presetID="42" presetClass="entr" presetSubtype="0" fill="hold" grpId="0" nodeType="withEffect">
                                  <p:stCondLst>
                                    <p:cond delay="0"/>
                                  </p:stCondLst>
                                  <p:childTnLst>
                                    <p:set>
                                      <p:cBhvr>
                                        <p:cTn id="436" dur="1" fill="hold">
                                          <p:stCondLst>
                                            <p:cond delay="0"/>
                                          </p:stCondLst>
                                        </p:cTn>
                                        <p:tgtEl>
                                          <p:spTgt spid="148"/>
                                        </p:tgtEl>
                                        <p:attrNameLst>
                                          <p:attrName>style.visibility</p:attrName>
                                        </p:attrNameLst>
                                      </p:cBhvr>
                                      <p:to>
                                        <p:strVal val="visible"/>
                                      </p:to>
                                    </p:set>
                                    <p:animEffect transition="in" filter="fade">
                                      <p:cBhvr>
                                        <p:cTn id="437" dur="1000"/>
                                        <p:tgtEl>
                                          <p:spTgt spid="148"/>
                                        </p:tgtEl>
                                      </p:cBhvr>
                                    </p:animEffect>
                                    <p:anim calcmode="lin" valueType="num">
                                      <p:cBhvr>
                                        <p:cTn id="438" dur="1000" fill="hold"/>
                                        <p:tgtEl>
                                          <p:spTgt spid="148"/>
                                        </p:tgtEl>
                                        <p:attrNameLst>
                                          <p:attrName>ppt_x</p:attrName>
                                        </p:attrNameLst>
                                      </p:cBhvr>
                                      <p:tavLst>
                                        <p:tav tm="0">
                                          <p:val>
                                            <p:strVal val="#ppt_x"/>
                                          </p:val>
                                        </p:tav>
                                        <p:tav tm="100000">
                                          <p:val>
                                            <p:strVal val="#ppt_x"/>
                                          </p:val>
                                        </p:tav>
                                      </p:tavLst>
                                    </p:anim>
                                    <p:anim calcmode="lin" valueType="num">
                                      <p:cBhvr>
                                        <p:cTn id="439" dur="1000" fill="hold"/>
                                        <p:tgtEl>
                                          <p:spTgt spid="148"/>
                                        </p:tgtEl>
                                        <p:attrNameLst>
                                          <p:attrName>ppt_y</p:attrName>
                                        </p:attrNameLst>
                                      </p:cBhvr>
                                      <p:tavLst>
                                        <p:tav tm="0">
                                          <p:val>
                                            <p:strVal val="#ppt_y+.1"/>
                                          </p:val>
                                        </p:tav>
                                        <p:tav tm="100000">
                                          <p:val>
                                            <p:strVal val="#ppt_y"/>
                                          </p:val>
                                        </p:tav>
                                      </p:tavLst>
                                    </p:anim>
                                  </p:childTnLst>
                                </p:cTn>
                              </p:par>
                              <p:par>
                                <p:cTn id="440" presetID="42" presetClass="entr" presetSubtype="0" fill="hold" grpId="0" nodeType="withEffect">
                                  <p:stCondLst>
                                    <p:cond delay="0"/>
                                  </p:stCondLst>
                                  <p:childTnLst>
                                    <p:set>
                                      <p:cBhvr>
                                        <p:cTn id="441" dur="1" fill="hold">
                                          <p:stCondLst>
                                            <p:cond delay="0"/>
                                          </p:stCondLst>
                                        </p:cTn>
                                        <p:tgtEl>
                                          <p:spTgt spid="149"/>
                                        </p:tgtEl>
                                        <p:attrNameLst>
                                          <p:attrName>style.visibility</p:attrName>
                                        </p:attrNameLst>
                                      </p:cBhvr>
                                      <p:to>
                                        <p:strVal val="visible"/>
                                      </p:to>
                                    </p:set>
                                    <p:animEffect transition="in" filter="fade">
                                      <p:cBhvr>
                                        <p:cTn id="442" dur="1000"/>
                                        <p:tgtEl>
                                          <p:spTgt spid="149"/>
                                        </p:tgtEl>
                                      </p:cBhvr>
                                    </p:animEffect>
                                    <p:anim calcmode="lin" valueType="num">
                                      <p:cBhvr>
                                        <p:cTn id="443" dur="1000" fill="hold"/>
                                        <p:tgtEl>
                                          <p:spTgt spid="149"/>
                                        </p:tgtEl>
                                        <p:attrNameLst>
                                          <p:attrName>ppt_x</p:attrName>
                                        </p:attrNameLst>
                                      </p:cBhvr>
                                      <p:tavLst>
                                        <p:tav tm="0">
                                          <p:val>
                                            <p:strVal val="#ppt_x"/>
                                          </p:val>
                                        </p:tav>
                                        <p:tav tm="100000">
                                          <p:val>
                                            <p:strVal val="#ppt_x"/>
                                          </p:val>
                                        </p:tav>
                                      </p:tavLst>
                                    </p:anim>
                                    <p:anim calcmode="lin" valueType="num">
                                      <p:cBhvr>
                                        <p:cTn id="444" dur="1000" fill="hold"/>
                                        <p:tgtEl>
                                          <p:spTgt spid="149"/>
                                        </p:tgtEl>
                                        <p:attrNameLst>
                                          <p:attrName>ppt_y</p:attrName>
                                        </p:attrNameLst>
                                      </p:cBhvr>
                                      <p:tavLst>
                                        <p:tav tm="0">
                                          <p:val>
                                            <p:strVal val="#ppt_y+.1"/>
                                          </p:val>
                                        </p:tav>
                                        <p:tav tm="100000">
                                          <p:val>
                                            <p:strVal val="#ppt_y"/>
                                          </p:val>
                                        </p:tav>
                                      </p:tavLst>
                                    </p:anim>
                                  </p:childTnLst>
                                </p:cTn>
                              </p:par>
                              <p:par>
                                <p:cTn id="445" presetID="42" presetClass="entr" presetSubtype="0" fill="hold" grpId="0" nodeType="withEffect">
                                  <p:stCondLst>
                                    <p:cond delay="0"/>
                                  </p:stCondLst>
                                  <p:childTnLst>
                                    <p:set>
                                      <p:cBhvr>
                                        <p:cTn id="446" dur="1" fill="hold">
                                          <p:stCondLst>
                                            <p:cond delay="0"/>
                                          </p:stCondLst>
                                        </p:cTn>
                                        <p:tgtEl>
                                          <p:spTgt spid="150"/>
                                        </p:tgtEl>
                                        <p:attrNameLst>
                                          <p:attrName>style.visibility</p:attrName>
                                        </p:attrNameLst>
                                      </p:cBhvr>
                                      <p:to>
                                        <p:strVal val="visible"/>
                                      </p:to>
                                    </p:set>
                                    <p:animEffect transition="in" filter="fade">
                                      <p:cBhvr>
                                        <p:cTn id="447" dur="1000"/>
                                        <p:tgtEl>
                                          <p:spTgt spid="150"/>
                                        </p:tgtEl>
                                      </p:cBhvr>
                                    </p:animEffect>
                                    <p:anim calcmode="lin" valueType="num">
                                      <p:cBhvr>
                                        <p:cTn id="448" dur="1000" fill="hold"/>
                                        <p:tgtEl>
                                          <p:spTgt spid="150"/>
                                        </p:tgtEl>
                                        <p:attrNameLst>
                                          <p:attrName>ppt_x</p:attrName>
                                        </p:attrNameLst>
                                      </p:cBhvr>
                                      <p:tavLst>
                                        <p:tav tm="0">
                                          <p:val>
                                            <p:strVal val="#ppt_x"/>
                                          </p:val>
                                        </p:tav>
                                        <p:tav tm="100000">
                                          <p:val>
                                            <p:strVal val="#ppt_x"/>
                                          </p:val>
                                        </p:tav>
                                      </p:tavLst>
                                    </p:anim>
                                    <p:anim calcmode="lin" valueType="num">
                                      <p:cBhvr>
                                        <p:cTn id="449" dur="1000" fill="hold"/>
                                        <p:tgtEl>
                                          <p:spTgt spid="150"/>
                                        </p:tgtEl>
                                        <p:attrNameLst>
                                          <p:attrName>ppt_y</p:attrName>
                                        </p:attrNameLst>
                                      </p:cBhvr>
                                      <p:tavLst>
                                        <p:tav tm="0">
                                          <p:val>
                                            <p:strVal val="#ppt_y+.1"/>
                                          </p:val>
                                        </p:tav>
                                        <p:tav tm="100000">
                                          <p:val>
                                            <p:strVal val="#ppt_y"/>
                                          </p:val>
                                        </p:tav>
                                      </p:tavLst>
                                    </p:anim>
                                  </p:childTnLst>
                                </p:cTn>
                              </p:par>
                              <p:par>
                                <p:cTn id="450" presetID="42" presetClass="entr" presetSubtype="0" fill="hold" grpId="0" nodeType="withEffect">
                                  <p:stCondLst>
                                    <p:cond delay="0"/>
                                  </p:stCondLst>
                                  <p:childTnLst>
                                    <p:set>
                                      <p:cBhvr>
                                        <p:cTn id="451" dur="1" fill="hold">
                                          <p:stCondLst>
                                            <p:cond delay="0"/>
                                          </p:stCondLst>
                                        </p:cTn>
                                        <p:tgtEl>
                                          <p:spTgt spid="151"/>
                                        </p:tgtEl>
                                        <p:attrNameLst>
                                          <p:attrName>style.visibility</p:attrName>
                                        </p:attrNameLst>
                                      </p:cBhvr>
                                      <p:to>
                                        <p:strVal val="visible"/>
                                      </p:to>
                                    </p:set>
                                    <p:animEffect transition="in" filter="fade">
                                      <p:cBhvr>
                                        <p:cTn id="452" dur="1000"/>
                                        <p:tgtEl>
                                          <p:spTgt spid="151"/>
                                        </p:tgtEl>
                                      </p:cBhvr>
                                    </p:animEffect>
                                    <p:anim calcmode="lin" valueType="num">
                                      <p:cBhvr>
                                        <p:cTn id="453" dur="1000" fill="hold"/>
                                        <p:tgtEl>
                                          <p:spTgt spid="151"/>
                                        </p:tgtEl>
                                        <p:attrNameLst>
                                          <p:attrName>ppt_x</p:attrName>
                                        </p:attrNameLst>
                                      </p:cBhvr>
                                      <p:tavLst>
                                        <p:tav tm="0">
                                          <p:val>
                                            <p:strVal val="#ppt_x"/>
                                          </p:val>
                                        </p:tav>
                                        <p:tav tm="100000">
                                          <p:val>
                                            <p:strVal val="#ppt_x"/>
                                          </p:val>
                                        </p:tav>
                                      </p:tavLst>
                                    </p:anim>
                                    <p:anim calcmode="lin" valueType="num">
                                      <p:cBhvr>
                                        <p:cTn id="454" dur="1000" fill="hold"/>
                                        <p:tgtEl>
                                          <p:spTgt spid="151"/>
                                        </p:tgtEl>
                                        <p:attrNameLst>
                                          <p:attrName>ppt_y</p:attrName>
                                        </p:attrNameLst>
                                      </p:cBhvr>
                                      <p:tavLst>
                                        <p:tav tm="0">
                                          <p:val>
                                            <p:strVal val="#ppt_y+.1"/>
                                          </p:val>
                                        </p:tav>
                                        <p:tav tm="100000">
                                          <p:val>
                                            <p:strVal val="#ppt_y"/>
                                          </p:val>
                                        </p:tav>
                                      </p:tavLst>
                                    </p:anim>
                                  </p:childTnLst>
                                </p:cTn>
                              </p:par>
                              <p:par>
                                <p:cTn id="455" presetID="42" presetClass="entr" presetSubtype="0" fill="hold" grpId="0" nodeType="withEffect">
                                  <p:stCondLst>
                                    <p:cond delay="0"/>
                                  </p:stCondLst>
                                  <p:childTnLst>
                                    <p:set>
                                      <p:cBhvr>
                                        <p:cTn id="456" dur="1" fill="hold">
                                          <p:stCondLst>
                                            <p:cond delay="0"/>
                                          </p:stCondLst>
                                        </p:cTn>
                                        <p:tgtEl>
                                          <p:spTgt spid="152"/>
                                        </p:tgtEl>
                                        <p:attrNameLst>
                                          <p:attrName>style.visibility</p:attrName>
                                        </p:attrNameLst>
                                      </p:cBhvr>
                                      <p:to>
                                        <p:strVal val="visible"/>
                                      </p:to>
                                    </p:set>
                                    <p:animEffect transition="in" filter="fade">
                                      <p:cBhvr>
                                        <p:cTn id="457" dur="1000"/>
                                        <p:tgtEl>
                                          <p:spTgt spid="152"/>
                                        </p:tgtEl>
                                      </p:cBhvr>
                                    </p:animEffect>
                                    <p:anim calcmode="lin" valueType="num">
                                      <p:cBhvr>
                                        <p:cTn id="458" dur="1000" fill="hold"/>
                                        <p:tgtEl>
                                          <p:spTgt spid="152"/>
                                        </p:tgtEl>
                                        <p:attrNameLst>
                                          <p:attrName>ppt_x</p:attrName>
                                        </p:attrNameLst>
                                      </p:cBhvr>
                                      <p:tavLst>
                                        <p:tav tm="0">
                                          <p:val>
                                            <p:strVal val="#ppt_x"/>
                                          </p:val>
                                        </p:tav>
                                        <p:tav tm="100000">
                                          <p:val>
                                            <p:strVal val="#ppt_x"/>
                                          </p:val>
                                        </p:tav>
                                      </p:tavLst>
                                    </p:anim>
                                    <p:anim calcmode="lin" valueType="num">
                                      <p:cBhvr>
                                        <p:cTn id="459" dur="1000" fill="hold"/>
                                        <p:tgtEl>
                                          <p:spTgt spid="152"/>
                                        </p:tgtEl>
                                        <p:attrNameLst>
                                          <p:attrName>ppt_y</p:attrName>
                                        </p:attrNameLst>
                                      </p:cBhvr>
                                      <p:tavLst>
                                        <p:tav tm="0">
                                          <p:val>
                                            <p:strVal val="#ppt_y+.1"/>
                                          </p:val>
                                        </p:tav>
                                        <p:tav tm="100000">
                                          <p:val>
                                            <p:strVal val="#ppt_y"/>
                                          </p:val>
                                        </p:tav>
                                      </p:tavLst>
                                    </p:anim>
                                  </p:childTnLst>
                                </p:cTn>
                              </p:par>
                              <p:par>
                                <p:cTn id="460" presetID="42" presetClass="entr" presetSubtype="0" fill="hold" grpId="0" nodeType="withEffect">
                                  <p:stCondLst>
                                    <p:cond delay="0"/>
                                  </p:stCondLst>
                                  <p:childTnLst>
                                    <p:set>
                                      <p:cBhvr>
                                        <p:cTn id="461" dur="1" fill="hold">
                                          <p:stCondLst>
                                            <p:cond delay="0"/>
                                          </p:stCondLst>
                                        </p:cTn>
                                        <p:tgtEl>
                                          <p:spTgt spid="153"/>
                                        </p:tgtEl>
                                        <p:attrNameLst>
                                          <p:attrName>style.visibility</p:attrName>
                                        </p:attrNameLst>
                                      </p:cBhvr>
                                      <p:to>
                                        <p:strVal val="visible"/>
                                      </p:to>
                                    </p:set>
                                    <p:animEffect transition="in" filter="fade">
                                      <p:cBhvr>
                                        <p:cTn id="462" dur="1000"/>
                                        <p:tgtEl>
                                          <p:spTgt spid="153"/>
                                        </p:tgtEl>
                                      </p:cBhvr>
                                    </p:animEffect>
                                    <p:anim calcmode="lin" valueType="num">
                                      <p:cBhvr>
                                        <p:cTn id="463" dur="1000" fill="hold"/>
                                        <p:tgtEl>
                                          <p:spTgt spid="153"/>
                                        </p:tgtEl>
                                        <p:attrNameLst>
                                          <p:attrName>ppt_x</p:attrName>
                                        </p:attrNameLst>
                                      </p:cBhvr>
                                      <p:tavLst>
                                        <p:tav tm="0">
                                          <p:val>
                                            <p:strVal val="#ppt_x"/>
                                          </p:val>
                                        </p:tav>
                                        <p:tav tm="100000">
                                          <p:val>
                                            <p:strVal val="#ppt_x"/>
                                          </p:val>
                                        </p:tav>
                                      </p:tavLst>
                                    </p:anim>
                                    <p:anim calcmode="lin" valueType="num">
                                      <p:cBhvr>
                                        <p:cTn id="464" dur="1000" fill="hold"/>
                                        <p:tgtEl>
                                          <p:spTgt spid="153"/>
                                        </p:tgtEl>
                                        <p:attrNameLst>
                                          <p:attrName>ppt_y</p:attrName>
                                        </p:attrNameLst>
                                      </p:cBhvr>
                                      <p:tavLst>
                                        <p:tav tm="0">
                                          <p:val>
                                            <p:strVal val="#ppt_y+.1"/>
                                          </p:val>
                                        </p:tav>
                                        <p:tav tm="100000">
                                          <p:val>
                                            <p:strVal val="#ppt_y"/>
                                          </p:val>
                                        </p:tav>
                                      </p:tavLst>
                                    </p:anim>
                                  </p:childTnLst>
                                </p:cTn>
                              </p:par>
                              <p:par>
                                <p:cTn id="465" presetID="42" presetClass="entr" presetSubtype="0" fill="hold" grpId="0" nodeType="withEffect">
                                  <p:stCondLst>
                                    <p:cond delay="0"/>
                                  </p:stCondLst>
                                  <p:childTnLst>
                                    <p:set>
                                      <p:cBhvr>
                                        <p:cTn id="466" dur="1" fill="hold">
                                          <p:stCondLst>
                                            <p:cond delay="0"/>
                                          </p:stCondLst>
                                        </p:cTn>
                                        <p:tgtEl>
                                          <p:spTgt spid="154"/>
                                        </p:tgtEl>
                                        <p:attrNameLst>
                                          <p:attrName>style.visibility</p:attrName>
                                        </p:attrNameLst>
                                      </p:cBhvr>
                                      <p:to>
                                        <p:strVal val="visible"/>
                                      </p:to>
                                    </p:set>
                                    <p:animEffect transition="in" filter="fade">
                                      <p:cBhvr>
                                        <p:cTn id="467" dur="1000"/>
                                        <p:tgtEl>
                                          <p:spTgt spid="154"/>
                                        </p:tgtEl>
                                      </p:cBhvr>
                                    </p:animEffect>
                                    <p:anim calcmode="lin" valueType="num">
                                      <p:cBhvr>
                                        <p:cTn id="468" dur="1000" fill="hold"/>
                                        <p:tgtEl>
                                          <p:spTgt spid="154"/>
                                        </p:tgtEl>
                                        <p:attrNameLst>
                                          <p:attrName>ppt_x</p:attrName>
                                        </p:attrNameLst>
                                      </p:cBhvr>
                                      <p:tavLst>
                                        <p:tav tm="0">
                                          <p:val>
                                            <p:strVal val="#ppt_x"/>
                                          </p:val>
                                        </p:tav>
                                        <p:tav tm="100000">
                                          <p:val>
                                            <p:strVal val="#ppt_x"/>
                                          </p:val>
                                        </p:tav>
                                      </p:tavLst>
                                    </p:anim>
                                    <p:anim calcmode="lin" valueType="num">
                                      <p:cBhvr>
                                        <p:cTn id="469" dur="1000" fill="hold"/>
                                        <p:tgtEl>
                                          <p:spTgt spid="154"/>
                                        </p:tgtEl>
                                        <p:attrNameLst>
                                          <p:attrName>ppt_y</p:attrName>
                                        </p:attrNameLst>
                                      </p:cBhvr>
                                      <p:tavLst>
                                        <p:tav tm="0">
                                          <p:val>
                                            <p:strVal val="#ppt_y+.1"/>
                                          </p:val>
                                        </p:tav>
                                        <p:tav tm="100000">
                                          <p:val>
                                            <p:strVal val="#ppt_y"/>
                                          </p:val>
                                        </p:tav>
                                      </p:tavLst>
                                    </p:anim>
                                  </p:childTnLst>
                                </p:cTn>
                              </p:par>
                              <p:par>
                                <p:cTn id="470" presetID="42" presetClass="entr" presetSubtype="0" fill="hold" grpId="0" nodeType="withEffect">
                                  <p:stCondLst>
                                    <p:cond delay="0"/>
                                  </p:stCondLst>
                                  <p:childTnLst>
                                    <p:set>
                                      <p:cBhvr>
                                        <p:cTn id="471" dur="1" fill="hold">
                                          <p:stCondLst>
                                            <p:cond delay="0"/>
                                          </p:stCondLst>
                                        </p:cTn>
                                        <p:tgtEl>
                                          <p:spTgt spid="155"/>
                                        </p:tgtEl>
                                        <p:attrNameLst>
                                          <p:attrName>style.visibility</p:attrName>
                                        </p:attrNameLst>
                                      </p:cBhvr>
                                      <p:to>
                                        <p:strVal val="visible"/>
                                      </p:to>
                                    </p:set>
                                    <p:animEffect transition="in" filter="fade">
                                      <p:cBhvr>
                                        <p:cTn id="472" dur="1000"/>
                                        <p:tgtEl>
                                          <p:spTgt spid="155"/>
                                        </p:tgtEl>
                                      </p:cBhvr>
                                    </p:animEffect>
                                    <p:anim calcmode="lin" valueType="num">
                                      <p:cBhvr>
                                        <p:cTn id="473" dur="1000" fill="hold"/>
                                        <p:tgtEl>
                                          <p:spTgt spid="155"/>
                                        </p:tgtEl>
                                        <p:attrNameLst>
                                          <p:attrName>ppt_x</p:attrName>
                                        </p:attrNameLst>
                                      </p:cBhvr>
                                      <p:tavLst>
                                        <p:tav tm="0">
                                          <p:val>
                                            <p:strVal val="#ppt_x"/>
                                          </p:val>
                                        </p:tav>
                                        <p:tav tm="100000">
                                          <p:val>
                                            <p:strVal val="#ppt_x"/>
                                          </p:val>
                                        </p:tav>
                                      </p:tavLst>
                                    </p:anim>
                                    <p:anim calcmode="lin" valueType="num">
                                      <p:cBhvr>
                                        <p:cTn id="474" dur="1000" fill="hold"/>
                                        <p:tgtEl>
                                          <p:spTgt spid="155"/>
                                        </p:tgtEl>
                                        <p:attrNameLst>
                                          <p:attrName>ppt_y</p:attrName>
                                        </p:attrNameLst>
                                      </p:cBhvr>
                                      <p:tavLst>
                                        <p:tav tm="0">
                                          <p:val>
                                            <p:strVal val="#ppt_y+.1"/>
                                          </p:val>
                                        </p:tav>
                                        <p:tav tm="100000">
                                          <p:val>
                                            <p:strVal val="#ppt_y"/>
                                          </p:val>
                                        </p:tav>
                                      </p:tavLst>
                                    </p:anim>
                                  </p:childTnLst>
                                </p:cTn>
                              </p:par>
                              <p:par>
                                <p:cTn id="475" presetID="42" presetClass="entr" presetSubtype="0" fill="hold" grpId="0" nodeType="withEffect">
                                  <p:stCondLst>
                                    <p:cond delay="0"/>
                                  </p:stCondLst>
                                  <p:childTnLst>
                                    <p:set>
                                      <p:cBhvr>
                                        <p:cTn id="476" dur="1" fill="hold">
                                          <p:stCondLst>
                                            <p:cond delay="0"/>
                                          </p:stCondLst>
                                        </p:cTn>
                                        <p:tgtEl>
                                          <p:spTgt spid="156"/>
                                        </p:tgtEl>
                                        <p:attrNameLst>
                                          <p:attrName>style.visibility</p:attrName>
                                        </p:attrNameLst>
                                      </p:cBhvr>
                                      <p:to>
                                        <p:strVal val="visible"/>
                                      </p:to>
                                    </p:set>
                                    <p:animEffect transition="in" filter="fade">
                                      <p:cBhvr>
                                        <p:cTn id="477" dur="1000"/>
                                        <p:tgtEl>
                                          <p:spTgt spid="156"/>
                                        </p:tgtEl>
                                      </p:cBhvr>
                                    </p:animEffect>
                                    <p:anim calcmode="lin" valueType="num">
                                      <p:cBhvr>
                                        <p:cTn id="478" dur="1000" fill="hold"/>
                                        <p:tgtEl>
                                          <p:spTgt spid="156"/>
                                        </p:tgtEl>
                                        <p:attrNameLst>
                                          <p:attrName>ppt_x</p:attrName>
                                        </p:attrNameLst>
                                      </p:cBhvr>
                                      <p:tavLst>
                                        <p:tav tm="0">
                                          <p:val>
                                            <p:strVal val="#ppt_x"/>
                                          </p:val>
                                        </p:tav>
                                        <p:tav tm="100000">
                                          <p:val>
                                            <p:strVal val="#ppt_x"/>
                                          </p:val>
                                        </p:tav>
                                      </p:tavLst>
                                    </p:anim>
                                    <p:anim calcmode="lin" valueType="num">
                                      <p:cBhvr>
                                        <p:cTn id="479" dur="1000" fill="hold"/>
                                        <p:tgtEl>
                                          <p:spTgt spid="156"/>
                                        </p:tgtEl>
                                        <p:attrNameLst>
                                          <p:attrName>ppt_y</p:attrName>
                                        </p:attrNameLst>
                                      </p:cBhvr>
                                      <p:tavLst>
                                        <p:tav tm="0">
                                          <p:val>
                                            <p:strVal val="#ppt_y+.1"/>
                                          </p:val>
                                        </p:tav>
                                        <p:tav tm="100000">
                                          <p:val>
                                            <p:strVal val="#ppt_y"/>
                                          </p:val>
                                        </p:tav>
                                      </p:tavLst>
                                    </p:anim>
                                  </p:childTnLst>
                                </p:cTn>
                              </p:par>
                              <p:par>
                                <p:cTn id="480" presetID="42" presetClass="entr" presetSubtype="0" fill="hold" grpId="0" nodeType="withEffect">
                                  <p:stCondLst>
                                    <p:cond delay="0"/>
                                  </p:stCondLst>
                                  <p:childTnLst>
                                    <p:set>
                                      <p:cBhvr>
                                        <p:cTn id="481" dur="1" fill="hold">
                                          <p:stCondLst>
                                            <p:cond delay="0"/>
                                          </p:stCondLst>
                                        </p:cTn>
                                        <p:tgtEl>
                                          <p:spTgt spid="157"/>
                                        </p:tgtEl>
                                        <p:attrNameLst>
                                          <p:attrName>style.visibility</p:attrName>
                                        </p:attrNameLst>
                                      </p:cBhvr>
                                      <p:to>
                                        <p:strVal val="visible"/>
                                      </p:to>
                                    </p:set>
                                    <p:animEffect transition="in" filter="fade">
                                      <p:cBhvr>
                                        <p:cTn id="482" dur="1000"/>
                                        <p:tgtEl>
                                          <p:spTgt spid="157"/>
                                        </p:tgtEl>
                                      </p:cBhvr>
                                    </p:animEffect>
                                    <p:anim calcmode="lin" valueType="num">
                                      <p:cBhvr>
                                        <p:cTn id="483" dur="1000" fill="hold"/>
                                        <p:tgtEl>
                                          <p:spTgt spid="157"/>
                                        </p:tgtEl>
                                        <p:attrNameLst>
                                          <p:attrName>ppt_x</p:attrName>
                                        </p:attrNameLst>
                                      </p:cBhvr>
                                      <p:tavLst>
                                        <p:tav tm="0">
                                          <p:val>
                                            <p:strVal val="#ppt_x"/>
                                          </p:val>
                                        </p:tav>
                                        <p:tav tm="100000">
                                          <p:val>
                                            <p:strVal val="#ppt_x"/>
                                          </p:val>
                                        </p:tav>
                                      </p:tavLst>
                                    </p:anim>
                                    <p:anim calcmode="lin" valueType="num">
                                      <p:cBhvr>
                                        <p:cTn id="484" dur="1000" fill="hold"/>
                                        <p:tgtEl>
                                          <p:spTgt spid="157"/>
                                        </p:tgtEl>
                                        <p:attrNameLst>
                                          <p:attrName>ppt_y</p:attrName>
                                        </p:attrNameLst>
                                      </p:cBhvr>
                                      <p:tavLst>
                                        <p:tav tm="0">
                                          <p:val>
                                            <p:strVal val="#ppt_y+.1"/>
                                          </p:val>
                                        </p:tav>
                                        <p:tav tm="100000">
                                          <p:val>
                                            <p:strVal val="#ppt_y"/>
                                          </p:val>
                                        </p:tav>
                                      </p:tavLst>
                                    </p:anim>
                                  </p:childTnLst>
                                </p:cTn>
                              </p:par>
                              <p:par>
                                <p:cTn id="485" presetID="42" presetClass="entr" presetSubtype="0" fill="hold" grpId="0" nodeType="withEffect">
                                  <p:stCondLst>
                                    <p:cond delay="0"/>
                                  </p:stCondLst>
                                  <p:childTnLst>
                                    <p:set>
                                      <p:cBhvr>
                                        <p:cTn id="486" dur="1" fill="hold">
                                          <p:stCondLst>
                                            <p:cond delay="0"/>
                                          </p:stCondLst>
                                        </p:cTn>
                                        <p:tgtEl>
                                          <p:spTgt spid="158"/>
                                        </p:tgtEl>
                                        <p:attrNameLst>
                                          <p:attrName>style.visibility</p:attrName>
                                        </p:attrNameLst>
                                      </p:cBhvr>
                                      <p:to>
                                        <p:strVal val="visible"/>
                                      </p:to>
                                    </p:set>
                                    <p:animEffect transition="in" filter="fade">
                                      <p:cBhvr>
                                        <p:cTn id="487" dur="1000"/>
                                        <p:tgtEl>
                                          <p:spTgt spid="158"/>
                                        </p:tgtEl>
                                      </p:cBhvr>
                                    </p:animEffect>
                                    <p:anim calcmode="lin" valueType="num">
                                      <p:cBhvr>
                                        <p:cTn id="488" dur="1000" fill="hold"/>
                                        <p:tgtEl>
                                          <p:spTgt spid="158"/>
                                        </p:tgtEl>
                                        <p:attrNameLst>
                                          <p:attrName>ppt_x</p:attrName>
                                        </p:attrNameLst>
                                      </p:cBhvr>
                                      <p:tavLst>
                                        <p:tav tm="0">
                                          <p:val>
                                            <p:strVal val="#ppt_x"/>
                                          </p:val>
                                        </p:tav>
                                        <p:tav tm="100000">
                                          <p:val>
                                            <p:strVal val="#ppt_x"/>
                                          </p:val>
                                        </p:tav>
                                      </p:tavLst>
                                    </p:anim>
                                    <p:anim calcmode="lin" valueType="num">
                                      <p:cBhvr>
                                        <p:cTn id="489" dur="1000" fill="hold"/>
                                        <p:tgtEl>
                                          <p:spTgt spid="158"/>
                                        </p:tgtEl>
                                        <p:attrNameLst>
                                          <p:attrName>ppt_y</p:attrName>
                                        </p:attrNameLst>
                                      </p:cBhvr>
                                      <p:tavLst>
                                        <p:tav tm="0">
                                          <p:val>
                                            <p:strVal val="#ppt_y+.1"/>
                                          </p:val>
                                        </p:tav>
                                        <p:tav tm="100000">
                                          <p:val>
                                            <p:strVal val="#ppt_y"/>
                                          </p:val>
                                        </p:tav>
                                      </p:tavLst>
                                    </p:anim>
                                  </p:childTnLst>
                                </p:cTn>
                              </p:par>
                              <p:par>
                                <p:cTn id="490" presetID="42" presetClass="entr" presetSubtype="0" fill="hold" grpId="0" nodeType="withEffect">
                                  <p:stCondLst>
                                    <p:cond delay="0"/>
                                  </p:stCondLst>
                                  <p:childTnLst>
                                    <p:set>
                                      <p:cBhvr>
                                        <p:cTn id="491" dur="1" fill="hold">
                                          <p:stCondLst>
                                            <p:cond delay="0"/>
                                          </p:stCondLst>
                                        </p:cTn>
                                        <p:tgtEl>
                                          <p:spTgt spid="159"/>
                                        </p:tgtEl>
                                        <p:attrNameLst>
                                          <p:attrName>style.visibility</p:attrName>
                                        </p:attrNameLst>
                                      </p:cBhvr>
                                      <p:to>
                                        <p:strVal val="visible"/>
                                      </p:to>
                                    </p:set>
                                    <p:animEffect transition="in" filter="fade">
                                      <p:cBhvr>
                                        <p:cTn id="492" dur="1000"/>
                                        <p:tgtEl>
                                          <p:spTgt spid="159"/>
                                        </p:tgtEl>
                                      </p:cBhvr>
                                    </p:animEffect>
                                    <p:anim calcmode="lin" valueType="num">
                                      <p:cBhvr>
                                        <p:cTn id="493" dur="1000" fill="hold"/>
                                        <p:tgtEl>
                                          <p:spTgt spid="159"/>
                                        </p:tgtEl>
                                        <p:attrNameLst>
                                          <p:attrName>ppt_x</p:attrName>
                                        </p:attrNameLst>
                                      </p:cBhvr>
                                      <p:tavLst>
                                        <p:tav tm="0">
                                          <p:val>
                                            <p:strVal val="#ppt_x"/>
                                          </p:val>
                                        </p:tav>
                                        <p:tav tm="100000">
                                          <p:val>
                                            <p:strVal val="#ppt_x"/>
                                          </p:val>
                                        </p:tav>
                                      </p:tavLst>
                                    </p:anim>
                                    <p:anim calcmode="lin" valueType="num">
                                      <p:cBhvr>
                                        <p:cTn id="494" dur="1000" fill="hold"/>
                                        <p:tgtEl>
                                          <p:spTgt spid="159"/>
                                        </p:tgtEl>
                                        <p:attrNameLst>
                                          <p:attrName>ppt_y</p:attrName>
                                        </p:attrNameLst>
                                      </p:cBhvr>
                                      <p:tavLst>
                                        <p:tav tm="0">
                                          <p:val>
                                            <p:strVal val="#ppt_y+.1"/>
                                          </p:val>
                                        </p:tav>
                                        <p:tav tm="100000">
                                          <p:val>
                                            <p:strVal val="#ppt_y"/>
                                          </p:val>
                                        </p:tav>
                                      </p:tavLst>
                                    </p:anim>
                                  </p:childTnLst>
                                </p:cTn>
                              </p:par>
                              <p:par>
                                <p:cTn id="495" presetID="42" presetClass="entr" presetSubtype="0" fill="hold" grpId="0" nodeType="withEffect">
                                  <p:stCondLst>
                                    <p:cond delay="0"/>
                                  </p:stCondLst>
                                  <p:childTnLst>
                                    <p:set>
                                      <p:cBhvr>
                                        <p:cTn id="496" dur="1" fill="hold">
                                          <p:stCondLst>
                                            <p:cond delay="0"/>
                                          </p:stCondLst>
                                        </p:cTn>
                                        <p:tgtEl>
                                          <p:spTgt spid="160"/>
                                        </p:tgtEl>
                                        <p:attrNameLst>
                                          <p:attrName>style.visibility</p:attrName>
                                        </p:attrNameLst>
                                      </p:cBhvr>
                                      <p:to>
                                        <p:strVal val="visible"/>
                                      </p:to>
                                    </p:set>
                                    <p:animEffect transition="in" filter="fade">
                                      <p:cBhvr>
                                        <p:cTn id="497" dur="1000"/>
                                        <p:tgtEl>
                                          <p:spTgt spid="160"/>
                                        </p:tgtEl>
                                      </p:cBhvr>
                                    </p:animEffect>
                                    <p:anim calcmode="lin" valueType="num">
                                      <p:cBhvr>
                                        <p:cTn id="498" dur="1000" fill="hold"/>
                                        <p:tgtEl>
                                          <p:spTgt spid="160"/>
                                        </p:tgtEl>
                                        <p:attrNameLst>
                                          <p:attrName>ppt_x</p:attrName>
                                        </p:attrNameLst>
                                      </p:cBhvr>
                                      <p:tavLst>
                                        <p:tav tm="0">
                                          <p:val>
                                            <p:strVal val="#ppt_x"/>
                                          </p:val>
                                        </p:tav>
                                        <p:tav tm="100000">
                                          <p:val>
                                            <p:strVal val="#ppt_x"/>
                                          </p:val>
                                        </p:tav>
                                      </p:tavLst>
                                    </p:anim>
                                    <p:anim calcmode="lin" valueType="num">
                                      <p:cBhvr>
                                        <p:cTn id="499" dur="1000" fill="hold"/>
                                        <p:tgtEl>
                                          <p:spTgt spid="160"/>
                                        </p:tgtEl>
                                        <p:attrNameLst>
                                          <p:attrName>ppt_y</p:attrName>
                                        </p:attrNameLst>
                                      </p:cBhvr>
                                      <p:tavLst>
                                        <p:tav tm="0">
                                          <p:val>
                                            <p:strVal val="#ppt_y+.1"/>
                                          </p:val>
                                        </p:tav>
                                        <p:tav tm="100000">
                                          <p:val>
                                            <p:strVal val="#ppt_y"/>
                                          </p:val>
                                        </p:tav>
                                      </p:tavLst>
                                    </p:anim>
                                  </p:childTnLst>
                                </p:cTn>
                              </p:par>
                              <p:par>
                                <p:cTn id="500" presetID="42" presetClass="entr" presetSubtype="0" fill="hold" grpId="0" nodeType="withEffect">
                                  <p:stCondLst>
                                    <p:cond delay="0"/>
                                  </p:stCondLst>
                                  <p:childTnLst>
                                    <p:set>
                                      <p:cBhvr>
                                        <p:cTn id="501" dur="1" fill="hold">
                                          <p:stCondLst>
                                            <p:cond delay="0"/>
                                          </p:stCondLst>
                                        </p:cTn>
                                        <p:tgtEl>
                                          <p:spTgt spid="161"/>
                                        </p:tgtEl>
                                        <p:attrNameLst>
                                          <p:attrName>style.visibility</p:attrName>
                                        </p:attrNameLst>
                                      </p:cBhvr>
                                      <p:to>
                                        <p:strVal val="visible"/>
                                      </p:to>
                                    </p:set>
                                    <p:animEffect transition="in" filter="fade">
                                      <p:cBhvr>
                                        <p:cTn id="502" dur="1000"/>
                                        <p:tgtEl>
                                          <p:spTgt spid="161"/>
                                        </p:tgtEl>
                                      </p:cBhvr>
                                    </p:animEffect>
                                    <p:anim calcmode="lin" valueType="num">
                                      <p:cBhvr>
                                        <p:cTn id="503" dur="1000" fill="hold"/>
                                        <p:tgtEl>
                                          <p:spTgt spid="161"/>
                                        </p:tgtEl>
                                        <p:attrNameLst>
                                          <p:attrName>ppt_x</p:attrName>
                                        </p:attrNameLst>
                                      </p:cBhvr>
                                      <p:tavLst>
                                        <p:tav tm="0">
                                          <p:val>
                                            <p:strVal val="#ppt_x"/>
                                          </p:val>
                                        </p:tav>
                                        <p:tav tm="100000">
                                          <p:val>
                                            <p:strVal val="#ppt_x"/>
                                          </p:val>
                                        </p:tav>
                                      </p:tavLst>
                                    </p:anim>
                                    <p:anim calcmode="lin" valueType="num">
                                      <p:cBhvr>
                                        <p:cTn id="504" dur="1000" fill="hold"/>
                                        <p:tgtEl>
                                          <p:spTgt spid="161"/>
                                        </p:tgtEl>
                                        <p:attrNameLst>
                                          <p:attrName>ppt_y</p:attrName>
                                        </p:attrNameLst>
                                      </p:cBhvr>
                                      <p:tavLst>
                                        <p:tav tm="0">
                                          <p:val>
                                            <p:strVal val="#ppt_y+.1"/>
                                          </p:val>
                                        </p:tav>
                                        <p:tav tm="100000">
                                          <p:val>
                                            <p:strVal val="#ppt_y"/>
                                          </p:val>
                                        </p:tav>
                                      </p:tavLst>
                                    </p:anim>
                                  </p:childTnLst>
                                </p:cTn>
                              </p:par>
                              <p:par>
                                <p:cTn id="505" presetID="42" presetClass="entr" presetSubtype="0" fill="hold" grpId="0" nodeType="withEffect">
                                  <p:stCondLst>
                                    <p:cond delay="0"/>
                                  </p:stCondLst>
                                  <p:childTnLst>
                                    <p:set>
                                      <p:cBhvr>
                                        <p:cTn id="506" dur="1" fill="hold">
                                          <p:stCondLst>
                                            <p:cond delay="0"/>
                                          </p:stCondLst>
                                        </p:cTn>
                                        <p:tgtEl>
                                          <p:spTgt spid="162"/>
                                        </p:tgtEl>
                                        <p:attrNameLst>
                                          <p:attrName>style.visibility</p:attrName>
                                        </p:attrNameLst>
                                      </p:cBhvr>
                                      <p:to>
                                        <p:strVal val="visible"/>
                                      </p:to>
                                    </p:set>
                                    <p:animEffect transition="in" filter="fade">
                                      <p:cBhvr>
                                        <p:cTn id="507" dur="1000"/>
                                        <p:tgtEl>
                                          <p:spTgt spid="162"/>
                                        </p:tgtEl>
                                      </p:cBhvr>
                                    </p:animEffect>
                                    <p:anim calcmode="lin" valueType="num">
                                      <p:cBhvr>
                                        <p:cTn id="508" dur="1000" fill="hold"/>
                                        <p:tgtEl>
                                          <p:spTgt spid="162"/>
                                        </p:tgtEl>
                                        <p:attrNameLst>
                                          <p:attrName>ppt_x</p:attrName>
                                        </p:attrNameLst>
                                      </p:cBhvr>
                                      <p:tavLst>
                                        <p:tav tm="0">
                                          <p:val>
                                            <p:strVal val="#ppt_x"/>
                                          </p:val>
                                        </p:tav>
                                        <p:tav tm="100000">
                                          <p:val>
                                            <p:strVal val="#ppt_x"/>
                                          </p:val>
                                        </p:tav>
                                      </p:tavLst>
                                    </p:anim>
                                    <p:anim calcmode="lin" valueType="num">
                                      <p:cBhvr>
                                        <p:cTn id="509" dur="1000" fill="hold"/>
                                        <p:tgtEl>
                                          <p:spTgt spid="162"/>
                                        </p:tgtEl>
                                        <p:attrNameLst>
                                          <p:attrName>ppt_y</p:attrName>
                                        </p:attrNameLst>
                                      </p:cBhvr>
                                      <p:tavLst>
                                        <p:tav tm="0">
                                          <p:val>
                                            <p:strVal val="#ppt_y+.1"/>
                                          </p:val>
                                        </p:tav>
                                        <p:tav tm="100000">
                                          <p:val>
                                            <p:strVal val="#ppt_y"/>
                                          </p:val>
                                        </p:tav>
                                      </p:tavLst>
                                    </p:anim>
                                  </p:childTnLst>
                                </p:cTn>
                              </p:par>
                              <p:par>
                                <p:cTn id="510" presetID="42" presetClass="entr" presetSubtype="0" fill="hold" grpId="0" nodeType="withEffect">
                                  <p:stCondLst>
                                    <p:cond delay="0"/>
                                  </p:stCondLst>
                                  <p:childTnLst>
                                    <p:set>
                                      <p:cBhvr>
                                        <p:cTn id="511" dur="1" fill="hold">
                                          <p:stCondLst>
                                            <p:cond delay="0"/>
                                          </p:stCondLst>
                                        </p:cTn>
                                        <p:tgtEl>
                                          <p:spTgt spid="163"/>
                                        </p:tgtEl>
                                        <p:attrNameLst>
                                          <p:attrName>style.visibility</p:attrName>
                                        </p:attrNameLst>
                                      </p:cBhvr>
                                      <p:to>
                                        <p:strVal val="visible"/>
                                      </p:to>
                                    </p:set>
                                    <p:animEffect transition="in" filter="fade">
                                      <p:cBhvr>
                                        <p:cTn id="512" dur="1000"/>
                                        <p:tgtEl>
                                          <p:spTgt spid="163"/>
                                        </p:tgtEl>
                                      </p:cBhvr>
                                    </p:animEffect>
                                    <p:anim calcmode="lin" valueType="num">
                                      <p:cBhvr>
                                        <p:cTn id="513" dur="1000" fill="hold"/>
                                        <p:tgtEl>
                                          <p:spTgt spid="163"/>
                                        </p:tgtEl>
                                        <p:attrNameLst>
                                          <p:attrName>ppt_x</p:attrName>
                                        </p:attrNameLst>
                                      </p:cBhvr>
                                      <p:tavLst>
                                        <p:tav tm="0">
                                          <p:val>
                                            <p:strVal val="#ppt_x"/>
                                          </p:val>
                                        </p:tav>
                                        <p:tav tm="100000">
                                          <p:val>
                                            <p:strVal val="#ppt_x"/>
                                          </p:val>
                                        </p:tav>
                                      </p:tavLst>
                                    </p:anim>
                                    <p:anim calcmode="lin" valueType="num">
                                      <p:cBhvr>
                                        <p:cTn id="514" dur="1000" fill="hold"/>
                                        <p:tgtEl>
                                          <p:spTgt spid="163"/>
                                        </p:tgtEl>
                                        <p:attrNameLst>
                                          <p:attrName>ppt_y</p:attrName>
                                        </p:attrNameLst>
                                      </p:cBhvr>
                                      <p:tavLst>
                                        <p:tav tm="0">
                                          <p:val>
                                            <p:strVal val="#ppt_y+.1"/>
                                          </p:val>
                                        </p:tav>
                                        <p:tav tm="100000">
                                          <p:val>
                                            <p:strVal val="#ppt_y"/>
                                          </p:val>
                                        </p:tav>
                                      </p:tavLst>
                                    </p:anim>
                                  </p:childTnLst>
                                </p:cTn>
                              </p:par>
                              <p:par>
                                <p:cTn id="515" presetID="42" presetClass="entr" presetSubtype="0" fill="hold" grpId="0" nodeType="withEffect">
                                  <p:stCondLst>
                                    <p:cond delay="0"/>
                                  </p:stCondLst>
                                  <p:childTnLst>
                                    <p:set>
                                      <p:cBhvr>
                                        <p:cTn id="516" dur="1" fill="hold">
                                          <p:stCondLst>
                                            <p:cond delay="0"/>
                                          </p:stCondLst>
                                        </p:cTn>
                                        <p:tgtEl>
                                          <p:spTgt spid="164"/>
                                        </p:tgtEl>
                                        <p:attrNameLst>
                                          <p:attrName>style.visibility</p:attrName>
                                        </p:attrNameLst>
                                      </p:cBhvr>
                                      <p:to>
                                        <p:strVal val="visible"/>
                                      </p:to>
                                    </p:set>
                                    <p:animEffect transition="in" filter="fade">
                                      <p:cBhvr>
                                        <p:cTn id="517" dur="1000"/>
                                        <p:tgtEl>
                                          <p:spTgt spid="164"/>
                                        </p:tgtEl>
                                      </p:cBhvr>
                                    </p:animEffect>
                                    <p:anim calcmode="lin" valueType="num">
                                      <p:cBhvr>
                                        <p:cTn id="518" dur="1000" fill="hold"/>
                                        <p:tgtEl>
                                          <p:spTgt spid="164"/>
                                        </p:tgtEl>
                                        <p:attrNameLst>
                                          <p:attrName>ppt_x</p:attrName>
                                        </p:attrNameLst>
                                      </p:cBhvr>
                                      <p:tavLst>
                                        <p:tav tm="0">
                                          <p:val>
                                            <p:strVal val="#ppt_x"/>
                                          </p:val>
                                        </p:tav>
                                        <p:tav tm="100000">
                                          <p:val>
                                            <p:strVal val="#ppt_x"/>
                                          </p:val>
                                        </p:tav>
                                      </p:tavLst>
                                    </p:anim>
                                    <p:anim calcmode="lin" valueType="num">
                                      <p:cBhvr>
                                        <p:cTn id="519" dur="1000" fill="hold"/>
                                        <p:tgtEl>
                                          <p:spTgt spid="164"/>
                                        </p:tgtEl>
                                        <p:attrNameLst>
                                          <p:attrName>ppt_y</p:attrName>
                                        </p:attrNameLst>
                                      </p:cBhvr>
                                      <p:tavLst>
                                        <p:tav tm="0">
                                          <p:val>
                                            <p:strVal val="#ppt_y+.1"/>
                                          </p:val>
                                        </p:tav>
                                        <p:tav tm="100000">
                                          <p:val>
                                            <p:strVal val="#ppt_y"/>
                                          </p:val>
                                        </p:tav>
                                      </p:tavLst>
                                    </p:anim>
                                  </p:childTnLst>
                                </p:cTn>
                              </p:par>
                              <p:par>
                                <p:cTn id="520" presetID="42" presetClass="entr" presetSubtype="0" fill="hold" grpId="0" nodeType="withEffect">
                                  <p:stCondLst>
                                    <p:cond delay="0"/>
                                  </p:stCondLst>
                                  <p:childTnLst>
                                    <p:set>
                                      <p:cBhvr>
                                        <p:cTn id="521" dur="1" fill="hold">
                                          <p:stCondLst>
                                            <p:cond delay="0"/>
                                          </p:stCondLst>
                                        </p:cTn>
                                        <p:tgtEl>
                                          <p:spTgt spid="165"/>
                                        </p:tgtEl>
                                        <p:attrNameLst>
                                          <p:attrName>style.visibility</p:attrName>
                                        </p:attrNameLst>
                                      </p:cBhvr>
                                      <p:to>
                                        <p:strVal val="visible"/>
                                      </p:to>
                                    </p:set>
                                    <p:animEffect transition="in" filter="fade">
                                      <p:cBhvr>
                                        <p:cTn id="522" dur="1000"/>
                                        <p:tgtEl>
                                          <p:spTgt spid="165"/>
                                        </p:tgtEl>
                                      </p:cBhvr>
                                    </p:animEffect>
                                    <p:anim calcmode="lin" valueType="num">
                                      <p:cBhvr>
                                        <p:cTn id="523" dur="1000" fill="hold"/>
                                        <p:tgtEl>
                                          <p:spTgt spid="165"/>
                                        </p:tgtEl>
                                        <p:attrNameLst>
                                          <p:attrName>ppt_x</p:attrName>
                                        </p:attrNameLst>
                                      </p:cBhvr>
                                      <p:tavLst>
                                        <p:tav tm="0">
                                          <p:val>
                                            <p:strVal val="#ppt_x"/>
                                          </p:val>
                                        </p:tav>
                                        <p:tav tm="100000">
                                          <p:val>
                                            <p:strVal val="#ppt_x"/>
                                          </p:val>
                                        </p:tav>
                                      </p:tavLst>
                                    </p:anim>
                                    <p:anim calcmode="lin" valueType="num">
                                      <p:cBhvr>
                                        <p:cTn id="524" dur="1000" fill="hold"/>
                                        <p:tgtEl>
                                          <p:spTgt spid="165"/>
                                        </p:tgtEl>
                                        <p:attrNameLst>
                                          <p:attrName>ppt_y</p:attrName>
                                        </p:attrNameLst>
                                      </p:cBhvr>
                                      <p:tavLst>
                                        <p:tav tm="0">
                                          <p:val>
                                            <p:strVal val="#ppt_y+.1"/>
                                          </p:val>
                                        </p:tav>
                                        <p:tav tm="100000">
                                          <p:val>
                                            <p:strVal val="#ppt_y"/>
                                          </p:val>
                                        </p:tav>
                                      </p:tavLst>
                                    </p:anim>
                                  </p:childTnLst>
                                </p:cTn>
                              </p:par>
                              <p:par>
                                <p:cTn id="525" presetID="42" presetClass="entr" presetSubtype="0" fill="hold" grpId="0" nodeType="withEffect">
                                  <p:stCondLst>
                                    <p:cond delay="0"/>
                                  </p:stCondLst>
                                  <p:childTnLst>
                                    <p:set>
                                      <p:cBhvr>
                                        <p:cTn id="526" dur="1" fill="hold">
                                          <p:stCondLst>
                                            <p:cond delay="0"/>
                                          </p:stCondLst>
                                        </p:cTn>
                                        <p:tgtEl>
                                          <p:spTgt spid="166"/>
                                        </p:tgtEl>
                                        <p:attrNameLst>
                                          <p:attrName>style.visibility</p:attrName>
                                        </p:attrNameLst>
                                      </p:cBhvr>
                                      <p:to>
                                        <p:strVal val="visible"/>
                                      </p:to>
                                    </p:set>
                                    <p:animEffect transition="in" filter="fade">
                                      <p:cBhvr>
                                        <p:cTn id="527" dur="1000"/>
                                        <p:tgtEl>
                                          <p:spTgt spid="166"/>
                                        </p:tgtEl>
                                      </p:cBhvr>
                                    </p:animEffect>
                                    <p:anim calcmode="lin" valueType="num">
                                      <p:cBhvr>
                                        <p:cTn id="528" dur="1000" fill="hold"/>
                                        <p:tgtEl>
                                          <p:spTgt spid="166"/>
                                        </p:tgtEl>
                                        <p:attrNameLst>
                                          <p:attrName>ppt_x</p:attrName>
                                        </p:attrNameLst>
                                      </p:cBhvr>
                                      <p:tavLst>
                                        <p:tav tm="0">
                                          <p:val>
                                            <p:strVal val="#ppt_x"/>
                                          </p:val>
                                        </p:tav>
                                        <p:tav tm="100000">
                                          <p:val>
                                            <p:strVal val="#ppt_x"/>
                                          </p:val>
                                        </p:tav>
                                      </p:tavLst>
                                    </p:anim>
                                    <p:anim calcmode="lin" valueType="num">
                                      <p:cBhvr>
                                        <p:cTn id="529" dur="1000" fill="hold"/>
                                        <p:tgtEl>
                                          <p:spTgt spid="166"/>
                                        </p:tgtEl>
                                        <p:attrNameLst>
                                          <p:attrName>ppt_y</p:attrName>
                                        </p:attrNameLst>
                                      </p:cBhvr>
                                      <p:tavLst>
                                        <p:tav tm="0">
                                          <p:val>
                                            <p:strVal val="#ppt_y+.1"/>
                                          </p:val>
                                        </p:tav>
                                        <p:tav tm="100000">
                                          <p:val>
                                            <p:strVal val="#ppt_y"/>
                                          </p:val>
                                        </p:tav>
                                      </p:tavLst>
                                    </p:anim>
                                  </p:childTnLst>
                                </p:cTn>
                              </p:par>
                              <p:par>
                                <p:cTn id="530" presetID="42" presetClass="entr" presetSubtype="0" fill="hold" grpId="0" nodeType="withEffect">
                                  <p:stCondLst>
                                    <p:cond delay="0"/>
                                  </p:stCondLst>
                                  <p:childTnLst>
                                    <p:set>
                                      <p:cBhvr>
                                        <p:cTn id="531" dur="1" fill="hold">
                                          <p:stCondLst>
                                            <p:cond delay="0"/>
                                          </p:stCondLst>
                                        </p:cTn>
                                        <p:tgtEl>
                                          <p:spTgt spid="167"/>
                                        </p:tgtEl>
                                        <p:attrNameLst>
                                          <p:attrName>style.visibility</p:attrName>
                                        </p:attrNameLst>
                                      </p:cBhvr>
                                      <p:to>
                                        <p:strVal val="visible"/>
                                      </p:to>
                                    </p:set>
                                    <p:animEffect transition="in" filter="fade">
                                      <p:cBhvr>
                                        <p:cTn id="532" dur="1000"/>
                                        <p:tgtEl>
                                          <p:spTgt spid="167"/>
                                        </p:tgtEl>
                                      </p:cBhvr>
                                    </p:animEffect>
                                    <p:anim calcmode="lin" valueType="num">
                                      <p:cBhvr>
                                        <p:cTn id="533" dur="1000" fill="hold"/>
                                        <p:tgtEl>
                                          <p:spTgt spid="167"/>
                                        </p:tgtEl>
                                        <p:attrNameLst>
                                          <p:attrName>ppt_x</p:attrName>
                                        </p:attrNameLst>
                                      </p:cBhvr>
                                      <p:tavLst>
                                        <p:tav tm="0">
                                          <p:val>
                                            <p:strVal val="#ppt_x"/>
                                          </p:val>
                                        </p:tav>
                                        <p:tav tm="100000">
                                          <p:val>
                                            <p:strVal val="#ppt_x"/>
                                          </p:val>
                                        </p:tav>
                                      </p:tavLst>
                                    </p:anim>
                                    <p:anim calcmode="lin" valueType="num">
                                      <p:cBhvr>
                                        <p:cTn id="534" dur="1000" fill="hold"/>
                                        <p:tgtEl>
                                          <p:spTgt spid="167"/>
                                        </p:tgtEl>
                                        <p:attrNameLst>
                                          <p:attrName>ppt_y</p:attrName>
                                        </p:attrNameLst>
                                      </p:cBhvr>
                                      <p:tavLst>
                                        <p:tav tm="0">
                                          <p:val>
                                            <p:strVal val="#ppt_y+.1"/>
                                          </p:val>
                                        </p:tav>
                                        <p:tav tm="100000">
                                          <p:val>
                                            <p:strVal val="#ppt_y"/>
                                          </p:val>
                                        </p:tav>
                                      </p:tavLst>
                                    </p:anim>
                                  </p:childTnLst>
                                </p:cTn>
                              </p:par>
                              <p:par>
                                <p:cTn id="535" presetID="42" presetClass="entr" presetSubtype="0" fill="hold" grpId="0" nodeType="withEffect">
                                  <p:stCondLst>
                                    <p:cond delay="0"/>
                                  </p:stCondLst>
                                  <p:childTnLst>
                                    <p:set>
                                      <p:cBhvr>
                                        <p:cTn id="536" dur="1" fill="hold">
                                          <p:stCondLst>
                                            <p:cond delay="0"/>
                                          </p:stCondLst>
                                        </p:cTn>
                                        <p:tgtEl>
                                          <p:spTgt spid="168"/>
                                        </p:tgtEl>
                                        <p:attrNameLst>
                                          <p:attrName>style.visibility</p:attrName>
                                        </p:attrNameLst>
                                      </p:cBhvr>
                                      <p:to>
                                        <p:strVal val="visible"/>
                                      </p:to>
                                    </p:set>
                                    <p:animEffect transition="in" filter="fade">
                                      <p:cBhvr>
                                        <p:cTn id="537" dur="1000"/>
                                        <p:tgtEl>
                                          <p:spTgt spid="168"/>
                                        </p:tgtEl>
                                      </p:cBhvr>
                                    </p:animEffect>
                                    <p:anim calcmode="lin" valueType="num">
                                      <p:cBhvr>
                                        <p:cTn id="538" dur="1000" fill="hold"/>
                                        <p:tgtEl>
                                          <p:spTgt spid="168"/>
                                        </p:tgtEl>
                                        <p:attrNameLst>
                                          <p:attrName>ppt_x</p:attrName>
                                        </p:attrNameLst>
                                      </p:cBhvr>
                                      <p:tavLst>
                                        <p:tav tm="0">
                                          <p:val>
                                            <p:strVal val="#ppt_x"/>
                                          </p:val>
                                        </p:tav>
                                        <p:tav tm="100000">
                                          <p:val>
                                            <p:strVal val="#ppt_x"/>
                                          </p:val>
                                        </p:tav>
                                      </p:tavLst>
                                    </p:anim>
                                    <p:anim calcmode="lin" valueType="num">
                                      <p:cBhvr>
                                        <p:cTn id="539" dur="1000" fill="hold"/>
                                        <p:tgtEl>
                                          <p:spTgt spid="168"/>
                                        </p:tgtEl>
                                        <p:attrNameLst>
                                          <p:attrName>ppt_y</p:attrName>
                                        </p:attrNameLst>
                                      </p:cBhvr>
                                      <p:tavLst>
                                        <p:tav tm="0">
                                          <p:val>
                                            <p:strVal val="#ppt_y+.1"/>
                                          </p:val>
                                        </p:tav>
                                        <p:tav tm="100000">
                                          <p:val>
                                            <p:strVal val="#ppt_y"/>
                                          </p:val>
                                        </p:tav>
                                      </p:tavLst>
                                    </p:anim>
                                  </p:childTnLst>
                                </p:cTn>
                              </p:par>
                              <p:par>
                                <p:cTn id="540" presetID="42" presetClass="entr" presetSubtype="0" fill="hold" grpId="0" nodeType="withEffect">
                                  <p:stCondLst>
                                    <p:cond delay="0"/>
                                  </p:stCondLst>
                                  <p:childTnLst>
                                    <p:set>
                                      <p:cBhvr>
                                        <p:cTn id="541" dur="1" fill="hold">
                                          <p:stCondLst>
                                            <p:cond delay="0"/>
                                          </p:stCondLst>
                                        </p:cTn>
                                        <p:tgtEl>
                                          <p:spTgt spid="169"/>
                                        </p:tgtEl>
                                        <p:attrNameLst>
                                          <p:attrName>style.visibility</p:attrName>
                                        </p:attrNameLst>
                                      </p:cBhvr>
                                      <p:to>
                                        <p:strVal val="visible"/>
                                      </p:to>
                                    </p:set>
                                    <p:animEffect transition="in" filter="fade">
                                      <p:cBhvr>
                                        <p:cTn id="542" dur="1000"/>
                                        <p:tgtEl>
                                          <p:spTgt spid="169"/>
                                        </p:tgtEl>
                                      </p:cBhvr>
                                    </p:animEffect>
                                    <p:anim calcmode="lin" valueType="num">
                                      <p:cBhvr>
                                        <p:cTn id="543" dur="1000" fill="hold"/>
                                        <p:tgtEl>
                                          <p:spTgt spid="169"/>
                                        </p:tgtEl>
                                        <p:attrNameLst>
                                          <p:attrName>ppt_x</p:attrName>
                                        </p:attrNameLst>
                                      </p:cBhvr>
                                      <p:tavLst>
                                        <p:tav tm="0">
                                          <p:val>
                                            <p:strVal val="#ppt_x"/>
                                          </p:val>
                                        </p:tav>
                                        <p:tav tm="100000">
                                          <p:val>
                                            <p:strVal val="#ppt_x"/>
                                          </p:val>
                                        </p:tav>
                                      </p:tavLst>
                                    </p:anim>
                                    <p:anim calcmode="lin" valueType="num">
                                      <p:cBhvr>
                                        <p:cTn id="544" dur="1000" fill="hold"/>
                                        <p:tgtEl>
                                          <p:spTgt spid="169"/>
                                        </p:tgtEl>
                                        <p:attrNameLst>
                                          <p:attrName>ppt_y</p:attrName>
                                        </p:attrNameLst>
                                      </p:cBhvr>
                                      <p:tavLst>
                                        <p:tav tm="0">
                                          <p:val>
                                            <p:strVal val="#ppt_y+.1"/>
                                          </p:val>
                                        </p:tav>
                                        <p:tav tm="100000">
                                          <p:val>
                                            <p:strVal val="#ppt_y"/>
                                          </p:val>
                                        </p:tav>
                                      </p:tavLst>
                                    </p:anim>
                                  </p:childTnLst>
                                </p:cTn>
                              </p:par>
                              <p:par>
                                <p:cTn id="545" presetID="42" presetClass="entr" presetSubtype="0" fill="hold" grpId="0" nodeType="withEffect">
                                  <p:stCondLst>
                                    <p:cond delay="0"/>
                                  </p:stCondLst>
                                  <p:childTnLst>
                                    <p:set>
                                      <p:cBhvr>
                                        <p:cTn id="546" dur="1" fill="hold">
                                          <p:stCondLst>
                                            <p:cond delay="0"/>
                                          </p:stCondLst>
                                        </p:cTn>
                                        <p:tgtEl>
                                          <p:spTgt spid="170"/>
                                        </p:tgtEl>
                                        <p:attrNameLst>
                                          <p:attrName>style.visibility</p:attrName>
                                        </p:attrNameLst>
                                      </p:cBhvr>
                                      <p:to>
                                        <p:strVal val="visible"/>
                                      </p:to>
                                    </p:set>
                                    <p:animEffect transition="in" filter="fade">
                                      <p:cBhvr>
                                        <p:cTn id="547" dur="1000"/>
                                        <p:tgtEl>
                                          <p:spTgt spid="170"/>
                                        </p:tgtEl>
                                      </p:cBhvr>
                                    </p:animEffect>
                                    <p:anim calcmode="lin" valueType="num">
                                      <p:cBhvr>
                                        <p:cTn id="548" dur="1000" fill="hold"/>
                                        <p:tgtEl>
                                          <p:spTgt spid="170"/>
                                        </p:tgtEl>
                                        <p:attrNameLst>
                                          <p:attrName>ppt_x</p:attrName>
                                        </p:attrNameLst>
                                      </p:cBhvr>
                                      <p:tavLst>
                                        <p:tav tm="0">
                                          <p:val>
                                            <p:strVal val="#ppt_x"/>
                                          </p:val>
                                        </p:tav>
                                        <p:tav tm="100000">
                                          <p:val>
                                            <p:strVal val="#ppt_x"/>
                                          </p:val>
                                        </p:tav>
                                      </p:tavLst>
                                    </p:anim>
                                    <p:anim calcmode="lin" valueType="num">
                                      <p:cBhvr>
                                        <p:cTn id="549" dur="1000" fill="hold"/>
                                        <p:tgtEl>
                                          <p:spTgt spid="170"/>
                                        </p:tgtEl>
                                        <p:attrNameLst>
                                          <p:attrName>ppt_y</p:attrName>
                                        </p:attrNameLst>
                                      </p:cBhvr>
                                      <p:tavLst>
                                        <p:tav tm="0">
                                          <p:val>
                                            <p:strVal val="#ppt_y+.1"/>
                                          </p:val>
                                        </p:tav>
                                        <p:tav tm="100000">
                                          <p:val>
                                            <p:strVal val="#ppt_y"/>
                                          </p:val>
                                        </p:tav>
                                      </p:tavLst>
                                    </p:anim>
                                  </p:childTnLst>
                                </p:cTn>
                              </p:par>
                              <p:par>
                                <p:cTn id="550" presetID="42" presetClass="entr" presetSubtype="0" fill="hold" grpId="0" nodeType="withEffect">
                                  <p:stCondLst>
                                    <p:cond delay="0"/>
                                  </p:stCondLst>
                                  <p:childTnLst>
                                    <p:set>
                                      <p:cBhvr>
                                        <p:cTn id="551" dur="1" fill="hold">
                                          <p:stCondLst>
                                            <p:cond delay="0"/>
                                          </p:stCondLst>
                                        </p:cTn>
                                        <p:tgtEl>
                                          <p:spTgt spid="171"/>
                                        </p:tgtEl>
                                        <p:attrNameLst>
                                          <p:attrName>style.visibility</p:attrName>
                                        </p:attrNameLst>
                                      </p:cBhvr>
                                      <p:to>
                                        <p:strVal val="visible"/>
                                      </p:to>
                                    </p:set>
                                    <p:animEffect transition="in" filter="fade">
                                      <p:cBhvr>
                                        <p:cTn id="552" dur="1000"/>
                                        <p:tgtEl>
                                          <p:spTgt spid="171"/>
                                        </p:tgtEl>
                                      </p:cBhvr>
                                    </p:animEffect>
                                    <p:anim calcmode="lin" valueType="num">
                                      <p:cBhvr>
                                        <p:cTn id="553" dur="1000" fill="hold"/>
                                        <p:tgtEl>
                                          <p:spTgt spid="171"/>
                                        </p:tgtEl>
                                        <p:attrNameLst>
                                          <p:attrName>ppt_x</p:attrName>
                                        </p:attrNameLst>
                                      </p:cBhvr>
                                      <p:tavLst>
                                        <p:tav tm="0">
                                          <p:val>
                                            <p:strVal val="#ppt_x"/>
                                          </p:val>
                                        </p:tav>
                                        <p:tav tm="100000">
                                          <p:val>
                                            <p:strVal val="#ppt_x"/>
                                          </p:val>
                                        </p:tav>
                                      </p:tavLst>
                                    </p:anim>
                                    <p:anim calcmode="lin" valueType="num">
                                      <p:cBhvr>
                                        <p:cTn id="554" dur="1000" fill="hold"/>
                                        <p:tgtEl>
                                          <p:spTgt spid="171"/>
                                        </p:tgtEl>
                                        <p:attrNameLst>
                                          <p:attrName>ppt_y</p:attrName>
                                        </p:attrNameLst>
                                      </p:cBhvr>
                                      <p:tavLst>
                                        <p:tav tm="0">
                                          <p:val>
                                            <p:strVal val="#ppt_y+.1"/>
                                          </p:val>
                                        </p:tav>
                                        <p:tav tm="100000">
                                          <p:val>
                                            <p:strVal val="#ppt_y"/>
                                          </p:val>
                                        </p:tav>
                                      </p:tavLst>
                                    </p:anim>
                                  </p:childTnLst>
                                </p:cTn>
                              </p:par>
                              <p:par>
                                <p:cTn id="555" presetID="42" presetClass="entr" presetSubtype="0" fill="hold" grpId="0" nodeType="withEffect">
                                  <p:stCondLst>
                                    <p:cond delay="0"/>
                                  </p:stCondLst>
                                  <p:childTnLst>
                                    <p:set>
                                      <p:cBhvr>
                                        <p:cTn id="556" dur="1" fill="hold">
                                          <p:stCondLst>
                                            <p:cond delay="0"/>
                                          </p:stCondLst>
                                        </p:cTn>
                                        <p:tgtEl>
                                          <p:spTgt spid="172"/>
                                        </p:tgtEl>
                                        <p:attrNameLst>
                                          <p:attrName>style.visibility</p:attrName>
                                        </p:attrNameLst>
                                      </p:cBhvr>
                                      <p:to>
                                        <p:strVal val="visible"/>
                                      </p:to>
                                    </p:set>
                                    <p:animEffect transition="in" filter="fade">
                                      <p:cBhvr>
                                        <p:cTn id="557" dur="1000"/>
                                        <p:tgtEl>
                                          <p:spTgt spid="172"/>
                                        </p:tgtEl>
                                      </p:cBhvr>
                                    </p:animEffect>
                                    <p:anim calcmode="lin" valueType="num">
                                      <p:cBhvr>
                                        <p:cTn id="558" dur="1000" fill="hold"/>
                                        <p:tgtEl>
                                          <p:spTgt spid="172"/>
                                        </p:tgtEl>
                                        <p:attrNameLst>
                                          <p:attrName>ppt_x</p:attrName>
                                        </p:attrNameLst>
                                      </p:cBhvr>
                                      <p:tavLst>
                                        <p:tav tm="0">
                                          <p:val>
                                            <p:strVal val="#ppt_x"/>
                                          </p:val>
                                        </p:tav>
                                        <p:tav tm="100000">
                                          <p:val>
                                            <p:strVal val="#ppt_x"/>
                                          </p:val>
                                        </p:tav>
                                      </p:tavLst>
                                    </p:anim>
                                    <p:anim calcmode="lin" valueType="num">
                                      <p:cBhvr>
                                        <p:cTn id="559" dur="1000" fill="hold"/>
                                        <p:tgtEl>
                                          <p:spTgt spid="172"/>
                                        </p:tgtEl>
                                        <p:attrNameLst>
                                          <p:attrName>ppt_y</p:attrName>
                                        </p:attrNameLst>
                                      </p:cBhvr>
                                      <p:tavLst>
                                        <p:tav tm="0">
                                          <p:val>
                                            <p:strVal val="#ppt_y+.1"/>
                                          </p:val>
                                        </p:tav>
                                        <p:tav tm="100000">
                                          <p:val>
                                            <p:strVal val="#ppt_y"/>
                                          </p:val>
                                        </p:tav>
                                      </p:tavLst>
                                    </p:anim>
                                  </p:childTnLst>
                                </p:cTn>
                              </p:par>
                              <p:par>
                                <p:cTn id="560" presetID="42" presetClass="entr" presetSubtype="0" fill="hold" grpId="0" nodeType="withEffect">
                                  <p:stCondLst>
                                    <p:cond delay="0"/>
                                  </p:stCondLst>
                                  <p:childTnLst>
                                    <p:set>
                                      <p:cBhvr>
                                        <p:cTn id="561" dur="1" fill="hold">
                                          <p:stCondLst>
                                            <p:cond delay="0"/>
                                          </p:stCondLst>
                                        </p:cTn>
                                        <p:tgtEl>
                                          <p:spTgt spid="173"/>
                                        </p:tgtEl>
                                        <p:attrNameLst>
                                          <p:attrName>style.visibility</p:attrName>
                                        </p:attrNameLst>
                                      </p:cBhvr>
                                      <p:to>
                                        <p:strVal val="visible"/>
                                      </p:to>
                                    </p:set>
                                    <p:animEffect transition="in" filter="fade">
                                      <p:cBhvr>
                                        <p:cTn id="562" dur="1000"/>
                                        <p:tgtEl>
                                          <p:spTgt spid="173"/>
                                        </p:tgtEl>
                                      </p:cBhvr>
                                    </p:animEffect>
                                    <p:anim calcmode="lin" valueType="num">
                                      <p:cBhvr>
                                        <p:cTn id="563" dur="1000" fill="hold"/>
                                        <p:tgtEl>
                                          <p:spTgt spid="173"/>
                                        </p:tgtEl>
                                        <p:attrNameLst>
                                          <p:attrName>ppt_x</p:attrName>
                                        </p:attrNameLst>
                                      </p:cBhvr>
                                      <p:tavLst>
                                        <p:tav tm="0">
                                          <p:val>
                                            <p:strVal val="#ppt_x"/>
                                          </p:val>
                                        </p:tav>
                                        <p:tav tm="100000">
                                          <p:val>
                                            <p:strVal val="#ppt_x"/>
                                          </p:val>
                                        </p:tav>
                                      </p:tavLst>
                                    </p:anim>
                                    <p:anim calcmode="lin" valueType="num">
                                      <p:cBhvr>
                                        <p:cTn id="564" dur="1000" fill="hold"/>
                                        <p:tgtEl>
                                          <p:spTgt spid="173"/>
                                        </p:tgtEl>
                                        <p:attrNameLst>
                                          <p:attrName>ppt_y</p:attrName>
                                        </p:attrNameLst>
                                      </p:cBhvr>
                                      <p:tavLst>
                                        <p:tav tm="0">
                                          <p:val>
                                            <p:strVal val="#ppt_y+.1"/>
                                          </p:val>
                                        </p:tav>
                                        <p:tav tm="100000">
                                          <p:val>
                                            <p:strVal val="#ppt_y"/>
                                          </p:val>
                                        </p:tav>
                                      </p:tavLst>
                                    </p:anim>
                                  </p:childTnLst>
                                </p:cTn>
                              </p:par>
                              <p:par>
                                <p:cTn id="565" presetID="42" presetClass="entr" presetSubtype="0" fill="hold" grpId="0" nodeType="withEffect">
                                  <p:stCondLst>
                                    <p:cond delay="0"/>
                                  </p:stCondLst>
                                  <p:childTnLst>
                                    <p:set>
                                      <p:cBhvr>
                                        <p:cTn id="566" dur="1" fill="hold">
                                          <p:stCondLst>
                                            <p:cond delay="0"/>
                                          </p:stCondLst>
                                        </p:cTn>
                                        <p:tgtEl>
                                          <p:spTgt spid="174"/>
                                        </p:tgtEl>
                                        <p:attrNameLst>
                                          <p:attrName>style.visibility</p:attrName>
                                        </p:attrNameLst>
                                      </p:cBhvr>
                                      <p:to>
                                        <p:strVal val="visible"/>
                                      </p:to>
                                    </p:set>
                                    <p:animEffect transition="in" filter="fade">
                                      <p:cBhvr>
                                        <p:cTn id="567" dur="1000"/>
                                        <p:tgtEl>
                                          <p:spTgt spid="174"/>
                                        </p:tgtEl>
                                      </p:cBhvr>
                                    </p:animEffect>
                                    <p:anim calcmode="lin" valueType="num">
                                      <p:cBhvr>
                                        <p:cTn id="568" dur="1000" fill="hold"/>
                                        <p:tgtEl>
                                          <p:spTgt spid="174"/>
                                        </p:tgtEl>
                                        <p:attrNameLst>
                                          <p:attrName>ppt_x</p:attrName>
                                        </p:attrNameLst>
                                      </p:cBhvr>
                                      <p:tavLst>
                                        <p:tav tm="0">
                                          <p:val>
                                            <p:strVal val="#ppt_x"/>
                                          </p:val>
                                        </p:tav>
                                        <p:tav tm="100000">
                                          <p:val>
                                            <p:strVal val="#ppt_x"/>
                                          </p:val>
                                        </p:tav>
                                      </p:tavLst>
                                    </p:anim>
                                    <p:anim calcmode="lin" valueType="num">
                                      <p:cBhvr>
                                        <p:cTn id="569" dur="1000" fill="hold"/>
                                        <p:tgtEl>
                                          <p:spTgt spid="174"/>
                                        </p:tgtEl>
                                        <p:attrNameLst>
                                          <p:attrName>ppt_y</p:attrName>
                                        </p:attrNameLst>
                                      </p:cBhvr>
                                      <p:tavLst>
                                        <p:tav tm="0">
                                          <p:val>
                                            <p:strVal val="#ppt_y+.1"/>
                                          </p:val>
                                        </p:tav>
                                        <p:tav tm="100000">
                                          <p:val>
                                            <p:strVal val="#ppt_y"/>
                                          </p:val>
                                        </p:tav>
                                      </p:tavLst>
                                    </p:anim>
                                  </p:childTnLst>
                                </p:cTn>
                              </p:par>
                              <p:par>
                                <p:cTn id="570" presetID="42" presetClass="entr" presetSubtype="0" fill="hold" grpId="0" nodeType="withEffect">
                                  <p:stCondLst>
                                    <p:cond delay="0"/>
                                  </p:stCondLst>
                                  <p:childTnLst>
                                    <p:set>
                                      <p:cBhvr>
                                        <p:cTn id="571" dur="1" fill="hold">
                                          <p:stCondLst>
                                            <p:cond delay="0"/>
                                          </p:stCondLst>
                                        </p:cTn>
                                        <p:tgtEl>
                                          <p:spTgt spid="175"/>
                                        </p:tgtEl>
                                        <p:attrNameLst>
                                          <p:attrName>style.visibility</p:attrName>
                                        </p:attrNameLst>
                                      </p:cBhvr>
                                      <p:to>
                                        <p:strVal val="visible"/>
                                      </p:to>
                                    </p:set>
                                    <p:animEffect transition="in" filter="fade">
                                      <p:cBhvr>
                                        <p:cTn id="572" dur="1000"/>
                                        <p:tgtEl>
                                          <p:spTgt spid="175"/>
                                        </p:tgtEl>
                                      </p:cBhvr>
                                    </p:animEffect>
                                    <p:anim calcmode="lin" valueType="num">
                                      <p:cBhvr>
                                        <p:cTn id="573" dur="1000" fill="hold"/>
                                        <p:tgtEl>
                                          <p:spTgt spid="175"/>
                                        </p:tgtEl>
                                        <p:attrNameLst>
                                          <p:attrName>ppt_x</p:attrName>
                                        </p:attrNameLst>
                                      </p:cBhvr>
                                      <p:tavLst>
                                        <p:tav tm="0">
                                          <p:val>
                                            <p:strVal val="#ppt_x"/>
                                          </p:val>
                                        </p:tav>
                                        <p:tav tm="100000">
                                          <p:val>
                                            <p:strVal val="#ppt_x"/>
                                          </p:val>
                                        </p:tav>
                                      </p:tavLst>
                                    </p:anim>
                                    <p:anim calcmode="lin" valueType="num">
                                      <p:cBhvr>
                                        <p:cTn id="574" dur="1000" fill="hold"/>
                                        <p:tgtEl>
                                          <p:spTgt spid="175"/>
                                        </p:tgtEl>
                                        <p:attrNameLst>
                                          <p:attrName>ppt_y</p:attrName>
                                        </p:attrNameLst>
                                      </p:cBhvr>
                                      <p:tavLst>
                                        <p:tav tm="0">
                                          <p:val>
                                            <p:strVal val="#ppt_y+.1"/>
                                          </p:val>
                                        </p:tav>
                                        <p:tav tm="100000">
                                          <p:val>
                                            <p:strVal val="#ppt_y"/>
                                          </p:val>
                                        </p:tav>
                                      </p:tavLst>
                                    </p:anim>
                                  </p:childTnLst>
                                </p:cTn>
                              </p:par>
                              <p:par>
                                <p:cTn id="575" presetID="42" presetClass="entr" presetSubtype="0" fill="hold" grpId="0" nodeType="withEffect">
                                  <p:stCondLst>
                                    <p:cond delay="0"/>
                                  </p:stCondLst>
                                  <p:childTnLst>
                                    <p:set>
                                      <p:cBhvr>
                                        <p:cTn id="576" dur="1" fill="hold">
                                          <p:stCondLst>
                                            <p:cond delay="0"/>
                                          </p:stCondLst>
                                        </p:cTn>
                                        <p:tgtEl>
                                          <p:spTgt spid="176"/>
                                        </p:tgtEl>
                                        <p:attrNameLst>
                                          <p:attrName>style.visibility</p:attrName>
                                        </p:attrNameLst>
                                      </p:cBhvr>
                                      <p:to>
                                        <p:strVal val="visible"/>
                                      </p:to>
                                    </p:set>
                                    <p:animEffect transition="in" filter="fade">
                                      <p:cBhvr>
                                        <p:cTn id="577" dur="1000"/>
                                        <p:tgtEl>
                                          <p:spTgt spid="176"/>
                                        </p:tgtEl>
                                      </p:cBhvr>
                                    </p:animEffect>
                                    <p:anim calcmode="lin" valueType="num">
                                      <p:cBhvr>
                                        <p:cTn id="578" dur="1000" fill="hold"/>
                                        <p:tgtEl>
                                          <p:spTgt spid="176"/>
                                        </p:tgtEl>
                                        <p:attrNameLst>
                                          <p:attrName>ppt_x</p:attrName>
                                        </p:attrNameLst>
                                      </p:cBhvr>
                                      <p:tavLst>
                                        <p:tav tm="0">
                                          <p:val>
                                            <p:strVal val="#ppt_x"/>
                                          </p:val>
                                        </p:tav>
                                        <p:tav tm="100000">
                                          <p:val>
                                            <p:strVal val="#ppt_x"/>
                                          </p:val>
                                        </p:tav>
                                      </p:tavLst>
                                    </p:anim>
                                    <p:anim calcmode="lin" valueType="num">
                                      <p:cBhvr>
                                        <p:cTn id="579" dur="1000" fill="hold"/>
                                        <p:tgtEl>
                                          <p:spTgt spid="176"/>
                                        </p:tgtEl>
                                        <p:attrNameLst>
                                          <p:attrName>ppt_y</p:attrName>
                                        </p:attrNameLst>
                                      </p:cBhvr>
                                      <p:tavLst>
                                        <p:tav tm="0">
                                          <p:val>
                                            <p:strVal val="#ppt_y+.1"/>
                                          </p:val>
                                        </p:tav>
                                        <p:tav tm="100000">
                                          <p:val>
                                            <p:strVal val="#ppt_y"/>
                                          </p:val>
                                        </p:tav>
                                      </p:tavLst>
                                    </p:anim>
                                  </p:childTnLst>
                                </p:cTn>
                              </p:par>
                              <p:par>
                                <p:cTn id="580" presetID="42" presetClass="entr" presetSubtype="0" fill="hold" grpId="0" nodeType="withEffect">
                                  <p:stCondLst>
                                    <p:cond delay="0"/>
                                  </p:stCondLst>
                                  <p:childTnLst>
                                    <p:set>
                                      <p:cBhvr>
                                        <p:cTn id="581" dur="1" fill="hold">
                                          <p:stCondLst>
                                            <p:cond delay="0"/>
                                          </p:stCondLst>
                                        </p:cTn>
                                        <p:tgtEl>
                                          <p:spTgt spid="177"/>
                                        </p:tgtEl>
                                        <p:attrNameLst>
                                          <p:attrName>style.visibility</p:attrName>
                                        </p:attrNameLst>
                                      </p:cBhvr>
                                      <p:to>
                                        <p:strVal val="visible"/>
                                      </p:to>
                                    </p:set>
                                    <p:animEffect transition="in" filter="fade">
                                      <p:cBhvr>
                                        <p:cTn id="582" dur="1000"/>
                                        <p:tgtEl>
                                          <p:spTgt spid="177"/>
                                        </p:tgtEl>
                                      </p:cBhvr>
                                    </p:animEffect>
                                    <p:anim calcmode="lin" valueType="num">
                                      <p:cBhvr>
                                        <p:cTn id="583" dur="1000" fill="hold"/>
                                        <p:tgtEl>
                                          <p:spTgt spid="177"/>
                                        </p:tgtEl>
                                        <p:attrNameLst>
                                          <p:attrName>ppt_x</p:attrName>
                                        </p:attrNameLst>
                                      </p:cBhvr>
                                      <p:tavLst>
                                        <p:tav tm="0">
                                          <p:val>
                                            <p:strVal val="#ppt_x"/>
                                          </p:val>
                                        </p:tav>
                                        <p:tav tm="100000">
                                          <p:val>
                                            <p:strVal val="#ppt_x"/>
                                          </p:val>
                                        </p:tav>
                                      </p:tavLst>
                                    </p:anim>
                                    <p:anim calcmode="lin" valueType="num">
                                      <p:cBhvr>
                                        <p:cTn id="584" dur="1000" fill="hold"/>
                                        <p:tgtEl>
                                          <p:spTgt spid="177"/>
                                        </p:tgtEl>
                                        <p:attrNameLst>
                                          <p:attrName>ppt_y</p:attrName>
                                        </p:attrNameLst>
                                      </p:cBhvr>
                                      <p:tavLst>
                                        <p:tav tm="0">
                                          <p:val>
                                            <p:strVal val="#ppt_y+.1"/>
                                          </p:val>
                                        </p:tav>
                                        <p:tav tm="100000">
                                          <p:val>
                                            <p:strVal val="#ppt_y"/>
                                          </p:val>
                                        </p:tav>
                                      </p:tavLst>
                                    </p:anim>
                                  </p:childTnLst>
                                </p:cTn>
                              </p:par>
                              <p:par>
                                <p:cTn id="585" presetID="42" presetClass="entr" presetSubtype="0" fill="hold" grpId="0" nodeType="withEffect">
                                  <p:stCondLst>
                                    <p:cond delay="0"/>
                                  </p:stCondLst>
                                  <p:childTnLst>
                                    <p:set>
                                      <p:cBhvr>
                                        <p:cTn id="586" dur="1" fill="hold">
                                          <p:stCondLst>
                                            <p:cond delay="0"/>
                                          </p:stCondLst>
                                        </p:cTn>
                                        <p:tgtEl>
                                          <p:spTgt spid="178"/>
                                        </p:tgtEl>
                                        <p:attrNameLst>
                                          <p:attrName>style.visibility</p:attrName>
                                        </p:attrNameLst>
                                      </p:cBhvr>
                                      <p:to>
                                        <p:strVal val="visible"/>
                                      </p:to>
                                    </p:set>
                                    <p:animEffect transition="in" filter="fade">
                                      <p:cBhvr>
                                        <p:cTn id="587" dur="1000"/>
                                        <p:tgtEl>
                                          <p:spTgt spid="178"/>
                                        </p:tgtEl>
                                      </p:cBhvr>
                                    </p:animEffect>
                                    <p:anim calcmode="lin" valueType="num">
                                      <p:cBhvr>
                                        <p:cTn id="588" dur="1000" fill="hold"/>
                                        <p:tgtEl>
                                          <p:spTgt spid="178"/>
                                        </p:tgtEl>
                                        <p:attrNameLst>
                                          <p:attrName>ppt_x</p:attrName>
                                        </p:attrNameLst>
                                      </p:cBhvr>
                                      <p:tavLst>
                                        <p:tav tm="0">
                                          <p:val>
                                            <p:strVal val="#ppt_x"/>
                                          </p:val>
                                        </p:tav>
                                        <p:tav tm="100000">
                                          <p:val>
                                            <p:strVal val="#ppt_x"/>
                                          </p:val>
                                        </p:tav>
                                      </p:tavLst>
                                    </p:anim>
                                    <p:anim calcmode="lin" valueType="num">
                                      <p:cBhvr>
                                        <p:cTn id="589" dur="1000" fill="hold"/>
                                        <p:tgtEl>
                                          <p:spTgt spid="178"/>
                                        </p:tgtEl>
                                        <p:attrNameLst>
                                          <p:attrName>ppt_y</p:attrName>
                                        </p:attrNameLst>
                                      </p:cBhvr>
                                      <p:tavLst>
                                        <p:tav tm="0">
                                          <p:val>
                                            <p:strVal val="#ppt_y+.1"/>
                                          </p:val>
                                        </p:tav>
                                        <p:tav tm="100000">
                                          <p:val>
                                            <p:strVal val="#ppt_y"/>
                                          </p:val>
                                        </p:tav>
                                      </p:tavLst>
                                    </p:anim>
                                  </p:childTnLst>
                                </p:cTn>
                              </p:par>
                              <p:par>
                                <p:cTn id="590" presetID="42" presetClass="entr" presetSubtype="0" fill="hold" grpId="0" nodeType="withEffect">
                                  <p:stCondLst>
                                    <p:cond delay="0"/>
                                  </p:stCondLst>
                                  <p:childTnLst>
                                    <p:set>
                                      <p:cBhvr>
                                        <p:cTn id="591" dur="1" fill="hold">
                                          <p:stCondLst>
                                            <p:cond delay="0"/>
                                          </p:stCondLst>
                                        </p:cTn>
                                        <p:tgtEl>
                                          <p:spTgt spid="179"/>
                                        </p:tgtEl>
                                        <p:attrNameLst>
                                          <p:attrName>style.visibility</p:attrName>
                                        </p:attrNameLst>
                                      </p:cBhvr>
                                      <p:to>
                                        <p:strVal val="visible"/>
                                      </p:to>
                                    </p:set>
                                    <p:animEffect transition="in" filter="fade">
                                      <p:cBhvr>
                                        <p:cTn id="592" dur="1000"/>
                                        <p:tgtEl>
                                          <p:spTgt spid="179"/>
                                        </p:tgtEl>
                                      </p:cBhvr>
                                    </p:animEffect>
                                    <p:anim calcmode="lin" valueType="num">
                                      <p:cBhvr>
                                        <p:cTn id="593" dur="1000" fill="hold"/>
                                        <p:tgtEl>
                                          <p:spTgt spid="179"/>
                                        </p:tgtEl>
                                        <p:attrNameLst>
                                          <p:attrName>ppt_x</p:attrName>
                                        </p:attrNameLst>
                                      </p:cBhvr>
                                      <p:tavLst>
                                        <p:tav tm="0">
                                          <p:val>
                                            <p:strVal val="#ppt_x"/>
                                          </p:val>
                                        </p:tav>
                                        <p:tav tm="100000">
                                          <p:val>
                                            <p:strVal val="#ppt_x"/>
                                          </p:val>
                                        </p:tav>
                                      </p:tavLst>
                                    </p:anim>
                                    <p:anim calcmode="lin" valueType="num">
                                      <p:cBhvr>
                                        <p:cTn id="594" dur="1000" fill="hold"/>
                                        <p:tgtEl>
                                          <p:spTgt spid="179"/>
                                        </p:tgtEl>
                                        <p:attrNameLst>
                                          <p:attrName>ppt_y</p:attrName>
                                        </p:attrNameLst>
                                      </p:cBhvr>
                                      <p:tavLst>
                                        <p:tav tm="0">
                                          <p:val>
                                            <p:strVal val="#ppt_y+.1"/>
                                          </p:val>
                                        </p:tav>
                                        <p:tav tm="100000">
                                          <p:val>
                                            <p:strVal val="#ppt_y"/>
                                          </p:val>
                                        </p:tav>
                                      </p:tavLst>
                                    </p:anim>
                                  </p:childTnLst>
                                </p:cTn>
                              </p:par>
                              <p:par>
                                <p:cTn id="595" presetID="42" presetClass="entr" presetSubtype="0" fill="hold" grpId="0" nodeType="withEffect">
                                  <p:stCondLst>
                                    <p:cond delay="0"/>
                                  </p:stCondLst>
                                  <p:childTnLst>
                                    <p:set>
                                      <p:cBhvr>
                                        <p:cTn id="596" dur="1" fill="hold">
                                          <p:stCondLst>
                                            <p:cond delay="0"/>
                                          </p:stCondLst>
                                        </p:cTn>
                                        <p:tgtEl>
                                          <p:spTgt spid="180"/>
                                        </p:tgtEl>
                                        <p:attrNameLst>
                                          <p:attrName>style.visibility</p:attrName>
                                        </p:attrNameLst>
                                      </p:cBhvr>
                                      <p:to>
                                        <p:strVal val="visible"/>
                                      </p:to>
                                    </p:set>
                                    <p:animEffect transition="in" filter="fade">
                                      <p:cBhvr>
                                        <p:cTn id="597" dur="1000"/>
                                        <p:tgtEl>
                                          <p:spTgt spid="180"/>
                                        </p:tgtEl>
                                      </p:cBhvr>
                                    </p:animEffect>
                                    <p:anim calcmode="lin" valueType="num">
                                      <p:cBhvr>
                                        <p:cTn id="598" dur="1000" fill="hold"/>
                                        <p:tgtEl>
                                          <p:spTgt spid="180"/>
                                        </p:tgtEl>
                                        <p:attrNameLst>
                                          <p:attrName>ppt_x</p:attrName>
                                        </p:attrNameLst>
                                      </p:cBhvr>
                                      <p:tavLst>
                                        <p:tav tm="0">
                                          <p:val>
                                            <p:strVal val="#ppt_x"/>
                                          </p:val>
                                        </p:tav>
                                        <p:tav tm="100000">
                                          <p:val>
                                            <p:strVal val="#ppt_x"/>
                                          </p:val>
                                        </p:tav>
                                      </p:tavLst>
                                    </p:anim>
                                    <p:anim calcmode="lin" valueType="num">
                                      <p:cBhvr>
                                        <p:cTn id="599" dur="1000" fill="hold"/>
                                        <p:tgtEl>
                                          <p:spTgt spid="180"/>
                                        </p:tgtEl>
                                        <p:attrNameLst>
                                          <p:attrName>ppt_y</p:attrName>
                                        </p:attrNameLst>
                                      </p:cBhvr>
                                      <p:tavLst>
                                        <p:tav tm="0">
                                          <p:val>
                                            <p:strVal val="#ppt_y+.1"/>
                                          </p:val>
                                        </p:tav>
                                        <p:tav tm="100000">
                                          <p:val>
                                            <p:strVal val="#ppt_y"/>
                                          </p:val>
                                        </p:tav>
                                      </p:tavLst>
                                    </p:anim>
                                  </p:childTnLst>
                                </p:cTn>
                              </p:par>
                              <p:par>
                                <p:cTn id="600" presetID="42" presetClass="entr" presetSubtype="0" fill="hold" grpId="0" nodeType="withEffect">
                                  <p:stCondLst>
                                    <p:cond delay="0"/>
                                  </p:stCondLst>
                                  <p:childTnLst>
                                    <p:set>
                                      <p:cBhvr>
                                        <p:cTn id="601" dur="1" fill="hold">
                                          <p:stCondLst>
                                            <p:cond delay="0"/>
                                          </p:stCondLst>
                                        </p:cTn>
                                        <p:tgtEl>
                                          <p:spTgt spid="181"/>
                                        </p:tgtEl>
                                        <p:attrNameLst>
                                          <p:attrName>style.visibility</p:attrName>
                                        </p:attrNameLst>
                                      </p:cBhvr>
                                      <p:to>
                                        <p:strVal val="visible"/>
                                      </p:to>
                                    </p:set>
                                    <p:animEffect transition="in" filter="fade">
                                      <p:cBhvr>
                                        <p:cTn id="602" dur="1000"/>
                                        <p:tgtEl>
                                          <p:spTgt spid="181"/>
                                        </p:tgtEl>
                                      </p:cBhvr>
                                    </p:animEffect>
                                    <p:anim calcmode="lin" valueType="num">
                                      <p:cBhvr>
                                        <p:cTn id="603" dur="1000" fill="hold"/>
                                        <p:tgtEl>
                                          <p:spTgt spid="181"/>
                                        </p:tgtEl>
                                        <p:attrNameLst>
                                          <p:attrName>ppt_x</p:attrName>
                                        </p:attrNameLst>
                                      </p:cBhvr>
                                      <p:tavLst>
                                        <p:tav tm="0">
                                          <p:val>
                                            <p:strVal val="#ppt_x"/>
                                          </p:val>
                                        </p:tav>
                                        <p:tav tm="100000">
                                          <p:val>
                                            <p:strVal val="#ppt_x"/>
                                          </p:val>
                                        </p:tav>
                                      </p:tavLst>
                                    </p:anim>
                                    <p:anim calcmode="lin" valueType="num">
                                      <p:cBhvr>
                                        <p:cTn id="604" dur="1000" fill="hold"/>
                                        <p:tgtEl>
                                          <p:spTgt spid="181"/>
                                        </p:tgtEl>
                                        <p:attrNameLst>
                                          <p:attrName>ppt_y</p:attrName>
                                        </p:attrNameLst>
                                      </p:cBhvr>
                                      <p:tavLst>
                                        <p:tav tm="0">
                                          <p:val>
                                            <p:strVal val="#ppt_y+.1"/>
                                          </p:val>
                                        </p:tav>
                                        <p:tav tm="100000">
                                          <p:val>
                                            <p:strVal val="#ppt_y"/>
                                          </p:val>
                                        </p:tav>
                                      </p:tavLst>
                                    </p:anim>
                                  </p:childTnLst>
                                </p:cTn>
                              </p:par>
                              <p:par>
                                <p:cTn id="605" presetID="42" presetClass="entr" presetSubtype="0" fill="hold" grpId="0" nodeType="withEffect">
                                  <p:stCondLst>
                                    <p:cond delay="0"/>
                                  </p:stCondLst>
                                  <p:childTnLst>
                                    <p:set>
                                      <p:cBhvr>
                                        <p:cTn id="606" dur="1" fill="hold">
                                          <p:stCondLst>
                                            <p:cond delay="0"/>
                                          </p:stCondLst>
                                        </p:cTn>
                                        <p:tgtEl>
                                          <p:spTgt spid="182"/>
                                        </p:tgtEl>
                                        <p:attrNameLst>
                                          <p:attrName>style.visibility</p:attrName>
                                        </p:attrNameLst>
                                      </p:cBhvr>
                                      <p:to>
                                        <p:strVal val="visible"/>
                                      </p:to>
                                    </p:set>
                                    <p:animEffect transition="in" filter="fade">
                                      <p:cBhvr>
                                        <p:cTn id="607" dur="1000"/>
                                        <p:tgtEl>
                                          <p:spTgt spid="182"/>
                                        </p:tgtEl>
                                      </p:cBhvr>
                                    </p:animEffect>
                                    <p:anim calcmode="lin" valueType="num">
                                      <p:cBhvr>
                                        <p:cTn id="608" dur="1000" fill="hold"/>
                                        <p:tgtEl>
                                          <p:spTgt spid="182"/>
                                        </p:tgtEl>
                                        <p:attrNameLst>
                                          <p:attrName>ppt_x</p:attrName>
                                        </p:attrNameLst>
                                      </p:cBhvr>
                                      <p:tavLst>
                                        <p:tav tm="0">
                                          <p:val>
                                            <p:strVal val="#ppt_x"/>
                                          </p:val>
                                        </p:tav>
                                        <p:tav tm="100000">
                                          <p:val>
                                            <p:strVal val="#ppt_x"/>
                                          </p:val>
                                        </p:tav>
                                      </p:tavLst>
                                    </p:anim>
                                    <p:anim calcmode="lin" valueType="num">
                                      <p:cBhvr>
                                        <p:cTn id="609" dur="1000" fill="hold"/>
                                        <p:tgtEl>
                                          <p:spTgt spid="182"/>
                                        </p:tgtEl>
                                        <p:attrNameLst>
                                          <p:attrName>ppt_y</p:attrName>
                                        </p:attrNameLst>
                                      </p:cBhvr>
                                      <p:tavLst>
                                        <p:tav tm="0">
                                          <p:val>
                                            <p:strVal val="#ppt_y+.1"/>
                                          </p:val>
                                        </p:tav>
                                        <p:tav tm="100000">
                                          <p:val>
                                            <p:strVal val="#ppt_y"/>
                                          </p:val>
                                        </p:tav>
                                      </p:tavLst>
                                    </p:anim>
                                  </p:childTnLst>
                                </p:cTn>
                              </p:par>
                              <p:par>
                                <p:cTn id="610" presetID="42" presetClass="entr" presetSubtype="0" fill="hold" grpId="0" nodeType="withEffect">
                                  <p:stCondLst>
                                    <p:cond delay="0"/>
                                  </p:stCondLst>
                                  <p:childTnLst>
                                    <p:set>
                                      <p:cBhvr>
                                        <p:cTn id="611" dur="1" fill="hold">
                                          <p:stCondLst>
                                            <p:cond delay="0"/>
                                          </p:stCondLst>
                                        </p:cTn>
                                        <p:tgtEl>
                                          <p:spTgt spid="183"/>
                                        </p:tgtEl>
                                        <p:attrNameLst>
                                          <p:attrName>style.visibility</p:attrName>
                                        </p:attrNameLst>
                                      </p:cBhvr>
                                      <p:to>
                                        <p:strVal val="visible"/>
                                      </p:to>
                                    </p:set>
                                    <p:animEffect transition="in" filter="fade">
                                      <p:cBhvr>
                                        <p:cTn id="612" dur="1000"/>
                                        <p:tgtEl>
                                          <p:spTgt spid="183"/>
                                        </p:tgtEl>
                                      </p:cBhvr>
                                    </p:animEffect>
                                    <p:anim calcmode="lin" valueType="num">
                                      <p:cBhvr>
                                        <p:cTn id="613" dur="1000" fill="hold"/>
                                        <p:tgtEl>
                                          <p:spTgt spid="183"/>
                                        </p:tgtEl>
                                        <p:attrNameLst>
                                          <p:attrName>ppt_x</p:attrName>
                                        </p:attrNameLst>
                                      </p:cBhvr>
                                      <p:tavLst>
                                        <p:tav tm="0">
                                          <p:val>
                                            <p:strVal val="#ppt_x"/>
                                          </p:val>
                                        </p:tav>
                                        <p:tav tm="100000">
                                          <p:val>
                                            <p:strVal val="#ppt_x"/>
                                          </p:val>
                                        </p:tav>
                                      </p:tavLst>
                                    </p:anim>
                                    <p:anim calcmode="lin" valueType="num">
                                      <p:cBhvr>
                                        <p:cTn id="614" dur="1000" fill="hold"/>
                                        <p:tgtEl>
                                          <p:spTgt spid="183"/>
                                        </p:tgtEl>
                                        <p:attrNameLst>
                                          <p:attrName>ppt_y</p:attrName>
                                        </p:attrNameLst>
                                      </p:cBhvr>
                                      <p:tavLst>
                                        <p:tav tm="0">
                                          <p:val>
                                            <p:strVal val="#ppt_y+.1"/>
                                          </p:val>
                                        </p:tav>
                                        <p:tav tm="100000">
                                          <p:val>
                                            <p:strVal val="#ppt_y"/>
                                          </p:val>
                                        </p:tav>
                                      </p:tavLst>
                                    </p:anim>
                                  </p:childTnLst>
                                </p:cTn>
                              </p:par>
                              <p:par>
                                <p:cTn id="615" presetID="42" presetClass="entr" presetSubtype="0" fill="hold" grpId="0" nodeType="withEffect">
                                  <p:stCondLst>
                                    <p:cond delay="0"/>
                                  </p:stCondLst>
                                  <p:childTnLst>
                                    <p:set>
                                      <p:cBhvr>
                                        <p:cTn id="616" dur="1" fill="hold">
                                          <p:stCondLst>
                                            <p:cond delay="0"/>
                                          </p:stCondLst>
                                        </p:cTn>
                                        <p:tgtEl>
                                          <p:spTgt spid="184"/>
                                        </p:tgtEl>
                                        <p:attrNameLst>
                                          <p:attrName>style.visibility</p:attrName>
                                        </p:attrNameLst>
                                      </p:cBhvr>
                                      <p:to>
                                        <p:strVal val="visible"/>
                                      </p:to>
                                    </p:set>
                                    <p:animEffect transition="in" filter="fade">
                                      <p:cBhvr>
                                        <p:cTn id="617" dur="1000"/>
                                        <p:tgtEl>
                                          <p:spTgt spid="184"/>
                                        </p:tgtEl>
                                      </p:cBhvr>
                                    </p:animEffect>
                                    <p:anim calcmode="lin" valueType="num">
                                      <p:cBhvr>
                                        <p:cTn id="618" dur="1000" fill="hold"/>
                                        <p:tgtEl>
                                          <p:spTgt spid="184"/>
                                        </p:tgtEl>
                                        <p:attrNameLst>
                                          <p:attrName>ppt_x</p:attrName>
                                        </p:attrNameLst>
                                      </p:cBhvr>
                                      <p:tavLst>
                                        <p:tav tm="0">
                                          <p:val>
                                            <p:strVal val="#ppt_x"/>
                                          </p:val>
                                        </p:tav>
                                        <p:tav tm="100000">
                                          <p:val>
                                            <p:strVal val="#ppt_x"/>
                                          </p:val>
                                        </p:tav>
                                      </p:tavLst>
                                    </p:anim>
                                    <p:anim calcmode="lin" valueType="num">
                                      <p:cBhvr>
                                        <p:cTn id="619" dur="1000" fill="hold"/>
                                        <p:tgtEl>
                                          <p:spTgt spid="184"/>
                                        </p:tgtEl>
                                        <p:attrNameLst>
                                          <p:attrName>ppt_y</p:attrName>
                                        </p:attrNameLst>
                                      </p:cBhvr>
                                      <p:tavLst>
                                        <p:tav tm="0">
                                          <p:val>
                                            <p:strVal val="#ppt_y+.1"/>
                                          </p:val>
                                        </p:tav>
                                        <p:tav tm="100000">
                                          <p:val>
                                            <p:strVal val="#ppt_y"/>
                                          </p:val>
                                        </p:tav>
                                      </p:tavLst>
                                    </p:anim>
                                  </p:childTnLst>
                                </p:cTn>
                              </p:par>
                              <p:par>
                                <p:cTn id="620" presetID="42" presetClass="entr" presetSubtype="0" fill="hold" grpId="0" nodeType="withEffect">
                                  <p:stCondLst>
                                    <p:cond delay="0"/>
                                  </p:stCondLst>
                                  <p:childTnLst>
                                    <p:set>
                                      <p:cBhvr>
                                        <p:cTn id="621" dur="1" fill="hold">
                                          <p:stCondLst>
                                            <p:cond delay="0"/>
                                          </p:stCondLst>
                                        </p:cTn>
                                        <p:tgtEl>
                                          <p:spTgt spid="185"/>
                                        </p:tgtEl>
                                        <p:attrNameLst>
                                          <p:attrName>style.visibility</p:attrName>
                                        </p:attrNameLst>
                                      </p:cBhvr>
                                      <p:to>
                                        <p:strVal val="visible"/>
                                      </p:to>
                                    </p:set>
                                    <p:animEffect transition="in" filter="fade">
                                      <p:cBhvr>
                                        <p:cTn id="622" dur="1000"/>
                                        <p:tgtEl>
                                          <p:spTgt spid="185"/>
                                        </p:tgtEl>
                                      </p:cBhvr>
                                    </p:animEffect>
                                    <p:anim calcmode="lin" valueType="num">
                                      <p:cBhvr>
                                        <p:cTn id="623" dur="1000" fill="hold"/>
                                        <p:tgtEl>
                                          <p:spTgt spid="185"/>
                                        </p:tgtEl>
                                        <p:attrNameLst>
                                          <p:attrName>ppt_x</p:attrName>
                                        </p:attrNameLst>
                                      </p:cBhvr>
                                      <p:tavLst>
                                        <p:tav tm="0">
                                          <p:val>
                                            <p:strVal val="#ppt_x"/>
                                          </p:val>
                                        </p:tav>
                                        <p:tav tm="100000">
                                          <p:val>
                                            <p:strVal val="#ppt_x"/>
                                          </p:val>
                                        </p:tav>
                                      </p:tavLst>
                                    </p:anim>
                                    <p:anim calcmode="lin" valueType="num">
                                      <p:cBhvr>
                                        <p:cTn id="624" dur="1000" fill="hold"/>
                                        <p:tgtEl>
                                          <p:spTgt spid="185"/>
                                        </p:tgtEl>
                                        <p:attrNameLst>
                                          <p:attrName>ppt_y</p:attrName>
                                        </p:attrNameLst>
                                      </p:cBhvr>
                                      <p:tavLst>
                                        <p:tav tm="0">
                                          <p:val>
                                            <p:strVal val="#ppt_y+.1"/>
                                          </p:val>
                                        </p:tav>
                                        <p:tav tm="100000">
                                          <p:val>
                                            <p:strVal val="#ppt_y"/>
                                          </p:val>
                                        </p:tav>
                                      </p:tavLst>
                                    </p:anim>
                                  </p:childTnLst>
                                </p:cTn>
                              </p:par>
                              <p:par>
                                <p:cTn id="625" presetID="42" presetClass="entr" presetSubtype="0" fill="hold" grpId="0" nodeType="withEffect">
                                  <p:stCondLst>
                                    <p:cond delay="0"/>
                                  </p:stCondLst>
                                  <p:childTnLst>
                                    <p:set>
                                      <p:cBhvr>
                                        <p:cTn id="626" dur="1" fill="hold">
                                          <p:stCondLst>
                                            <p:cond delay="0"/>
                                          </p:stCondLst>
                                        </p:cTn>
                                        <p:tgtEl>
                                          <p:spTgt spid="186"/>
                                        </p:tgtEl>
                                        <p:attrNameLst>
                                          <p:attrName>style.visibility</p:attrName>
                                        </p:attrNameLst>
                                      </p:cBhvr>
                                      <p:to>
                                        <p:strVal val="visible"/>
                                      </p:to>
                                    </p:set>
                                    <p:animEffect transition="in" filter="fade">
                                      <p:cBhvr>
                                        <p:cTn id="627" dur="1000"/>
                                        <p:tgtEl>
                                          <p:spTgt spid="186"/>
                                        </p:tgtEl>
                                      </p:cBhvr>
                                    </p:animEffect>
                                    <p:anim calcmode="lin" valueType="num">
                                      <p:cBhvr>
                                        <p:cTn id="628" dur="1000" fill="hold"/>
                                        <p:tgtEl>
                                          <p:spTgt spid="186"/>
                                        </p:tgtEl>
                                        <p:attrNameLst>
                                          <p:attrName>ppt_x</p:attrName>
                                        </p:attrNameLst>
                                      </p:cBhvr>
                                      <p:tavLst>
                                        <p:tav tm="0">
                                          <p:val>
                                            <p:strVal val="#ppt_x"/>
                                          </p:val>
                                        </p:tav>
                                        <p:tav tm="100000">
                                          <p:val>
                                            <p:strVal val="#ppt_x"/>
                                          </p:val>
                                        </p:tav>
                                      </p:tavLst>
                                    </p:anim>
                                    <p:anim calcmode="lin" valueType="num">
                                      <p:cBhvr>
                                        <p:cTn id="629" dur="1000" fill="hold"/>
                                        <p:tgtEl>
                                          <p:spTgt spid="186"/>
                                        </p:tgtEl>
                                        <p:attrNameLst>
                                          <p:attrName>ppt_y</p:attrName>
                                        </p:attrNameLst>
                                      </p:cBhvr>
                                      <p:tavLst>
                                        <p:tav tm="0">
                                          <p:val>
                                            <p:strVal val="#ppt_y+.1"/>
                                          </p:val>
                                        </p:tav>
                                        <p:tav tm="100000">
                                          <p:val>
                                            <p:strVal val="#ppt_y"/>
                                          </p:val>
                                        </p:tav>
                                      </p:tavLst>
                                    </p:anim>
                                  </p:childTnLst>
                                </p:cTn>
                              </p:par>
                              <p:par>
                                <p:cTn id="630" presetID="42" presetClass="entr" presetSubtype="0" fill="hold" grpId="0" nodeType="withEffect">
                                  <p:stCondLst>
                                    <p:cond delay="0"/>
                                  </p:stCondLst>
                                  <p:childTnLst>
                                    <p:set>
                                      <p:cBhvr>
                                        <p:cTn id="631" dur="1" fill="hold">
                                          <p:stCondLst>
                                            <p:cond delay="0"/>
                                          </p:stCondLst>
                                        </p:cTn>
                                        <p:tgtEl>
                                          <p:spTgt spid="187"/>
                                        </p:tgtEl>
                                        <p:attrNameLst>
                                          <p:attrName>style.visibility</p:attrName>
                                        </p:attrNameLst>
                                      </p:cBhvr>
                                      <p:to>
                                        <p:strVal val="visible"/>
                                      </p:to>
                                    </p:set>
                                    <p:animEffect transition="in" filter="fade">
                                      <p:cBhvr>
                                        <p:cTn id="632" dur="1000"/>
                                        <p:tgtEl>
                                          <p:spTgt spid="187"/>
                                        </p:tgtEl>
                                      </p:cBhvr>
                                    </p:animEffect>
                                    <p:anim calcmode="lin" valueType="num">
                                      <p:cBhvr>
                                        <p:cTn id="633" dur="1000" fill="hold"/>
                                        <p:tgtEl>
                                          <p:spTgt spid="187"/>
                                        </p:tgtEl>
                                        <p:attrNameLst>
                                          <p:attrName>ppt_x</p:attrName>
                                        </p:attrNameLst>
                                      </p:cBhvr>
                                      <p:tavLst>
                                        <p:tav tm="0">
                                          <p:val>
                                            <p:strVal val="#ppt_x"/>
                                          </p:val>
                                        </p:tav>
                                        <p:tav tm="100000">
                                          <p:val>
                                            <p:strVal val="#ppt_x"/>
                                          </p:val>
                                        </p:tav>
                                      </p:tavLst>
                                    </p:anim>
                                    <p:anim calcmode="lin" valueType="num">
                                      <p:cBhvr>
                                        <p:cTn id="634" dur="1000" fill="hold"/>
                                        <p:tgtEl>
                                          <p:spTgt spid="187"/>
                                        </p:tgtEl>
                                        <p:attrNameLst>
                                          <p:attrName>ppt_y</p:attrName>
                                        </p:attrNameLst>
                                      </p:cBhvr>
                                      <p:tavLst>
                                        <p:tav tm="0">
                                          <p:val>
                                            <p:strVal val="#ppt_y+.1"/>
                                          </p:val>
                                        </p:tav>
                                        <p:tav tm="100000">
                                          <p:val>
                                            <p:strVal val="#ppt_y"/>
                                          </p:val>
                                        </p:tav>
                                      </p:tavLst>
                                    </p:anim>
                                  </p:childTnLst>
                                </p:cTn>
                              </p:par>
                              <p:par>
                                <p:cTn id="635" presetID="42" presetClass="entr" presetSubtype="0" fill="hold" grpId="0" nodeType="withEffect">
                                  <p:stCondLst>
                                    <p:cond delay="0"/>
                                  </p:stCondLst>
                                  <p:childTnLst>
                                    <p:set>
                                      <p:cBhvr>
                                        <p:cTn id="636" dur="1" fill="hold">
                                          <p:stCondLst>
                                            <p:cond delay="0"/>
                                          </p:stCondLst>
                                        </p:cTn>
                                        <p:tgtEl>
                                          <p:spTgt spid="188"/>
                                        </p:tgtEl>
                                        <p:attrNameLst>
                                          <p:attrName>style.visibility</p:attrName>
                                        </p:attrNameLst>
                                      </p:cBhvr>
                                      <p:to>
                                        <p:strVal val="visible"/>
                                      </p:to>
                                    </p:set>
                                    <p:animEffect transition="in" filter="fade">
                                      <p:cBhvr>
                                        <p:cTn id="637" dur="1000"/>
                                        <p:tgtEl>
                                          <p:spTgt spid="188"/>
                                        </p:tgtEl>
                                      </p:cBhvr>
                                    </p:animEffect>
                                    <p:anim calcmode="lin" valueType="num">
                                      <p:cBhvr>
                                        <p:cTn id="638" dur="1000" fill="hold"/>
                                        <p:tgtEl>
                                          <p:spTgt spid="188"/>
                                        </p:tgtEl>
                                        <p:attrNameLst>
                                          <p:attrName>ppt_x</p:attrName>
                                        </p:attrNameLst>
                                      </p:cBhvr>
                                      <p:tavLst>
                                        <p:tav tm="0">
                                          <p:val>
                                            <p:strVal val="#ppt_x"/>
                                          </p:val>
                                        </p:tav>
                                        <p:tav tm="100000">
                                          <p:val>
                                            <p:strVal val="#ppt_x"/>
                                          </p:val>
                                        </p:tav>
                                      </p:tavLst>
                                    </p:anim>
                                    <p:anim calcmode="lin" valueType="num">
                                      <p:cBhvr>
                                        <p:cTn id="639" dur="1000" fill="hold"/>
                                        <p:tgtEl>
                                          <p:spTgt spid="188"/>
                                        </p:tgtEl>
                                        <p:attrNameLst>
                                          <p:attrName>ppt_y</p:attrName>
                                        </p:attrNameLst>
                                      </p:cBhvr>
                                      <p:tavLst>
                                        <p:tav tm="0">
                                          <p:val>
                                            <p:strVal val="#ppt_y+.1"/>
                                          </p:val>
                                        </p:tav>
                                        <p:tav tm="100000">
                                          <p:val>
                                            <p:strVal val="#ppt_y"/>
                                          </p:val>
                                        </p:tav>
                                      </p:tavLst>
                                    </p:anim>
                                  </p:childTnLst>
                                </p:cTn>
                              </p:par>
                              <p:par>
                                <p:cTn id="640" presetID="42" presetClass="entr" presetSubtype="0" fill="hold" grpId="0" nodeType="withEffect">
                                  <p:stCondLst>
                                    <p:cond delay="0"/>
                                  </p:stCondLst>
                                  <p:childTnLst>
                                    <p:set>
                                      <p:cBhvr>
                                        <p:cTn id="641" dur="1" fill="hold">
                                          <p:stCondLst>
                                            <p:cond delay="0"/>
                                          </p:stCondLst>
                                        </p:cTn>
                                        <p:tgtEl>
                                          <p:spTgt spid="189"/>
                                        </p:tgtEl>
                                        <p:attrNameLst>
                                          <p:attrName>style.visibility</p:attrName>
                                        </p:attrNameLst>
                                      </p:cBhvr>
                                      <p:to>
                                        <p:strVal val="visible"/>
                                      </p:to>
                                    </p:set>
                                    <p:animEffect transition="in" filter="fade">
                                      <p:cBhvr>
                                        <p:cTn id="642" dur="1000"/>
                                        <p:tgtEl>
                                          <p:spTgt spid="189"/>
                                        </p:tgtEl>
                                      </p:cBhvr>
                                    </p:animEffect>
                                    <p:anim calcmode="lin" valueType="num">
                                      <p:cBhvr>
                                        <p:cTn id="643" dur="1000" fill="hold"/>
                                        <p:tgtEl>
                                          <p:spTgt spid="189"/>
                                        </p:tgtEl>
                                        <p:attrNameLst>
                                          <p:attrName>ppt_x</p:attrName>
                                        </p:attrNameLst>
                                      </p:cBhvr>
                                      <p:tavLst>
                                        <p:tav tm="0">
                                          <p:val>
                                            <p:strVal val="#ppt_x"/>
                                          </p:val>
                                        </p:tav>
                                        <p:tav tm="100000">
                                          <p:val>
                                            <p:strVal val="#ppt_x"/>
                                          </p:val>
                                        </p:tav>
                                      </p:tavLst>
                                    </p:anim>
                                    <p:anim calcmode="lin" valueType="num">
                                      <p:cBhvr>
                                        <p:cTn id="644" dur="1000" fill="hold"/>
                                        <p:tgtEl>
                                          <p:spTgt spid="189"/>
                                        </p:tgtEl>
                                        <p:attrNameLst>
                                          <p:attrName>ppt_y</p:attrName>
                                        </p:attrNameLst>
                                      </p:cBhvr>
                                      <p:tavLst>
                                        <p:tav tm="0">
                                          <p:val>
                                            <p:strVal val="#ppt_y+.1"/>
                                          </p:val>
                                        </p:tav>
                                        <p:tav tm="100000">
                                          <p:val>
                                            <p:strVal val="#ppt_y"/>
                                          </p:val>
                                        </p:tav>
                                      </p:tavLst>
                                    </p:anim>
                                  </p:childTnLst>
                                </p:cTn>
                              </p:par>
                            </p:childTnLst>
                          </p:cTn>
                        </p:par>
                        <p:par>
                          <p:cTn id="645" fill="hold">
                            <p:stCondLst>
                              <p:cond delay="7400"/>
                            </p:stCondLst>
                            <p:childTnLst>
                              <p:par>
                                <p:cTn id="646" presetID="22" presetClass="entr" presetSubtype="4" fill="hold" nodeType="afterEffect">
                                  <p:stCondLst>
                                    <p:cond delay="0"/>
                                  </p:stCondLst>
                                  <p:childTnLst>
                                    <p:set>
                                      <p:cBhvr>
                                        <p:cTn id="647" dur="1" fill="hold">
                                          <p:stCondLst>
                                            <p:cond delay="0"/>
                                          </p:stCondLst>
                                        </p:cTn>
                                        <p:tgtEl>
                                          <p:spTgt spid="190"/>
                                        </p:tgtEl>
                                        <p:attrNameLst>
                                          <p:attrName>style.visibility</p:attrName>
                                        </p:attrNameLst>
                                      </p:cBhvr>
                                      <p:to>
                                        <p:strVal val="visible"/>
                                      </p:to>
                                    </p:set>
                                    <p:animEffect transition="in" filter="wipe(down)">
                                      <p:cBhvr>
                                        <p:cTn id="648"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build="p"/>
      <p:bldP spid="13" grpId="0" animBg="1"/>
      <p:bldP spid="23"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5" grpId="0" animBg="1"/>
      <p:bldP spid="66" grpId="0" animBg="1"/>
      <p:bldP spid="67" grpId="0" animBg="1"/>
      <p:bldP spid="68" grpId="0" animBg="1"/>
      <p:bldP spid="69"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8" grpId="0" animBg="1"/>
      <p:bldP spid="97"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Lst>
  </p:timing>
  <p:extLst mod="1">
    <p:ext uri="{E180D4A7-C9FB-4DFB-919C-405C955672EB}">
      <p14:showEvtLst xmlns:p14="http://schemas.microsoft.com/office/powerpoint/2010/main">
        <p14:playEvt time="2029" objId="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项目</a:t>
            </a:r>
            <a:r>
              <a:rPr lang="zh-CN" altLang="en-US" dirty="0"/>
              <a:t>优势</a:t>
            </a:r>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36" name="椭圆 35"/>
          <p:cNvSpPr>
            <a:spLocks noChangeAspect="1"/>
          </p:cNvSpPr>
          <p:nvPr/>
        </p:nvSpPr>
        <p:spPr>
          <a:xfrm>
            <a:off x="5635229" y="2796779"/>
            <a:ext cx="540544" cy="54054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7" name="椭圆 36"/>
          <p:cNvSpPr>
            <a:spLocks noChangeAspect="1"/>
          </p:cNvSpPr>
          <p:nvPr/>
        </p:nvSpPr>
        <p:spPr>
          <a:xfrm>
            <a:off x="2928937" y="2796779"/>
            <a:ext cx="539354" cy="540544"/>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cxnSp>
        <p:nvCxnSpPr>
          <p:cNvPr id="38" name="直接连接符 37"/>
          <p:cNvCxnSpPr>
            <a:stCxn id="37" idx="6"/>
            <a:endCxn id="36" idx="2"/>
          </p:cNvCxnSpPr>
          <p:nvPr/>
        </p:nvCxnSpPr>
        <p:spPr>
          <a:xfrm>
            <a:off x="3468291" y="3067050"/>
            <a:ext cx="2166938" cy="0"/>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椭圆 38"/>
          <p:cNvSpPr>
            <a:spLocks noChangeAspect="1"/>
          </p:cNvSpPr>
          <p:nvPr/>
        </p:nvSpPr>
        <p:spPr>
          <a:xfrm>
            <a:off x="5635229" y="1762125"/>
            <a:ext cx="540544" cy="539354"/>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40" name="椭圆 39"/>
          <p:cNvSpPr>
            <a:spLocks noChangeAspect="1"/>
          </p:cNvSpPr>
          <p:nvPr/>
        </p:nvSpPr>
        <p:spPr>
          <a:xfrm>
            <a:off x="5635229" y="3832623"/>
            <a:ext cx="540544" cy="539353"/>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41" name="椭圆 40"/>
          <p:cNvSpPr>
            <a:spLocks noChangeAspect="1"/>
          </p:cNvSpPr>
          <p:nvPr/>
        </p:nvSpPr>
        <p:spPr>
          <a:xfrm>
            <a:off x="2928937" y="1762125"/>
            <a:ext cx="539354" cy="53935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42" name="椭圆 41"/>
          <p:cNvSpPr>
            <a:spLocks noChangeAspect="1"/>
          </p:cNvSpPr>
          <p:nvPr/>
        </p:nvSpPr>
        <p:spPr>
          <a:xfrm>
            <a:off x="2928937" y="3832623"/>
            <a:ext cx="539354" cy="539353"/>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cxnSp>
        <p:nvCxnSpPr>
          <p:cNvPr id="61" name="直接连接符 60"/>
          <p:cNvCxnSpPr/>
          <p:nvPr/>
        </p:nvCxnSpPr>
        <p:spPr>
          <a:xfrm>
            <a:off x="3896916" y="2713435"/>
            <a:ext cx="1350169" cy="0"/>
          </a:xfrm>
          <a:prstGeom prst="line">
            <a:avLst/>
          </a:prstGeom>
          <a:ln w="127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肘形连接符 61"/>
          <p:cNvCxnSpPr>
            <a:stCxn id="41" idx="6"/>
          </p:cNvCxnSpPr>
          <p:nvPr/>
        </p:nvCxnSpPr>
        <p:spPr>
          <a:xfrm>
            <a:off x="3468291" y="2032397"/>
            <a:ext cx="428625" cy="681038"/>
          </a:xfrm>
          <a:prstGeom prst="bentConnector2">
            <a:avLst/>
          </a:prstGeom>
          <a:ln w="12700">
            <a:solidFill>
              <a:schemeClr val="bg1">
                <a:lumMod val="65000"/>
              </a:schemeClr>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39" idx="2"/>
          </p:cNvCxnSpPr>
          <p:nvPr/>
        </p:nvCxnSpPr>
        <p:spPr>
          <a:xfrm rot="10800000" flipV="1">
            <a:off x="5247085" y="2032397"/>
            <a:ext cx="388144" cy="681038"/>
          </a:xfrm>
          <a:prstGeom prst="bentConnector2">
            <a:avLst/>
          </a:prstGeom>
          <a:ln w="12700">
            <a:solidFill>
              <a:schemeClr val="bg1">
                <a:lumMod val="65000"/>
              </a:schemeClr>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896916" y="3470672"/>
            <a:ext cx="1350169" cy="0"/>
          </a:xfrm>
          <a:prstGeom prst="line">
            <a:avLst/>
          </a:prstGeom>
          <a:ln w="127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42" idx="6"/>
          </p:cNvCxnSpPr>
          <p:nvPr/>
        </p:nvCxnSpPr>
        <p:spPr>
          <a:xfrm flipV="1">
            <a:off x="3468291" y="3470672"/>
            <a:ext cx="428625" cy="632222"/>
          </a:xfrm>
          <a:prstGeom prst="bentConnector2">
            <a:avLst/>
          </a:prstGeom>
          <a:ln w="12700">
            <a:solidFill>
              <a:schemeClr val="bg1">
                <a:lumMod val="65000"/>
              </a:schemeClr>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肘形连接符 59"/>
          <p:cNvCxnSpPr>
            <a:stCxn id="40" idx="2"/>
          </p:cNvCxnSpPr>
          <p:nvPr/>
        </p:nvCxnSpPr>
        <p:spPr>
          <a:xfrm rot="10800000">
            <a:off x="5247085" y="3470672"/>
            <a:ext cx="388144" cy="632222"/>
          </a:xfrm>
          <a:prstGeom prst="bentConnector2">
            <a:avLst/>
          </a:prstGeom>
          <a:ln w="12700">
            <a:solidFill>
              <a:schemeClr val="bg1">
                <a:lumMod val="65000"/>
              </a:schemeClr>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4354" name="文本框 63"/>
          <p:cNvSpPr txBox="1">
            <a:spLocks noChangeArrowheads="1"/>
          </p:cNvSpPr>
          <p:nvPr/>
        </p:nvSpPr>
        <p:spPr bwMode="auto">
          <a:xfrm>
            <a:off x="3041430" y="1858566"/>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1</a:t>
            </a:r>
            <a:endParaRPr lang="zh-CN" altLang="en-US">
              <a:solidFill>
                <a:schemeClr val="bg1"/>
              </a:solidFill>
              <a:latin typeface="Noto Sans CJK SC Medium"/>
              <a:ea typeface="Noto Sans CJK SC Medium"/>
              <a:cs typeface="Noto Sans CJK SC Medium"/>
            </a:endParaRPr>
          </a:p>
        </p:txBody>
      </p:sp>
      <p:sp>
        <p:nvSpPr>
          <p:cNvPr id="14355" name="文本框 64"/>
          <p:cNvSpPr txBox="1">
            <a:spLocks noChangeArrowheads="1"/>
          </p:cNvSpPr>
          <p:nvPr/>
        </p:nvSpPr>
        <p:spPr bwMode="auto">
          <a:xfrm>
            <a:off x="3041430" y="2894410"/>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2</a:t>
            </a:r>
            <a:endParaRPr lang="zh-CN" altLang="en-US">
              <a:solidFill>
                <a:schemeClr val="bg1"/>
              </a:solidFill>
              <a:latin typeface="Noto Sans CJK SC Medium"/>
              <a:ea typeface="Noto Sans CJK SC Medium"/>
              <a:cs typeface="Noto Sans CJK SC Medium"/>
            </a:endParaRPr>
          </a:p>
        </p:txBody>
      </p:sp>
      <p:sp>
        <p:nvSpPr>
          <p:cNvPr id="14356" name="文本框 65"/>
          <p:cNvSpPr txBox="1">
            <a:spLocks noChangeArrowheads="1"/>
          </p:cNvSpPr>
          <p:nvPr/>
        </p:nvSpPr>
        <p:spPr bwMode="auto">
          <a:xfrm>
            <a:off x="3051549" y="3929063"/>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3</a:t>
            </a:r>
            <a:endParaRPr lang="zh-CN" altLang="en-US">
              <a:solidFill>
                <a:schemeClr val="bg1"/>
              </a:solidFill>
              <a:latin typeface="Noto Sans CJK SC Medium"/>
              <a:ea typeface="Noto Sans CJK SC Medium"/>
              <a:cs typeface="Noto Sans CJK SC Medium"/>
            </a:endParaRPr>
          </a:p>
        </p:txBody>
      </p:sp>
      <p:sp>
        <p:nvSpPr>
          <p:cNvPr id="14357" name="文本框 66"/>
          <p:cNvSpPr txBox="1">
            <a:spLocks noChangeArrowheads="1"/>
          </p:cNvSpPr>
          <p:nvPr/>
        </p:nvSpPr>
        <p:spPr bwMode="auto">
          <a:xfrm>
            <a:off x="5758436" y="1858566"/>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4</a:t>
            </a:r>
            <a:endParaRPr lang="zh-CN" altLang="en-US">
              <a:solidFill>
                <a:schemeClr val="bg1"/>
              </a:solidFill>
              <a:latin typeface="Noto Sans CJK SC Medium"/>
              <a:ea typeface="Noto Sans CJK SC Medium"/>
              <a:cs typeface="Noto Sans CJK SC Medium"/>
            </a:endParaRPr>
          </a:p>
        </p:txBody>
      </p:sp>
      <p:sp>
        <p:nvSpPr>
          <p:cNvPr id="14358" name="文本框 67"/>
          <p:cNvSpPr txBox="1">
            <a:spLocks noChangeArrowheads="1"/>
          </p:cNvSpPr>
          <p:nvPr/>
        </p:nvSpPr>
        <p:spPr bwMode="auto">
          <a:xfrm>
            <a:off x="5754864" y="2893219"/>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5</a:t>
            </a:r>
            <a:endParaRPr lang="zh-CN" altLang="en-US">
              <a:solidFill>
                <a:schemeClr val="bg1"/>
              </a:solidFill>
              <a:latin typeface="Noto Sans CJK SC Medium"/>
              <a:ea typeface="Noto Sans CJK SC Medium"/>
              <a:cs typeface="Noto Sans CJK SC Medium"/>
            </a:endParaRPr>
          </a:p>
        </p:txBody>
      </p:sp>
      <p:sp>
        <p:nvSpPr>
          <p:cNvPr id="14359" name="文本框 68"/>
          <p:cNvSpPr txBox="1">
            <a:spLocks noChangeArrowheads="1"/>
          </p:cNvSpPr>
          <p:nvPr/>
        </p:nvSpPr>
        <p:spPr bwMode="auto">
          <a:xfrm>
            <a:off x="5754864" y="3918347"/>
            <a:ext cx="300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6</a:t>
            </a:r>
            <a:endParaRPr lang="zh-CN" altLang="en-US">
              <a:solidFill>
                <a:schemeClr val="bg1"/>
              </a:solidFill>
              <a:latin typeface="Noto Sans CJK SC Medium"/>
              <a:ea typeface="Noto Sans CJK SC Medium"/>
              <a:cs typeface="Noto Sans CJK SC Medium"/>
            </a:endParaRPr>
          </a:p>
        </p:txBody>
      </p:sp>
      <p:sp>
        <p:nvSpPr>
          <p:cNvPr id="3" name="椭圆 2"/>
          <p:cNvSpPr/>
          <p:nvPr/>
        </p:nvSpPr>
        <p:spPr>
          <a:xfrm>
            <a:off x="3904060" y="2419351"/>
            <a:ext cx="1335881" cy="1337072"/>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0" name="矩形 69"/>
          <p:cNvSpPr/>
          <p:nvPr/>
        </p:nvSpPr>
        <p:spPr>
          <a:xfrm>
            <a:off x="6325791" y="1859756"/>
            <a:ext cx="2266950" cy="577081"/>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71" name="矩形 70"/>
          <p:cNvSpPr/>
          <p:nvPr/>
        </p:nvSpPr>
        <p:spPr>
          <a:xfrm>
            <a:off x="6325791" y="1599010"/>
            <a:ext cx="135850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72" name="矩形 71"/>
          <p:cNvSpPr/>
          <p:nvPr/>
        </p:nvSpPr>
        <p:spPr>
          <a:xfrm>
            <a:off x="6325791" y="2875360"/>
            <a:ext cx="2266950" cy="577081"/>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73" name="矩形 72"/>
          <p:cNvSpPr/>
          <p:nvPr/>
        </p:nvSpPr>
        <p:spPr>
          <a:xfrm>
            <a:off x="6325791" y="2614613"/>
            <a:ext cx="135850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74" name="矩形 73"/>
          <p:cNvSpPr/>
          <p:nvPr/>
        </p:nvSpPr>
        <p:spPr>
          <a:xfrm>
            <a:off x="6325791" y="3950494"/>
            <a:ext cx="2266950" cy="577081"/>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75" name="矩形 74"/>
          <p:cNvSpPr/>
          <p:nvPr/>
        </p:nvSpPr>
        <p:spPr>
          <a:xfrm>
            <a:off x="6325791" y="3689748"/>
            <a:ext cx="135850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76" name="矩形 75"/>
          <p:cNvSpPr/>
          <p:nvPr/>
        </p:nvSpPr>
        <p:spPr>
          <a:xfrm>
            <a:off x="507207" y="1859756"/>
            <a:ext cx="2265760" cy="577081"/>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77" name="矩形 76"/>
          <p:cNvSpPr/>
          <p:nvPr/>
        </p:nvSpPr>
        <p:spPr>
          <a:xfrm>
            <a:off x="1415653" y="1599010"/>
            <a:ext cx="135731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78" name="矩形 77"/>
          <p:cNvSpPr/>
          <p:nvPr/>
        </p:nvSpPr>
        <p:spPr>
          <a:xfrm>
            <a:off x="507207" y="2875360"/>
            <a:ext cx="2265760" cy="577081"/>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79" name="矩形 78"/>
          <p:cNvSpPr/>
          <p:nvPr/>
        </p:nvSpPr>
        <p:spPr>
          <a:xfrm>
            <a:off x="1415653" y="2614613"/>
            <a:ext cx="135731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80" name="矩形 79"/>
          <p:cNvSpPr/>
          <p:nvPr/>
        </p:nvSpPr>
        <p:spPr>
          <a:xfrm>
            <a:off x="507207" y="3950494"/>
            <a:ext cx="2265760" cy="577081"/>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p>
        </p:txBody>
      </p:sp>
      <p:sp>
        <p:nvSpPr>
          <p:cNvPr id="81" name="矩形 80"/>
          <p:cNvSpPr/>
          <p:nvPr/>
        </p:nvSpPr>
        <p:spPr>
          <a:xfrm>
            <a:off x="1415653" y="3689748"/>
            <a:ext cx="135731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14373" name="Freeform 14"/>
          <p:cNvSpPr>
            <a:spLocks noChangeAspect="1" noEditPoints="1"/>
          </p:cNvSpPr>
          <p:nvPr/>
        </p:nvSpPr>
        <p:spPr bwMode="auto">
          <a:xfrm>
            <a:off x="4238625" y="2675335"/>
            <a:ext cx="663179" cy="781050"/>
          </a:xfrm>
          <a:custGeom>
            <a:avLst/>
            <a:gdLst>
              <a:gd name="T0" fmla="*/ 441753 w 264"/>
              <a:gd name="T1" fmla="*/ 0 h 312"/>
              <a:gd name="T2" fmla="*/ 0 w 264"/>
              <a:gd name="T3" fmla="*/ 440729 h 312"/>
              <a:gd name="T4" fmla="*/ 261036 w 264"/>
              <a:gd name="T5" fmla="*/ 841392 h 312"/>
              <a:gd name="T6" fmla="*/ 261036 w 264"/>
              <a:gd name="T7" fmla="*/ 861425 h 312"/>
              <a:gd name="T8" fmla="*/ 441753 w 264"/>
              <a:gd name="T9" fmla="*/ 1041723 h 312"/>
              <a:gd name="T10" fmla="*/ 622470 w 264"/>
              <a:gd name="T11" fmla="*/ 861425 h 312"/>
              <a:gd name="T12" fmla="*/ 622470 w 264"/>
              <a:gd name="T13" fmla="*/ 841392 h 312"/>
              <a:gd name="T14" fmla="*/ 883506 w 264"/>
              <a:gd name="T15" fmla="*/ 440729 h 312"/>
              <a:gd name="T16" fmla="*/ 441753 w 264"/>
              <a:gd name="T17" fmla="*/ 0 h 312"/>
              <a:gd name="T18" fmla="*/ 465179 w 264"/>
              <a:gd name="T19" fmla="*/ 801325 h 312"/>
              <a:gd name="T20" fmla="*/ 441753 w 264"/>
              <a:gd name="T21" fmla="*/ 801325 h 312"/>
              <a:gd name="T22" fmla="*/ 418327 w 264"/>
              <a:gd name="T23" fmla="*/ 801325 h 312"/>
              <a:gd name="T24" fmla="*/ 418327 w 264"/>
              <a:gd name="T25" fmla="*/ 540895 h 312"/>
              <a:gd name="T26" fmla="*/ 465179 w 264"/>
              <a:gd name="T27" fmla="*/ 540895 h 312"/>
              <a:gd name="T28" fmla="*/ 465179 w 264"/>
              <a:gd name="T29" fmla="*/ 801325 h 312"/>
              <a:gd name="T30" fmla="*/ 505339 w 264"/>
              <a:gd name="T31" fmla="*/ 794648 h 312"/>
              <a:gd name="T32" fmla="*/ 505339 w 264"/>
              <a:gd name="T33" fmla="*/ 430712 h 312"/>
              <a:gd name="T34" fmla="*/ 465179 w 264"/>
              <a:gd name="T35" fmla="*/ 430712 h 312"/>
              <a:gd name="T36" fmla="*/ 465179 w 264"/>
              <a:gd name="T37" fmla="*/ 500828 h 312"/>
              <a:gd name="T38" fmla="*/ 418327 w 264"/>
              <a:gd name="T39" fmla="*/ 500828 h 312"/>
              <a:gd name="T40" fmla="*/ 418327 w 264"/>
              <a:gd name="T41" fmla="*/ 430712 h 312"/>
              <a:gd name="T42" fmla="*/ 378167 w 264"/>
              <a:gd name="T43" fmla="*/ 430712 h 312"/>
              <a:gd name="T44" fmla="*/ 378167 w 264"/>
              <a:gd name="T45" fmla="*/ 794648 h 312"/>
              <a:gd name="T46" fmla="*/ 80319 w 264"/>
              <a:gd name="T47" fmla="*/ 440729 h 312"/>
              <a:gd name="T48" fmla="*/ 441753 w 264"/>
              <a:gd name="T49" fmla="*/ 80133 h 312"/>
              <a:gd name="T50" fmla="*/ 803187 w 264"/>
              <a:gd name="T51" fmla="*/ 440729 h 312"/>
              <a:gd name="T52" fmla="*/ 505339 w 264"/>
              <a:gd name="T53" fmla="*/ 794648 h 312"/>
              <a:gd name="T54" fmla="*/ 307888 w 264"/>
              <a:gd name="T55" fmla="*/ 323869 h 312"/>
              <a:gd name="T56" fmla="*/ 200797 w 264"/>
              <a:gd name="T57" fmla="*/ 430712 h 312"/>
              <a:gd name="T58" fmla="*/ 307888 w 264"/>
              <a:gd name="T59" fmla="*/ 540895 h 312"/>
              <a:gd name="T60" fmla="*/ 338008 w 264"/>
              <a:gd name="T61" fmla="*/ 540895 h 312"/>
              <a:gd name="T62" fmla="*/ 338008 w 264"/>
              <a:gd name="T63" fmla="*/ 500828 h 312"/>
              <a:gd name="T64" fmla="*/ 307888 w 264"/>
              <a:gd name="T65" fmla="*/ 500828 h 312"/>
              <a:gd name="T66" fmla="*/ 240956 w 264"/>
              <a:gd name="T67" fmla="*/ 430712 h 312"/>
              <a:gd name="T68" fmla="*/ 307888 w 264"/>
              <a:gd name="T69" fmla="*/ 363935 h 312"/>
              <a:gd name="T70" fmla="*/ 378167 w 264"/>
              <a:gd name="T71" fmla="*/ 430712 h 312"/>
              <a:gd name="T72" fmla="*/ 418327 w 264"/>
              <a:gd name="T73" fmla="*/ 430712 h 312"/>
              <a:gd name="T74" fmla="*/ 307888 w 264"/>
              <a:gd name="T75" fmla="*/ 323869 h 312"/>
              <a:gd name="T76" fmla="*/ 575618 w 264"/>
              <a:gd name="T77" fmla="*/ 323869 h 312"/>
              <a:gd name="T78" fmla="*/ 465179 w 264"/>
              <a:gd name="T79" fmla="*/ 430712 h 312"/>
              <a:gd name="T80" fmla="*/ 505339 w 264"/>
              <a:gd name="T81" fmla="*/ 430712 h 312"/>
              <a:gd name="T82" fmla="*/ 575618 w 264"/>
              <a:gd name="T83" fmla="*/ 363935 h 312"/>
              <a:gd name="T84" fmla="*/ 642550 w 264"/>
              <a:gd name="T85" fmla="*/ 430712 h 312"/>
              <a:gd name="T86" fmla="*/ 578964 w 264"/>
              <a:gd name="T87" fmla="*/ 500828 h 312"/>
              <a:gd name="T88" fmla="*/ 575618 w 264"/>
              <a:gd name="T89" fmla="*/ 500828 h 312"/>
              <a:gd name="T90" fmla="*/ 575618 w 264"/>
              <a:gd name="T91" fmla="*/ 500828 h 312"/>
              <a:gd name="T92" fmla="*/ 575618 w 264"/>
              <a:gd name="T93" fmla="*/ 500828 h 312"/>
              <a:gd name="T94" fmla="*/ 548845 w 264"/>
              <a:gd name="T95" fmla="*/ 500828 h 312"/>
              <a:gd name="T96" fmla="*/ 548845 w 264"/>
              <a:gd name="T97" fmla="*/ 540895 h 312"/>
              <a:gd name="T98" fmla="*/ 575618 w 264"/>
              <a:gd name="T99" fmla="*/ 540895 h 312"/>
              <a:gd name="T100" fmla="*/ 575618 w 264"/>
              <a:gd name="T101" fmla="*/ 540895 h 312"/>
              <a:gd name="T102" fmla="*/ 578964 w 264"/>
              <a:gd name="T103" fmla="*/ 540895 h 312"/>
              <a:gd name="T104" fmla="*/ 682709 w 264"/>
              <a:gd name="T105" fmla="*/ 430712 h 312"/>
              <a:gd name="T106" fmla="*/ 575618 w 264"/>
              <a:gd name="T107" fmla="*/ 323869 h 3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4" h="312">
                <a:moveTo>
                  <a:pt x="132" y="0"/>
                </a:moveTo>
                <a:cubicBezTo>
                  <a:pt x="59" y="0"/>
                  <a:pt x="0" y="59"/>
                  <a:pt x="0" y="132"/>
                </a:cubicBezTo>
                <a:cubicBezTo>
                  <a:pt x="0" y="186"/>
                  <a:pt x="32" y="232"/>
                  <a:pt x="78" y="252"/>
                </a:cubicBezTo>
                <a:cubicBezTo>
                  <a:pt x="78" y="258"/>
                  <a:pt x="78" y="258"/>
                  <a:pt x="78" y="258"/>
                </a:cubicBezTo>
                <a:cubicBezTo>
                  <a:pt x="78" y="288"/>
                  <a:pt x="102" y="312"/>
                  <a:pt x="132" y="312"/>
                </a:cubicBezTo>
                <a:cubicBezTo>
                  <a:pt x="162" y="312"/>
                  <a:pt x="186" y="288"/>
                  <a:pt x="186" y="258"/>
                </a:cubicBezTo>
                <a:cubicBezTo>
                  <a:pt x="186" y="252"/>
                  <a:pt x="186" y="252"/>
                  <a:pt x="186" y="252"/>
                </a:cubicBezTo>
                <a:cubicBezTo>
                  <a:pt x="232" y="232"/>
                  <a:pt x="264" y="186"/>
                  <a:pt x="264" y="132"/>
                </a:cubicBezTo>
                <a:cubicBezTo>
                  <a:pt x="264" y="59"/>
                  <a:pt x="205" y="0"/>
                  <a:pt x="132" y="0"/>
                </a:cubicBezTo>
                <a:close/>
                <a:moveTo>
                  <a:pt x="139" y="240"/>
                </a:moveTo>
                <a:cubicBezTo>
                  <a:pt x="137" y="240"/>
                  <a:pt x="134" y="240"/>
                  <a:pt x="132" y="240"/>
                </a:cubicBezTo>
                <a:cubicBezTo>
                  <a:pt x="130" y="240"/>
                  <a:pt x="127" y="240"/>
                  <a:pt x="125" y="240"/>
                </a:cubicBezTo>
                <a:cubicBezTo>
                  <a:pt x="125" y="162"/>
                  <a:pt x="125" y="162"/>
                  <a:pt x="125" y="162"/>
                </a:cubicBezTo>
                <a:cubicBezTo>
                  <a:pt x="139" y="162"/>
                  <a:pt x="139" y="162"/>
                  <a:pt x="139" y="162"/>
                </a:cubicBezTo>
                <a:lnTo>
                  <a:pt x="139" y="240"/>
                </a:lnTo>
                <a:close/>
                <a:moveTo>
                  <a:pt x="151" y="238"/>
                </a:moveTo>
                <a:cubicBezTo>
                  <a:pt x="151" y="129"/>
                  <a:pt x="151" y="129"/>
                  <a:pt x="151" y="129"/>
                </a:cubicBezTo>
                <a:cubicBezTo>
                  <a:pt x="139" y="129"/>
                  <a:pt x="139" y="129"/>
                  <a:pt x="139" y="129"/>
                </a:cubicBezTo>
                <a:cubicBezTo>
                  <a:pt x="139" y="150"/>
                  <a:pt x="139" y="150"/>
                  <a:pt x="139" y="150"/>
                </a:cubicBezTo>
                <a:cubicBezTo>
                  <a:pt x="125" y="150"/>
                  <a:pt x="125" y="150"/>
                  <a:pt x="125" y="150"/>
                </a:cubicBezTo>
                <a:cubicBezTo>
                  <a:pt x="125" y="129"/>
                  <a:pt x="125" y="129"/>
                  <a:pt x="125" y="129"/>
                </a:cubicBezTo>
                <a:cubicBezTo>
                  <a:pt x="113" y="129"/>
                  <a:pt x="113" y="129"/>
                  <a:pt x="113" y="129"/>
                </a:cubicBezTo>
                <a:cubicBezTo>
                  <a:pt x="113" y="238"/>
                  <a:pt x="113" y="238"/>
                  <a:pt x="113" y="238"/>
                </a:cubicBezTo>
                <a:cubicBezTo>
                  <a:pt x="62" y="229"/>
                  <a:pt x="24" y="185"/>
                  <a:pt x="24" y="132"/>
                </a:cubicBezTo>
                <a:cubicBezTo>
                  <a:pt x="24" y="72"/>
                  <a:pt x="72" y="24"/>
                  <a:pt x="132" y="24"/>
                </a:cubicBezTo>
                <a:cubicBezTo>
                  <a:pt x="192" y="24"/>
                  <a:pt x="240" y="72"/>
                  <a:pt x="240" y="132"/>
                </a:cubicBezTo>
                <a:cubicBezTo>
                  <a:pt x="240" y="185"/>
                  <a:pt x="202" y="229"/>
                  <a:pt x="151" y="238"/>
                </a:cubicBezTo>
                <a:close/>
                <a:moveTo>
                  <a:pt x="92" y="97"/>
                </a:moveTo>
                <a:cubicBezTo>
                  <a:pt x="75" y="97"/>
                  <a:pt x="60" y="112"/>
                  <a:pt x="60" y="129"/>
                </a:cubicBezTo>
                <a:cubicBezTo>
                  <a:pt x="60" y="147"/>
                  <a:pt x="75" y="162"/>
                  <a:pt x="92" y="162"/>
                </a:cubicBezTo>
                <a:cubicBezTo>
                  <a:pt x="101" y="162"/>
                  <a:pt x="101" y="162"/>
                  <a:pt x="101" y="162"/>
                </a:cubicBezTo>
                <a:cubicBezTo>
                  <a:pt x="101" y="150"/>
                  <a:pt x="101" y="150"/>
                  <a:pt x="101" y="150"/>
                </a:cubicBezTo>
                <a:cubicBezTo>
                  <a:pt x="92" y="150"/>
                  <a:pt x="92" y="150"/>
                  <a:pt x="92" y="150"/>
                </a:cubicBezTo>
                <a:cubicBezTo>
                  <a:pt x="81" y="150"/>
                  <a:pt x="72" y="141"/>
                  <a:pt x="72" y="129"/>
                </a:cubicBezTo>
                <a:cubicBezTo>
                  <a:pt x="72" y="118"/>
                  <a:pt x="81" y="109"/>
                  <a:pt x="92" y="109"/>
                </a:cubicBezTo>
                <a:cubicBezTo>
                  <a:pt x="104" y="109"/>
                  <a:pt x="113" y="118"/>
                  <a:pt x="113" y="129"/>
                </a:cubicBezTo>
                <a:cubicBezTo>
                  <a:pt x="125" y="129"/>
                  <a:pt x="125" y="129"/>
                  <a:pt x="125" y="129"/>
                </a:cubicBezTo>
                <a:cubicBezTo>
                  <a:pt x="125" y="112"/>
                  <a:pt x="110" y="97"/>
                  <a:pt x="92" y="97"/>
                </a:cubicBezTo>
                <a:close/>
                <a:moveTo>
                  <a:pt x="172" y="97"/>
                </a:moveTo>
                <a:cubicBezTo>
                  <a:pt x="154" y="97"/>
                  <a:pt x="139" y="112"/>
                  <a:pt x="139" y="129"/>
                </a:cubicBezTo>
                <a:cubicBezTo>
                  <a:pt x="151" y="129"/>
                  <a:pt x="151" y="129"/>
                  <a:pt x="151" y="129"/>
                </a:cubicBezTo>
                <a:cubicBezTo>
                  <a:pt x="151" y="118"/>
                  <a:pt x="160" y="109"/>
                  <a:pt x="172" y="109"/>
                </a:cubicBezTo>
                <a:cubicBezTo>
                  <a:pt x="183" y="109"/>
                  <a:pt x="192" y="118"/>
                  <a:pt x="192" y="129"/>
                </a:cubicBezTo>
                <a:cubicBezTo>
                  <a:pt x="192" y="140"/>
                  <a:pt x="184" y="149"/>
                  <a:pt x="173" y="150"/>
                </a:cubicBezTo>
                <a:cubicBezTo>
                  <a:pt x="172" y="150"/>
                  <a:pt x="172" y="150"/>
                  <a:pt x="172" y="150"/>
                </a:cubicBezTo>
                <a:cubicBezTo>
                  <a:pt x="172" y="150"/>
                  <a:pt x="172" y="150"/>
                  <a:pt x="172" y="150"/>
                </a:cubicBezTo>
                <a:cubicBezTo>
                  <a:pt x="172" y="150"/>
                  <a:pt x="172" y="150"/>
                  <a:pt x="172" y="150"/>
                </a:cubicBezTo>
                <a:cubicBezTo>
                  <a:pt x="170" y="150"/>
                  <a:pt x="167" y="150"/>
                  <a:pt x="164" y="150"/>
                </a:cubicBezTo>
                <a:cubicBezTo>
                  <a:pt x="164" y="162"/>
                  <a:pt x="164" y="162"/>
                  <a:pt x="164" y="162"/>
                </a:cubicBezTo>
                <a:cubicBezTo>
                  <a:pt x="166" y="162"/>
                  <a:pt x="170" y="162"/>
                  <a:pt x="172" y="162"/>
                </a:cubicBezTo>
                <a:cubicBezTo>
                  <a:pt x="172" y="162"/>
                  <a:pt x="172" y="162"/>
                  <a:pt x="172" y="162"/>
                </a:cubicBezTo>
                <a:cubicBezTo>
                  <a:pt x="172" y="162"/>
                  <a:pt x="173" y="162"/>
                  <a:pt x="173" y="162"/>
                </a:cubicBezTo>
                <a:cubicBezTo>
                  <a:pt x="191" y="161"/>
                  <a:pt x="204" y="147"/>
                  <a:pt x="204" y="129"/>
                </a:cubicBezTo>
                <a:cubicBezTo>
                  <a:pt x="204" y="112"/>
                  <a:pt x="189" y="97"/>
                  <a:pt x="172" y="9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8040">
        <p14:prism isContent="1"/>
      </p:transition>
    </mc:Choice>
    <mc:Fallback xmlns="">
      <p:transition spd="slow" advTm="804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373"/>
                                        </p:tgtEl>
                                        <p:attrNameLst>
                                          <p:attrName>style.visibility</p:attrName>
                                        </p:attrNameLst>
                                      </p:cBhvr>
                                      <p:to>
                                        <p:strVal val="visible"/>
                                      </p:to>
                                    </p:set>
                                    <p:anim calcmode="lin" valueType="num">
                                      <p:cBhvr>
                                        <p:cTn id="24" dur="500" fill="hold"/>
                                        <p:tgtEl>
                                          <p:spTgt spid="14373"/>
                                        </p:tgtEl>
                                        <p:attrNameLst>
                                          <p:attrName>ppt_w</p:attrName>
                                        </p:attrNameLst>
                                      </p:cBhvr>
                                      <p:tavLst>
                                        <p:tav tm="0">
                                          <p:val>
                                            <p:fltVal val="0"/>
                                          </p:val>
                                        </p:tav>
                                        <p:tav tm="100000">
                                          <p:val>
                                            <p:strVal val="#ppt_w"/>
                                          </p:val>
                                        </p:tav>
                                      </p:tavLst>
                                    </p:anim>
                                    <p:anim calcmode="lin" valueType="num">
                                      <p:cBhvr>
                                        <p:cTn id="25" dur="500" fill="hold"/>
                                        <p:tgtEl>
                                          <p:spTgt spid="14373"/>
                                        </p:tgtEl>
                                        <p:attrNameLst>
                                          <p:attrName>ppt_h</p:attrName>
                                        </p:attrNameLst>
                                      </p:cBhvr>
                                      <p:tavLst>
                                        <p:tav tm="0">
                                          <p:val>
                                            <p:fltVal val="0"/>
                                          </p:val>
                                        </p:tav>
                                        <p:tav tm="100000">
                                          <p:val>
                                            <p:strVal val="#ppt_h"/>
                                          </p:val>
                                        </p:tav>
                                      </p:tavLst>
                                    </p:anim>
                                    <p:animEffect transition="in" filter="fade">
                                      <p:cBhvr>
                                        <p:cTn id="26" dur="500"/>
                                        <p:tgtEl>
                                          <p:spTgt spid="1437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par>
                                <p:cTn id="37" presetID="53" presetClass="entr" presetSubtype="16"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Effect transition="in" filter="fade">
                                      <p:cBhvr>
                                        <p:cTn id="61" dur="500"/>
                                        <p:tgtEl>
                                          <p:spTgt spid="42"/>
                                        </p:tgtEl>
                                      </p:cBhvr>
                                    </p:animEffect>
                                  </p:childTnLst>
                                </p:cTn>
                              </p:par>
                              <p:par>
                                <p:cTn id="62" presetID="53" presetClass="entr" presetSubtype="16" fill="hold" nodeType="with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500" fill="hold"/>
                                        <p:tgtEl>
                                          <p:spTgt spid="61"/>
                                        </p:tgtEl>
                                        <p:attrNameLst>
                                          <p:attrName>ppt_w</p:attrName>
                                        </p:attrNameLst>
                                      </p:cBhvr>
                                      <p:tavLst>
                                        <p:tav tm="0">
                                          <p:val>
                                            <p:fltVal val="0"/>
                                          </p:val>
                                        </p:tav>
                                        <p:tav tm="100000">
                                          <p:val>
                                            <p:strVal val="#ppt_w"/>
                                          </p:val>
                                        </p:tav>
                                      </p:tavLst>
                                    </p:anim>
                                    <p:anim calcmode="lin" valueType="num">
                                      <p:cBhvr>
                                        <p:cTn id="65" dur="500" fill="hold"/>
                                        <p:tgtEl>
                                          <p:spTgt spid="61"/>
                                        </p:tgtEl>
                                        <p:attrNameLst>
                                          <p:attrName>ppt_h</p:attrName>
                                        </p:attrNameLst>
                                      </p:cBhvr>
                                      <p:tavLst>
                                        <p:tav tm="0">
                                          <p:val>
                                            <p:fltVal val="0"/>
                                          </p:val>
                                        </p:tav>
                                        <p:tav tm="100000">
                                          <p:val>
                                            <p:strVal val="#ppt_h"/>
                                          </p:val>
                                        </p:tav>
                                      </p:tavLst>
                                    </p:anim>
                                    <p:animEffect transition="in" filter="fade">
                                      <p:cBhvr>
                                        <p:cTn id="66" dur="500"/>
                                        <p:tgtEl>
                                          <p:spTgt spid="61"/>
                                        </p:tgtEl>
                                      </p:cBhvr>
                                    </p:animEffect>
                                  </p:childTnLst>
                                </p:cTn>
                              </p:par>
                              <p:par>
                                <p:cTn id="67" presetID="53" presetClass="entr" presetSubtype="16"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 calcmode="lin" valueType="num">
                                      <p:cBhvr>
                                        <p:cTn id="69" dur="500" fill="hold"/>
                                        <p:tgtEl>
                                          <p:spTgt spid="62"/>
                                        </p:tgtEl>
                                        <p:attrNameLst>
                                          <p:attrName>ppt_w</p:attrName>
                                        </p:attrNameLst>
                                      </p:cBhvr>
                                      <p:tavLst>
                                        <p:tav tm="0">
                                          <p:val>
                                            <p:fltVal val="0"/>
                                          </p:val>
                                        </p:tav>
                                        <p:tav tm="100000">
                                          <p:val>
                                            <p:strVal val="#ppt_w"/>
                                          </p:val>
                                        </p:tav>
                                      </p:tavLst>
                                    </p:anim>
                                    <p:anim calcmode="lin" valueType="num">
                                      <p:cBhvr>
                                        <p:cTn id="70" dur="500" fill="hold"/>
                                        <p:tgtEl>
                                          <p:spTgt spid="62"/>
                                        </p:tgtEl>
                                        <p:attrNameLst>
                                          <p:attrName>ppt_h</p:attrName>
                                        </p:attrNameLst>
                                      </p:cBhvr>
                                      <p:tavLst>
                                        <p:tav tm="0">
                                          <p:val>
                                            <p:fltVal val="0"/>
                                          </p:val>
                                        </p:tav>
                                        <p:tav tm="100000">
                                          <p:val>
                                            <p:strVal val="#ppt_h"/>
                                          </p:val>
                                        </p:tav>
                                      </p:tavLst>
                                    </p:anim>
                                    <p:animEffect transition="in" filter="fade">
                                      <p:cBhvr>
                                        <p:cTn id="71" dur="500"/>
                                        <p:tgtEl>
                                          <p:spTgt spid="62"/>
                                        </p:tgtEl>
                                      </p:cBhvr>
                                    </p:animEffect>
                                  </p:childTnLst>
                                </p:cTn>
                              </p:par>
                              <p:par>
                                <p:cTn id="72" presetID="53" presetClass="entr" presetSubtype="16" fill="hold" nodeType="withEffect">
                                  <p:stCondLst>
                                    <p:cond delay="0"/>
                                  </p:stCondLst>
                                  <p:childTnLst>
                                    <p:set>
                                      <p:cBhvr>
                                        <p:cTn id="73" dur="1" fill="hold">
                                          <p:stCondLst>
                                            <p:cond delay="0"/>
                                          </p:stCondLst>
                                        </p:cTn>
                                        <p:tgtEl>
                                          <p:spTgt spid="63"/>
                                        </p:tgtEl>
                                        <p:attrNameLst>
                                          <p:attrName>style.visibility</p:attrName>
                                        </p:attrNameLst>
                                      </p:cBhvr>
                                      <p:to>
                                        <p:strVal val="visible"/>
                                      </p:to>
                                    </p:set>
                                    <p:anim calcmode="lin" valueType="num">
                                      <p:cBhvr>
                                        <p:cTn id="74" dur="500" fill="hold"/>
                                        <p:tgtEl>
                                          <p:spTgt spid="63"/>
                                        </p:tgtEl>
                                        <p:attrNameLst>
                                          <p:attrName>ppt_w</p:attrName>
                                        </p:attrNameLst>
                                      </p:cBhvr>
                                      <p:tavLst>
                                        <p:tav tm="0">
                                          <p:val>
                                            <p:fltVal val="0"/>
                                          </p:val>
                                        </p:tav>
                                        <p:tav tm="100000">
                                          <p:val>
                                            <p:strVal val="#ppt_w"/>
                                          </p:val>
                                        </p:tav>
                                      </p:tavLst>
                                    </p:anim>
                                    <p:anim calcmode="lin" valueType="num">
                                      <p:cBhvr>
                                        <p:cTn id="75" dur="500" fill="hold"/>
                                        <p:tgtEl>
                                          <p:spTgt spid="63"/>
                                        </p:tgtEl>
                                        <p:attrNameLst>
                                          <p:attrName>ppt_h</p:attrName>
                                        </p:attrNameLst>
                                      </p:cBhvr>
                                      <p:tavLst>
                                        <p:tav tm="0">
                                          <p:val>
                                            <p:fltVal val="0"/>
                                          </p:val>
                                        </p:tav>
                                        <p:tav tm="100000">
                                          <p:val>
                                            <p:strVal val="#ppt_h"/>
                                          </p:val>
                                        </p:tav>
                                      </p:tavLst>
                                    </p:anim>
                                    <p:animEffect transition="in" filter="fade">
                                      <p:cBhvr>
                                        <p:cTn id="76" dur="500"/>
                                        <p:tgtEl>
                                          <p:spTgt spid="63"/>
                                        </p:tgtEl>
                                      </p:cBhvr>
                                    </p:animEffect>
                                  </p:childTnLst>
                                </p:cTn>
                              </p:par>
                              <p:par>
                                <p:cTn id="77" presetID="53" presetClass="entr" presetSubtype="16" fill="hold" nodeType="with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par>
                                <p:cTn id="82" presetID="53" presetClass="entr" presetSubtype="16" fill="hold" nodeType="withEffect">
                                  <p:stCondLst>
                                    <p:cond delay="0"/>
                                  </p:stCondLst>
                                  <p:childTnLst>
                                    <p:set>
                                      <p:cBhvr>
                                        <p:cTn id="83" dur="1" fill="hold">
                                          <p:stCondLst>
                                            <p:cond delay="0"/>
                                          </p:stCondLst>
                                        </p:cTn>
                                        <p:tgtEl>
                                          <p:spTgt spid="59"/>
                                        </p:tgtEl>
                                        <p:attrNameLst>
                                          <p:attrName>style.visibility</p:attrName>
                                        </p:attrNameLst>
                                      </p:cBhvr>
                                      <p:to>
                                        <p:strVal val="visible"/>
                                      </p:to>
                                    </p:set>
                                    <p:anim calcmode="lin" valueType="num">
                                      <p:cBhvr>
                                        <p:cTn id="84" dur="500" fill="hold"/>
                                        <p:tgtEl>
                                          <p:spTgt spid="59"/>
                                        </p:tgtEl>
                                        <p:attrNameLst>
                                          <p:attrName>ppt_w</p:attrName>
                                        </p:attrNameLst>
                                      </p:cBhvr>
                                      <p:tavLst>
                                        <p:tav tm="0">
                                          <p:val>
                                            <p:fltVal val="0"/>
                                          </p:val>
                                        </p:tav>
                                        <p:tav tm="100000">
                                          <p:val>
                                            <p:strVal val="#ppt_w"/>
                                          </p:val>
                                        </p:tav>
                                      </p:tavLst>
                                    </p:anim>
                                    <p:anim calcmode="lin" valueType="num">
                                      <p:cBhvr>
                                        <p:cTn id="85" dur="500" fill="hold"/>
                                        <p:tgtEl>
                                          <p:spTgt spid="59"/>
                                        </p:tgtEl>
                                        <p:attrNameLst>
                                          <p:attrName>ppt_h</p:attrName>
                                        </p:attrNameLst>
                                      </p:cBhvr>
                                      <p:tavLst>
                                        <p:tav tm="0">
                                          <p:val>
                                            <p:fltVal val="0"/>
                                          </p:val>
                                        </p:tav>
                                        <p:tav tm="100000">
                                          <p:val>
                                            <p:strVal val="#ppt_h"/>
                                          </p:val>
                                        </p:tav>
                                      </p:tavLst>
                                    </p:anim>
                                    <p:animEffect transition="in" filter="fade">
                                      <p:cBhvr>
                                        <p:cTn id="86" dur="500"/>
                                        <p:tgtEl>
                                          <p:spTgt spid="59"/>
                                        </p:tgtEl>
                                      </p:cBhvr>
                                    </p:animEffect>
                                  </p:childTnLst>
                                </p:cTn>
                              </p:par>
                              <p:par>
                                <p:cTn id="87" presetID="53" presetClass="entr" presetSubtype="16" fill="hold" nodeType="with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p:cTn id="89" dur="500" fill="hold"/>
                                        <p:tgtEl>
                                          <p:spTgt spid="60"/>
                                        </p:tgtEl>
                                        <p:attrNameLst>
                                          <p:attrName>ppt_w</p:attrName>
                                        </p:attrNameLst>
                                      </p:cBhvr>
                                      <p:tavLst>
                                        <p:tav tm="0">
                                          <p:val>
                                            <p:fltVal val="0"/>
                                          </p:val>
                                        </p:tav>
                                        <p:tav tm="100000">
                                          <p:val>
                                            <p:strVal val="#ppt_w"/>
                                          </p:val>
                                        </p:tav>
                                      </p:tavLst>
                                    </p:anim>
                                    <p:anim calcmode="lin" valueType="num">
                                      <p:cBhvr>
                                        <p:cTn id="90" dur="500" fill="hold"/>
                                        <p:tgtEl>
                                          <p:spTgt spid="60"/>
                                        </p:tgtEl>
                                        <p:attrNameLst>
                                          <p:attrName>ppt_h</p:attrName>
                                        </p:attrNameLst>
                                      </p:cBhvr>
                                      <p:tavLst>
                                        <p:tav tm="0">
                                          <p:val>
                                            <p:fltVal val="0"/>
                                          </p:val>
                                        </p:tav>
                                        <p:tav tm="100000">
                                          <p:val>
                                            <p:strVal val="#ppt_h"/>
                                          </p:val>
                                        </p:tav>
                                      </p:tavLst>
                                    </p:anim>
                                    <p:animEffect transition="in" filter="fade">
                                      <p:cBhvr>
                                        <p:cTn id="91" dur="500"/>
                                        <p:tgtEl>
                                          <p:spTgt spid="6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4354"/>
                                        </p:tgtEl>
                                        <p:attrNameLst>
                                          <p:attrName>style.visibility</p:attrName>
                                        </p:attrNameLst>
                                      </p:cBhvr>
                                      <p:to>
                                        <p:strVal val="visible"/>
                                      </p:to>
                                    </p:set>
                                    <p:anim calcmode="lin" valueType="num">
                                      <p:cBhvr>
                                        <p:cTn id="94" dur="500" fill="hold"/>
                                        <p:tgtEl>
                                          <p:spTgt spid="14354"/>
                                        </p:tgtEl>
                                        <p:attrNameLst>
                                          <p:attrName>ppt_w</p:attrName>
                                        </p:attrNameLst>
                                      </p:cBhvr>
                                      <p:tavLst>
                                        <p:tav tm="0">
                                          <p:val>
                                            <p:fltVal val="0"/>
                                          </p:val>
                                        </p:tav>
                                        <p:tav tm="100000">
                                          <p:val>
                                            <p:strVal val="#ppt_w"/>
                                          </p:val>
                                        </p:tav>
                                      </p:tavLst>
                                    </p:anim>
                                    <p:anim calcmode="lin" valueType="num">
                                      <p:cBhvr>
                                        <p:cTn id="95" dur="500" fill="hold"/>
                                        <p:tgtEl>
                                          <p:spTgt spid="14354"/>
                                        </p:tgtEl>
                                        <p:attrNameLst>
                                          <p:attrName>ppt_h</p:attrName>
                                        </p:attrNameLst>
                                      </p:cBhvr>
                                      <p:tavLst>
                                        <p:tav tm="0">
                                          <p:val>
                                            <p:fltVal val="0"/>
                                          </p:val>
                                        </p:tav>
                                        <p:tav tm="100000">
                                          <p:val>
                                            <p:strVal val="#ppt_h"/>
                                          </p:val>
                                        </p:tav>
                                      </p:tavLst>
                                    </p:anim>
                                    <p:animEffect transition="in" filter="fade">
                                      <p:cBhvr>
                                        <p:cTn id="96" dur="500"/>
                                        <p:tgtEl>
                                          <p:spTgt spid="14354"/>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14355"/>
                                        </p:tgtEl>
                                        <p:attrNameLst>
                                          <p:attrName>style.visibility</p:attrName>
                                        </p:attrNameLst>
                                      </p:cBhvr>
                                      <p:to>
                                        <p:strVal val="visible"/>
                                      </p:to>
                                    </p:set>
                                    <p:anim calcmode="lin" valueType="num">
                                      <p:cBhvr>
                                        <p:cTn id="99" dur="500" fill="hold"/>
                                        <p:tgtEl>
                                          <p:spTgt spid="14355"/>
                                        </p:tgtEl>
                                        <p:attrNameLst>
                                          <p:attrName>ppt_w</p:attrName>
                                        </p:attrNameLst>
                                      </p:cBhvr>
                                      <p:tavLst>
                                        <p:tav tm="0">
                                          <p:val>
                                            <p:fltVal val="0"/>
                                          </p:val>
                                        </p:tav>
                                        <p:tav tm="100000">
                                          <p:val>
                                            <p:strVal val="#ppt_w"/>
                                          </p:val>
                                        </p:tav>
                                      </p:tavLst>
                                    </p:anim>
                                    <p:anim calcmode="lin" valueType="num">
                                      <p:cBhvr>
                                        <p:cTn id="100" dur="500" fill="hold"/>
                                        <p:tgtEl>
                                          <p:spTgt spid="14355"/>
                                        </p:tgtEl>
                                        <p:attrNameLst>
                                          <p:attrName>ppt_h</p:attrName>
                                        </p:attrNameLst>
                                      </p:cBhvr>
                                      <p:tavLst>
                                        <p:tav tm="0">
                                          <p:val>
                                            <p:fltVal val="0"/>
                                          </p:val>
                                        </p:tav>
                                        <p:tav tm="100000">
                                          <p:val>
                                            <p:strVal val="#ppt_h"/>
                                          </p:val>
                                        </p:tav>
                                      </p:tavLst>
                                    </p:anim>
                                    <p:animEffect transition="in" filter="fade">
                                      <p:cBhvr>
                                        <p:cTn id="101" dur="500"/>
                                        <p:tgtEl>
                                          <p:spTgt spid="14355"/>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4356"/>
                                        </p:tgtEl>
                                        <p:attrNameLst>
                                          <p:attrName>style.visibility</p:attrName>
                                        </p:attrNameLst>
                                      </p:cBhvr>
                                      <p:to>
                                        <p:strVal val="visible"/>
                                      </p:to>
                                    </p:set>
                                    <p:anim calcmode="lin" valueType="num">
                                      <p:cBhvr>
                                        <p:cTn id="104" dur="500" fill="hold"/>
                                        <p:tgtEl>
                                          <p:spTgt spid="14356"/>
                                        </p:tgtEl>
                                        <p:attrNameLst>
                                          <p:attrName>ppt_w</p:attrName>
                                        </p:attrNameLst>
                                      </p:cBhvr>
                                      <p:tavLst>
                                        <p:tav tm="0">
                                          <p:val>
                                            <p:fltVal val="0"/>
                                          </p:val>
                                        </p:tav>
                                        <p:tav tm="100000">
                                          <p:val>
                                            <p:strVal val="#ppt_w"/>
                                          </p:val>
                                        </p:tav>
                                      </p:tavLst>
                                    </p:anim>
                                    <p:anim calcmode="lin" valueType="num">
                                      <p:cBhvr>
                                        <p:cTn id="105" dur="500" fill="hold"/>
                                        <p:tgtEl>
                                          <p:spTgt spid="14356"/>
                                        </p:tgtEl>
                                        <p:attrNameLst>
                                          <p:attrName>ppt_h</p:attrName>
                                        </p:attrNameLst>
                                      </p:cBhvr>
                                      <p:tavLst>
                                        <p:tav tm="0">
                                          <p:val>
                                            <p:fltVal val="0"/>
                                          </p:val>
                                        </p:tav>
                                        <p:tav tm="100000">
                                          <p:val>
                                            <p:strVal val="#ppt_h"/>
                                          </p:val>
                                        </p:tav>
                                      </p:tavLst>
                                    </p:anim>
                                    <p:animEffect transition="in" filter="fade">
                                      <p:cBhvr>
                                        <p:cTn id="106" dur="500"/>
                                        <p:tgtEl>
                                          <p:spTgt spid="1435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14357"/>
                                        </p:tgtEl>
                                        <p:attrNameLst>
                                          <p:attrName>style.visibility</p:attrName>
                                        </p:attrNameLst>
                                      </p:cBhvr>
                                      <p:to>
                                        <p:strVal val="visible"/>
                                      </p:to>
                                    </p:set>
                                    <p:anim calcmode="lin" valueType="num">
                                      <p:cBhvr>
                                        <p:cTn id="109" dur="500" fill="hold"/>
                                        <p:tgtEl>
                                          <p:spTgt spid="14357"/>
                                        </p:tgtEl>
                                        <p:attrNameLst>
                                          <p:attrName>ppt_w</p:attrName>
                                        </p:attrNameLst>
                                      </p:cBhvr>
                                      <p:tavLst>
                                        <p:tav tm="0">
                                          <p:val>
                                            <p:fltVal val="0"/>
                                          </p:val>
                                        </p:tav>
                                        <p:tav tm="100000">
                                          <p:val>
                                            <p:strVal val="#ppt_w"/>
                                          </p:val>
                                        </p:tav>
                                      </p:tavLst>
                                    </p:anim>
                                    <p:anim calcmode="lin" valueType="num">
                                      <p:cBhvr>
                                        <p:cTn id="110" dur="500" fill="hold"/>
                                        <p:tgtEl>
                                          <p:spTgt spid="14357"/>
                                        </p:tgtEl>
                                        <p:attrNameLst>
                                          <p:attrName>ppt_h</p:attrName>
                                        </p:attrNameLst>
                                      </p:cBhvr>
                                      <p:tavLst>
                                        <p:tav tm="0">
                                          <p:val>
                                            <p:fltVal val="0"/>
                                          </p:val>
                                        </p:tav>
                                        <p:tav tm="100000">
                                          <p:val>
                                            <p:strVal val="#ppt_h"/>
                                          </p:val>
                                        </p:tav>
                                      </p:tavLst>
                                    </p:anim>
                                    <p:animEffect transition="in" filter="fade">
                                      <p:cBhvr>
                                        <p:cTn id="111" dur="500"/>
                                        <p:tgtEl>
                                          <p:spTgt spid="14357"/>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14358"/>
                                        </p:tgtEl>
                                        <p:attrNameLst>
                                          <p:attrName>style.visibility</p:attrName>
                                        </p:attrNameLst>
                                      </p:cBhvr>
                                      <p:to>
                                        <p:strVal val="visible"/>
                                      </p:to>
                                    </p:set>
                                    <p:anim calcmode="lin" valueType="num">
                                      <p:cBhvr>
                                        <p:cTn id="114" dur="500" fill="hold"/>
                                        <p:tgtEl>
                                          <p:spTgt spid="14358"/>
                                        </p:tgtEl>
                                        <p:attrNameLst>
                                          <p:attrName>ppt_w</p:attrName>
                                        </p:attrNameLst>
                                      </p:cBhvr>
                                      <p:tavLst>
                                        <p:tav tm="0">
                                          <p:val>
                                            <p:fltVal val="0"/>
                                          </p:val>
                                        </p:tav>
                                        <p:tav tm="100000">
                                          <p:val>
                                            <p:strVal val="#ppt_w"/>
                                          </p:val>
                                        </p:tav>
                                      </p:tavLst>
                                    </p:anim>
                                    <p:anim calcmode="lin" valueType="num">
                                      <p:cBhvr>
                                        <p:cTn id="115" dur="500" fill="hold"/>
                                        <p:tgtEl>
                                          <p:spTgt spid="14358"/>
                                        </p:tgtEl>
                                        <p:attrNameLst>
                                          <p:attrName>ppt_h</p:attrName>
                                        </p:attrNameLst>
                                      </p:cBhvr>
                                      <p:tavLst>
                                        <p:tav tm="0">
                                          <p:val>
                                            <p:fltVal val="0"/>
                                          </p:val>
                                        </p:tav>
                                        <p:tav tm="100000">
                                          <p:val>
                                            <p:strVal val="#ppt_h"/>
                                          </p:val>
                                        </p:tav>
                                      </p:tavLst>
                                    </p:anim>
                                    <p:animEffect transition="in" filter="fade">
                                      <p:cBhvr>
                                        <p:cTn id="116" dur="500"/>
                                        <p:tgtEl>
                                          <p:spTgt spid="14358"/>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4359"/>
                                        </p:tgtEl>
                                        <p:attrNameLst>
                                          <p:attrName>style.visibility</p:attrName>
                                        </p:attrNameLst>
                                      </p:cBhvr>
                                      <p:to>
                                        <p:strVal val="visible"/>
                                      </p:to>
                                    </p:set>
                                    <p:anim calcmode="lin" valueType="num">
                                      <p:cBhvr>
                                        <p:cTn id="119" dur="500" fill="hold"/>
                                        <p:tgtEl>
                                          <p:spTgt spid="14359"/>
                                        </p:tgtEl>
                                        <p:attrNameLst>
                                          <p:attrName>ppt_w</p:attrName>
                                        </p:attrNameLst>
                                      </p:cBhvr>
                                      <p:tavLst>
                                        <p:tav tm="0">
                                          <p:val>
                                            <p:fltVal val="0"/>
                                          </p:val>
                                        </p:tav>
                                        <p:tav tm="100000">
                                          <p:val>
                                            <p:strVal val="#ppt_w"/>
                                          </p:val>
                                        </p:tav>
                                      </p:tavLst>
                                    </p:anim>
                                    <p:anim calcmode="lin" valueType="num">
                                      <p:cBhvr>
                                        <p:cTn id="120" dur="500" fill="hold"/>
                                        <p:tgtEl>
                                          <p:spTgt spid="14359"/>
                                        </p:tgtEl>
                                        <p:attrNameLst>
                                          <p:attrName>ppt_h</p:attrName>
                                        </p:attrNameLst>
                                      </p:cBhvr>
                                      <p:tavLst>
                                        <p:tav tm="0">
                                          <p:val>
                                            <p:fltVal val="0"/>
                                          </p:val>
                                        </p:tav>
                                        <p:tav tm="100000">
                                          <p:val>
                                            <p:strVal val="#ppt_h"/>
                                          </p:val>
                                        </p:tav>
                                      </p:tavLst>
                                    </p:anim>
                                    <p:animEffect transition="in" filter="fade">
                                      <p:cBhvr>
                                        <p:cTn id="121" dur="500"/>
                                        <p:tgtEl>
                                          <p:spTgt spid="14359"/>
                                        </p:tgtEl>
                                      </p:cBhvr>
                                    </p:animEffect>
                                  </p:childTnLst>
                                </p:cTn>
                              </p:par>
                            </p:childTnLst>
                          </p:cTn>
                        </p:par>
                      </p:childTnLst>
                    </p:cTn>
                  </p:par>
                  <p:par>
                    <p:cTn id="122" fill="hold">
                      <p:stCondLst>
                        <p:cond delay="indefinite"/>
                      </p:stCondLst>
                      <p:childTnLst>
                        <p:par>
                          <p:cTn id="123" fill="hold">
                            <p:stCondLst>
                              <p:cond delay="0"/>
                            </p:stCondLst>
                            <p:childTnLst>
                              <p:par>
                                <p:cTn id="124" presetID="2" presetClass="entr" presetSubtype="8" fill="hold" grpId="0" nodeType="clickEffect">
                                  <p:stCondLst>
                                    <p:cond delay="0"/>
                                  </p:stCondLst>
                                  <p:childTnLst>
                                    <p:set>
                                      <p:cBhvr>
                                        <p:cTn id="125" dur="1" fill="hold">
                                          <p:stCondLst>
                                            <p:cond delay="0"/>
                                          </p:stCondLst>
                                        </p:cTn>
                                        <p:tgtEl>
                                          <p:spTgt spid="77"/>
                                        </p:tgtEl>
                                        <p:attrNameLst>
                                          <p:attrName>style.visibility</p:attrName>
                                        </p:attrNameLst>
                                      </p:cBhvr>
                                      <p:to>
                                        <p:strVal val="visible"/>
                                      </p:to>
                                    </p:set>
                                    <p:anim calcmode="lin" valueType="num">
                                      <p:cBhvr additive="base">
                                        <p:cTn id="126" dur="500" fill="hold"/>
                                        <p:tgtEl>
                                          <p:spTgt spid="77"/>
                                        </p:tgtEl>
                                        <p:attrNameLst>
                                          <p:attrName>ppt_x</p:attrName>
                                        </p:attrNameLst>
                                      </p:cBhvr>
                                      <p:tavLst>
                                        <p:tav tm="0">
                                          <p:val>
                                            <p:strVal val="0-#ppt_w/2"/>
                                          </p:val>
                                        </p:tav>
                                        <p:tav tm="100000">
                                          <p:val>
                                            <p:strVal val="#ppt_x"/>
                                          </p:val>
                                        </p:tav>
                                      </p:tavLst>
                                    </p:anim>
                                    <p:anim calcmode="lin" valueType="num">
                                      <p:cBhvr additive="base">
                                        <p:cTn id="127" dur="500" fill="hold"/>
                                        <p:tgtEl>
                                          <p:spTgt spid="77"/>
                                        </p:tgtEl>
                                        <p:attrNameLst>
                                          <p:attrName>ppt_y</p:attrName>
                                        </p:attrNameLst>
                                      </p:cBhvr>
                                      <p:tavLst>
                                        <p:tav tm="0">
                                          <p:val>
                                            <p:strVal val="#ppt_y"/>
                                          </p:val>
                                        </p:tav>
                                        <p:tav tm="100000">
                                          <p:val>
                                            <p:strVal val="#ppt_y"/>
                                          </p:val>
                                        </p:tav>
                                      </p:tavLst>
                                    </p:anim>
                                  </p:childTnLst>
                                </p:cTn>
                              </p:par>
                              <p:par>
                                <p:cTn id="128" presetID="2" presetClass="entr" presetSubtype="8"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8" fill="hold" grpId="0" nodeType="clickEffect">
                                  <p:stCondLst>
                                    <p:cond delay="0"/>
                                  </p:stCondLst>
                                  <p:childTnLst>
                                    <p:set>
                                      <p:cBhvr>
                                        <p:cTn id="135" dur="1" fill="hold">
                                          <p:stCondLst>
                                            <p:cond delay="0"/>
                                          </p:stCondLst>
                                        </p:cTn>
                                        <p:tgtEl>
                                          <p:spTgt spid="79"/>
                                        </p:tgtEl>
                                        <p:attrNameLst>
                                          <p:attrName>style.visibility</p:attrName>
                                        </p:attrNameLst>
                                      </p:cBhvr>
                                      <p:to>
                                        <p:strVal val="visible"/>
                                      </p:to>
                                    </p:set>
                                    <p:anim calcmode="lin" valueType="num">
                                      <p:cBhvr additive="base">
                                        <p:cTn id="136" dur="500" fill="hold"/>
                                        <p:tgtEl>
                                          <p:spTgt spid="79"/>
                                        </p:tgtEl>
                                        <p:attrNameLst>
                                          <p:attrName>ppt_x</p:attrName>
                                        </p:attrNameLst>
                                      </p:cBhvr>
                                      <p:tavLst>
                                        <p:tav tm="0">
                                          <p:val>
                                            <p:strVal val="0-#ppt_w/2"/>
                                          </p:val>
                                        </p:tav>
                                        <p:tav tm="100000">
                                          <p:val>
                                            <p:strVal val="#ppt_x"/>
                                          </p:val>
                                        </p:tav>
                                      </p:tavLst>
                                    </p:anim>
                                    <p:anim calcmode="lin" valueType="num">
                                      <p:cBhvr additive="base">
                                        <p:cTn id="137" dur="500" fill="hold"/>
                                        <p:tgtEl>
                                          <p:spTgt spid="79"/>
                                        </p:tgtEl>
                                        <p:attrNameLst>
                                          <p:attrName>ppt_y</p:attrName>
                                        </p:attrNameLst>
                                      </p:cBhvr>
                                      <p:tavLst>
                                        <p:tav tm="0">
                                          <p:val>
                                            <p:strVal val="#ppt_y"/>
                                          </p:val>
                                        </p:tav>
                                        <p:tav tm="100000">
                                          <p:val>
                                            <p:strVal val="#ppt_y"/>
                                          </p:val>
                                        </p:tav>
                                      </p:tavLst>
                                    </p:anim>
                                  </p:childTnLst>
                                </p:cTn>
                              </p:par>
                              <p:par>
                                <p:cTn id="138" presetID="2" presetClass="entr" presetSubtype="8" fill="hold" grpId="0" nodeType="withEffect">
                                  <p:stCondLst>
                                    <p:cond delay="0"/>
                                  </p:stCondLst>
                                  <p:childTnLst>
                                    <p:set>
                                      <p:cBhvr>
                                        <p:cTn id="139" dur="1" fill="hold">
                                          <p:stCondLst>
                                            <p:cond delay="0"/>
                                          </p:stCondLst>
                                        </p:cTn>
                                        <p:tgtEl>
                                          <p:spTgt spid="78"/>
                                        </p:tgtEl>
                                        <p:attrNameLst>
                                          <p:attrName>style.visibility</p:attrName>
                                        </p:attrNameLst>
                                      </p:cBhvr>
                                      <p:to>
                                        <p:strVal val="visible"/>
                                      </p:to>
                                    </p:set>
                                    <p:anim calcmode="lin" valueType="num">
                                      <p:cBhvr additive="base">
                                        <p:cTn id="140" dur="500" fill="hold"/>
                                        <p:tgtEl>
                                          <p:spTgt spid="78"/>
                                        </p:tgtEl>
                                        <p:attrNameLst>
                                          <p:attrName>ppt_x</p:attrName>
                                        </p:attrNameLst>
                                      </p:cBhvr>
                                      <p:tavLst>
                                        <p:tav tm="0">
                                          <p:val>
                                            <p:strVal val="0-#ppt_w/2"/>
                                          </p:val>
                                        </p:tav>
                                        <p:tav tm="100000">
                                          <p:val>
                                            <p:strVal val="#ppt_x"/>
                                          </p:val>
                                        </p:tav>
                                      </p:tavLst>
                                    </p:anim>
                                    <p:anim calcmode="lin" valueType="num">
                                      <p:cBhvr additive="base">
                                        <p:cTn id="141" dur="500" fill="hold"/>
                                        <p:tgtEl>
                                          <p:spTgt spid="78"/>
                                        </p:tgtEl>
                                        <p:attrNameLst>
                                          <p:attrName>ppt_y</p:attrName>
                                        </p:attrNameLst>
                                      </p:cBhvr>
                                      <p:tavLst>
                                        <p:tav tm="0">
                                          <p:val>
                                            <p:strVal val="#ppt_y"/>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2" presetClass="entr" presetSubtype="8" fill="hold" grpId="0" nodeType="clickEffect">
                                  <p:stCondLst>
                                    <p:cond delay="0"/>
                                  </p:stCondLst>
                                  <p:childTnLst>
                                    <p:set>
                                      <p:cBhvr>
                                        <p:cTn id="145" dur="1" fill="hold">
                                          <p:stCondLst>
                                            <p:cond delay="0"/>
                                          </p:stCondLst>
                                        </p:cTn>
                                        <p:tgtEl>
                                          <p:spTgt spid="81"/>
                                        </p:tgtEl>
                                        <p:attrNameLst>
                                          <p:attrName>style.visibility</p:attrName>
                                        </p:attrNameLst>
                                      </p:cBhvr>
                                      <p:to>
                                        <p:strVal val="visible"/>
                                      </p:to>
                                    </p:set>
                                    <p:anim calcmode="lin" valueType="num">
                                      <p:cBhvr additive="base">
                                        <p:cTn id="146" dur="500" fill="hold"/>
                                        <p:tgtEl>
                                          <p:spTgt spid="81"/>
                                        </p:tgtEl>
                                        <p:attrNameLst>
                                          <p:attrName>ppt_x</p:attrName>
                                        </p:attrNameLst>
                                      </p:cBhvr>
                                      <p:tavLst>
                                        <p:tav tm="0">
                                          <p:val>
                                            <p:strVal val="0-#ppt_w/2"/>
                                          </p:val>
                                        </p:tav>
                                        <p:tav tm="100000">
                                          <p:val>
                                            <p:strVal val="#ppt_x"/>
                                          </p:val>
                                        </p:tav>
                                      </p:tavLst>
                                    </p:anim>
                                    <p:anim calcmode="lin" valueType="num">
                                      <p:cBhvr additive="base">
                                        <p:cTn id="147" dur="500" fill="hold"/>
                                        <p:tgtEl>
                                          <p:spTgt spid="81"/>
                                        </p:tgtEl>
                                        <p:attrNameLst>
                                          <p:attrName>ppt_y</p:attrName>
                                        </p:attrNameLst>
                                      </p:cBhvr>
                                      <p:tavLst>
                                        <p:tav tm="0">
                                          <p:val>
                                            <p:strVal val="#ppt_y"/>
                                          </p:val>
                                        </p:tav>
                                        <p:tav tm="100000">
                                          <p:val>
                                            <p:strVal val="#ppt_y"/>
                                          </p:val>
                                        </p:tav>
                                      </p:tavLst>
                                    </p:anim>
                                  </p:childTnLst>
                                </p:cTn>
                              </p:par>
                              <p:par>
                                <p:cTn id="148" presetID="2" presetClass="entr" presetSubtype="8" fill="hold" grpId="0" nodeType="withEffect">
                                  <p:stCondLst>
                                    <p:cond delay="0"/>
                                  </p:stCondLst>
                                  <p:childTnLst>
                                    <p:set>
                                      <p:cBhvr>
                                        <p:cTn id="149" dur="1" fill="hold">
                                          <p:stCondLst>
                                            <p:cond delay="0"/>
                                          </p:stCondLst>
                                        </p:cTn>
                                        <p:tgtEl>
                                          <p:spTgt spid="80"/>
                                        </p:tgtEl>
                                        <p:attrNameLst>
                                          <p:attrName>style.visibility</p:attrName>
                                        </p:attrNameLst>
                                      </p:cBhvr>
                                      <p:to>
                                        <p:strVal val="visible"/>
                                      </p:to>
                                    </p:set>
                                    <p:anim calcmode="lin" valueType="num">
                                      <p:cBhvr additive="base">
                                        <p:cTn id="150" dur="500" fill="hold"/>
                                        <p:tgtEl>
                                          <p:spTgt spid="80"/>
                                        </p:tgtEl>
                                        <p:attrNameLst>
                                          <p:attrName>ppt_x</p:attrName>
                                        </p:attrNameLst>
                                      </p:cBhvr>
                                      <p:tavLst>
                                        <p:tav tm="0">
                                          <p:val>
                                            <p:strVal val="0-#ppt_w/2"/>
                                          </p:val>
                                        </p:tav>
                                        <p:tav tm="100000">
                                          <p:val>
                                            <p:strVal val="#ppt_x"/>
                                          </p:val>
                                        </p:tav>
                                      </p:tavLst>
                                    </p:anim>
                                    <p:anim calcmode="lin" valueType="num">
                                      <p:cBhvr additive="base">
                                        <p:cTn id="151"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2" presetClass="entr" presetSubtype="2" fill="hold" grpId="0" nodeType="clickEffect">
                                  <p:stCondLst>
                                    <p:cond delay="0"/>
                                  </p:stCondLst>
                                  <p:childTnLst>
                                    <p:set>
                                      <p:cBhvr>
                                        <p:cTn id="155" dur="1" fill="hold">
                                          <p:stCondLst>
                                            <p:cond delay="0"/>
                                          </p:stCondLst>
                                        </p:cTn>
                                        <p:tgtEl>
                                          <p:spTgt spid="71"/>
                                        </p:tgtEl>
                                        <p:attrNameLst>
                                          <p:attrName>style.visibility</p:attrName>
                                        </p:attrNameLst>
                                      </p:cBhvr>
                                      <p:to>
                                        <p:strVal val="visible"/>
                                      </p:to>
                                    </p:set>
                                    <p:anim calcmode="lin" valueType="num">
                                      <p:cBhvr additive="base">
                                        <p:cTn id="156" dur="500" fill="hold"/>
                                        <p:tgtEl>
                                          <p:spTgt spid="71"/>
                                        </p:tgtEl>
                                        <p:attrNameLst>
                                          <p:attrName>ppt_x</p:attrName>
                                        </p:attrNameLst>
                                      </p:cBhvr>
                                      <p:tavLst>
                                        <p:tav tm="0">
                                          <p:val>
                                            <p:strVal val="1+#ppt_w/2"/>
                                          </p:val>
                                        </p:tav>
                                        <p:tav tm="100000">
                                          <p:val>
                                            <p:strVal val="#ppt_x"/>
                                          </p:val>
                                        </p:tav>
                                      </p:tavLst>
                                    </p:anim>
                                    <p:anim calcmode="lin" valueType="num">
                                      <p:cBhvr additive="base">
                                        <p:cTn id="157" dur="500" fill="hold"/>
                                        <p:tgtEl>
                                          <p:spTgt spid="71"/>
                                        </p:tgtEl>
                                        <p:attrNameLst>
                                          <p:attrName>ppt_y</p:attrName>
                                        </p:attrNameLst>
                                      </p:cBhvr>
                                      <p:tavLst>
                                        <p:tav tm="0">
                                          <p:val>
                                            <p:strVal val="#ppt_y"/>
                                          </p:val>
                                        </p:tav>
                                        <p:tav tm="100000">
                                          <p:val>
                                            <p:strVal val="#ppt_y"/>
                                          </p:val>
                                        </p:tav>
                                      </p:tavLst>
                                    </p:anim>
                                  </p:childTnLst>
                                </p:cTn>
                              </p:par>
                              <p:par>
                                <p:cTn id="158" presetID="2" presetClass="entr" presetSubtype="2" fill="hold" grpId="0" nodeType="withEffect">
                                  <p:stCondLst>
                                    <p:cond delay="0"/>
                                  </p:stCondLst>
                                  <p:childTnLst>
                                    <p:set>
                                      <p:cBhvr>
                                        <p:cTn id="159" dur="1" fill="hold">
                                          <p:stCondLst>
                                            <p:cond delay="0"/>
                                          </p:stCondLst>
                                        </p:cTn>
                                        <p:tgtEl>
                                          <p:spTgt spid="70"/>
                                        </p:tgtEl>
                                        <p:attrNameLst>
                                          <p:attrName>style.visibility</p:attrName>
                                        </p:attrNameLst>
                                      </p:cBhvr>
                                      <p:to>
                                        <p:strVal val="visible"/>
                                      </p:to>
                                    </p:set>
                                    <p:anim calcmode="lin" valueType="num">
                                      <p:cBhvr additive="base">
                                        <p:cTn id="160" dur="500" fill="hold"/>
                                        <p:tgtEl>
                                          <p:spTgt spid="70"/>
                                        </p:tgtEl>
                                        <p:attrNameLst>
                                          <p:attrName>ppt_x</p:attrName>
                                        </p:attrNameLst>
                                      </p:cBhvr>
                                      <p:tavLst>
                                        <p:tav tm="0">
                                          <p:val>
                                            <p:strVal val="1+#ppt_w/2"/>
                                          </p:val>
                                        </p:tav>
                                        <p:tav tm="100000">
                                          <p:val>
                                            <p:strVal val="#ppt_x"/>
                                          </p:val>
                                        </p:tav>
                                      </p:tavLst>
                                    </p:anim>
                                    <p:anim calcmode="lin" valueType="num">
                                      <p:cBhvr additive="base">
                                        <p:cTn id="161"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2" presetClass="entr" presetSubtype="2" fill="hold" grpId="0" nodeType="clickEffect">
                                  <p:stCondLst>
                                    <p:cond delay="0"/>
                                  </p:stCondLst>
                                  <p:childTnLst>
                                    <p:set>
                                      <p:cBhvr>
                                        <p:cTn id="165" dur="1" fill="hold">
                                          <p:stCondLst>
                                            <p:cond delay="0"/>
                                          </p:stCondLst>
                                        </p:cTn>
                                        <p:tgtEl>
                                          <p:spTgt spid="73"/>
                                        </p:tgtEl>
                                        <p:attrNameLst>
                                          <p:attrName>style.visibility</p:attrName>
                                        </p:attrNameLst>
                                      </p:cBhvr>
                                      <p:to>
                                        <p:strVal val="visible"/>
                                      </p:to>
                                    </p:set>
                                    <p:anim calcmode="lin" valueType="num">
                                      <p:cBhvr additive="base">
                                        <p:cTn id="166" dur="500" fill="hold"/>
                                        <p:tgtEl>
                                          <p:spTgt spid="73"/>
                                        </p:tgtEl>
                                        <p:attrNameLst>
                                          <p:attrName>ppt_x</p:attrName>
                                        </p:attrNameLst>
                                      </p:cBhvr>
                                      <p:tavLst>
                                        <p:tav tm="0">
                                          <p:val>
                                            <p:strVal val="1+#ppt_w/2"/>
                                          </p:val>
                                        </p:tav>
                                        <p:tav tm="100000">
                                          <p:val>
                                            <p:strVal val="#ppt_x"/>
                                          </p:val>
                                        </p:tav>
                                      </p:tavLst>
                                    </p:anim>
                                    <p:anim calcmode="lin" valueType="num">
                                      <p:cBhvr additive="base">
                                        <p:cTn id="167" dur="500" fill="hold"/>
                                        <p:tgtEl>
                                          <p:spTgt spid="73"/>
                                        </p:tgtEl>
                                        <p:attrNameLst>
                                          <p:attrName>ppt_y</p:attrName>
                                        </p:attrNameLst>
                                      </p:cBhvr>
                                      <p:tavLst>
                                        <p:tav tm="0">
                                          <p:val>
                                            <p:strVal val="#ppt_y"/>
                                          </p:val>
                                        </p:tav>
                                        <p:tav tm="100000">
                                          <p:val>
                                            <p:strVal val="#ppt_y"/>
                                          </p:val>
                                        </p:tav>
                                      </p:tavLst>
                                    </p:anim>
                                  </p:childTnLst>
                                </p:cTn>
                              </p:par>
                              <p:par>
                                <p:cTn id="168" presetID="2" presetClass="entr" presetSubtype="2" fill="hold" grpId="0" nodeType="withEffect">
                                  <p:stCondLst>
                                    <p:cond delay="0"/>
                                  </p:stCondLst>
                                  <p:childTnLst>
                                    <p:set>
                                      <p:cBhvr>
                                        <p:cTn id="169" dur="1" fill="hold">
                                          <p:stCondLst>
                                            <p:cond delay="0"/>
                                          </p:stCondLst>
                                        </p:cTn>
                                        <p:tgtEl>
                                          <p:spTgt spid="72"/>
                                        </p:tgtEl>
                                        <p:attrNameLst>
                                          <p:attrName>style.visibility</p:attrName>
                                        </p:attrNameLst>
                                      </p:cBhvr>
                                      <p:to>
                                        <p:strVal val="visible"/>
                                      </p:to>
                                    </p:set>
                                    <p:anim calcmode="lin" valueType="num">
                                      <p:cBhvr additive="base">
                                        <p:cTn id="170" dur="500" fill="hold"/>
                                        <p:tgtEl>
                                          <p:spTgt spid="72"/>
                                        </p:tgtEl>
                                        <p:attrNameLst>
                                          <p:attrName>ppt_x</p:attrName>
                                        </p:attrNameLst>
                                      </p:cBhvr>
                                      <p:tavLst>
                                        <p:tav tm="0">
                                          <p:val>
                                            <p:strVal val="1+#ppt_w/2"/>
                                          </p:val>
                                        </p:tav>
                                        <p:tav tm="100000">
                                          <p:val>
                                            <p:strVal val="#ppt_x"/>
                                          </p:val>
                                        </p:tav>
                                      </p:tavLst>
                                    </p:anim>
                                    <p:anim calcmode="lin" valueType="num">
                                      <p:cBhvr additive="base">
                                        <p:cTn id="171"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172" fill="hold">
                      <p:stCondLst>
                        <p:cond delay="indefinite"/>
                      </p:stCondLst>
                      <p:childTnLst>
                        <p:par>
                          <p:cTn id="173" fill="hold">
                            <p:stCondLst>
                              <p:cond delay="0"/>
                            </p:stCondLst>
                            <p:childTnLst>
                              <p:par>
                                <p:cTn id="174" presetID="2" presetClass="entr" presetSubtype="2" fill="hold" grpId="0" nodeType="clickEffect">
                                  <p:stCondLst>
                                    <p:cond delay="0"/>
                                  </p:stCondLst>
                                  <p:childTnLst>
                                    <p:set>
                                      <p:cBhvr>
                                        <p:cTn id="175" dur="1" fill="hold">
                                          <p:stCondLst>
                                            <p:cond delay="0"/>
                                          </p:stCondLst>
                                        </p:cTn>
                                        <p:tgtEl>
                                          <p:spTgt spid="75"/>
                                        </p:tgtEl>
                                        <p:attrNameLst>
                                          <p:attrName>style.visibility</p:attrName>
                                        </p:attrNameLst>
                                      </p:cBhvr>
                                      <p:to>
                                        <p:strVal val="visible"/>
                                      </p:to>
                                    </p:set>
                                    <p:anim calcmode="lin" valueType="num">
                                      <p:cBhvr additive="base">
                                        <p:cTn id="176" dur="500" fill="hold"/>
                                        <p:tgtEl>
                                          <p:spTgt spid="75"/>
                                        </p:tgtEl>
                                        <p:attrNameLst>
                                          <p:attrName>ppt_x</p:attrName>
                                        </p:attrNameLst>
                                      </p:cBhvr>
                                      <p:tavLst>
                                        <p:tav tm="0">
                                          <p:val>
                                            <p:strVal val="1+#ppt_w/2"/>
                                          </p:val>
                                        </p:tav>
                                        <p:tav tm="100000">
                                          <p:val>
                                            <p:strVal val="#ppt_x"/>
                                          </p:val>
                                        </p:tav>
                                      </p:tavLst>
                                    </p:anim>
                                    <p:anim calcmode="lin" valueType="num">
                                      <p:cBhvr additive="base">
                                        <p:cTn id="177" dur="500" fill="hold"/>
                                        <p:tgtEl>
                                          <p:spTgt spid="75"/>
                                        </p:tgtEl>
                                        <p:attrNameLst>
                                          <p:attrName>ppt_y</p:attrName>
                                        </p:attrNameLst>
                                      </p:cBhvr>
                                      <p:tavLst>
                                        <p:tav tm="0">
                                          <p:val>
                                            <p:strVal val="#ppt_y"/>
                                          </p:val>
                                        </p:tav>
                                        <p:tav tm="100000">
                                          <p:val>
                                            <p:strVal val="#ppt_y"/>
                                          </p:val>
                                        </p:tav>
                                      </p:tavLst>
                                    </p:anim>
                                  </p:childTnLst>
                                </p:cTn>
                              </p:par>
                              <p:par>
                                <p:cTn id="178" presetID="2" presetClass="entr" presetSubtype="2" fill="hold" grpId="0" nodeType="withEffect">
                                  <p:stCondLst>
                                    <p:cond delay="0"/>
                                  </p:stCondLst>
                                  <p:childTnLst>
                                    <p:set>
                                      <p:cBhvr>
                                        <p:cTn id="179" dur="1" fill="hold">
                                          <p:stCondLst>
                                            <p:cond delay="0"/>
                                          </p:stCondLst>
                                        </p:cTn>
                                        <p:tgtEl>
                                          <p:spTgt spid="74"/>
                                        </p:tgtEl>
                                        <p:attrNameLst>
                                          <p:attrName>style.visibility</p:attrName>
                                        </p:attrNameLst>
                                      </p:cBhvr>
                                      <p:to>
                                        <p:strVal val="visible"/>
                                      </p:to>
                                    </p:set>
                                    <p:anim calcmode="lin" valueType="num">
                                      <p:cBhvr additive="base">
                                        <p:cTn id="180" dur="500" fill="hold"/>
                                        <p:tgtEl>
                                          <p:spTgt spid="74"/>
                                        </p:tgtEl>
                                        <p:attrNameLst>
                                          <p:attrName>ppt_x</p:attrName>
                                        </p:attrNameLst>
                                      </p:cBhvr>
                                      <p:tavLst>
                                        <p:tav tm="0">
                                          <p:val>
                                            <p:strVal val="1+#ppt_w/2"/>
                                          </p:val>
                                        </p:tav>
                                        <p:tav tm="100000">
                                          <p:val>
                                            <p:strVal val="#ppt_x"/>
                                          </p:val>
                                        </p:tav>
                                      </p:tavLst>
                                    </p:anim>
                                    <p:anim calcmode="lin" valueType="num">
                                      <p:cBhvr additive="base">
                                        <p:cTn id="181"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36" grpId="0" animBg="1"/>
      <p:bldP spid="37" grpId="0" animBg="1"/>
      <p:bldP spid="39" grpId="0" animBg="1"/>
      <p:bldP spid="40" grpId="0" animBg="1"/>
      <p:bldP spid="41" grpId="0" animBg="1"/>
      <p:bldP spid="42" grpId="0" animBg="1"/>
      <p:bldP spid="14354" grpId="0"/>
      <p:bldP spid="14355" grpId="0"/>
      <p:bldP spid="14356" grpId="0"/>
      <p:bldP spid="14357" grpId="0"/>
      <p:bldP spid="14358" grpId="0"/>
      <p:bldP spid="14359" grpId="0"/>
      <p:bldP spid="3" grpId="0" animBg="1"/>
      <p:bldP spid="70" grpId="0"/>
      <p:bldP spid="71" grpId="0"/>
      <p:bldP spid="72" grpId="0"/>
      <p:bldP spid="73" grpId="0"/>
      <p:bldP spid="74" grpId="0"/>
      <p:bldP spid="75" grpId="0"/>
      <p:bldP spid="76" grpId="0"/>
      <p:bldP spid="77" grpId="0"/>
      <p:bldP spid="78" grpId="0"/>
      <p:bldP spid="79" grpId="0"/>
      <p:bldP spid="80" grpId="0"/>
      <p:bldP spid="81" grpId="0"/>
      <p:bldP spid="143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7891" y="266700"/>
            <a:ext cx="190500" cy="190500"/>
          </a:xfrm>
          <a:prstGeom prst="rect">
            <a:avLst/>
          </a:prstGeom>
          <a:solidFill>
            <a:srgbClr val="005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文本框 4"/>
          <p:cNvSpPr txBox="1">
            <a:spLocks noChangeArrowheads="1"/>
          </p:cNvSpPr>
          <p:nvPr/>
        </p:nvSpPr>
        <p:spPr bwMode="auto">
          <a:xfrm>
            <a:off x="514351" y="211932"/>
            <a:ext cx="19931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500" b="1">
                <a:latin typeface="微软雅黑" pitchFamily="34" charset="-122"/>
                <a:ea typeface="微软雅黑" pitchFamily="34" charset="-122"/>
              </a:rPr>
              <a:t>单击此处添加标题</a:t>
            </a:r>
          </a:p>
        </p:txBody>
      </p:sp>
      <p:sp>
        <p:nvSpPr>
          <p:cNvPr id="5" name="Slide Number Placeholder 7"/>
          <p:cNvSpPr>
            <a:spLocks noGrp="1"/>
          </p:cNvSpPr>
          <p:nvPr>
            <p:ph type="sldNum" sz="quarter" idx="12"/>
          </p:nvPr>
        </p:nvSpPr>
        <p:spPr>
          <a:xfrm>
            <a:off x="6553200" y="4767263"/>
            <a:ext cx="2133600" cy="273844"/>
          </a:xfrm>
        </p:spPr>
        <p:txBody>
          <a:bodyPr/>
          <a:lstStyle>
            <a:lvl1pPr>
              <a:defRPr>
                <a:solidFill>
                  <a:schemeClr val="tx1"/>
                </a:solidFill>
                <a:latin typeface="Calibri" pitchFamily="34" charset="0"/>
                <a:ea typeface="宋体" pitchFamily="2" charset="-122"/>
              </a:defRPr>
            </a:lvl1pPr>
            <a:lvl2pPr marL="557213" indent="-214313">
              <a:defRPr>
                <a:solidFill>
                  <a:schemeClr val="tx1"/>
                </a:solidFill>
                <a:latin typeface="Calibri" pitchFamily="34" charset="0"/>
                <a:ea typeface="宋体" pitchFamily="2" charset="-122"/>
              </a:defRPr>
            </a:lvl2pPr>
            <a:lvl3pPr marL="857250" indent="-171450">
              <a:defRPr>
                <a:solidFill>
                  <a:schemeClr val="tx1"/>
                </a:solidFill>
                <a:latin typeface="Calibri" pitchFamily="34" charset="0"/>
                <a:ea typeface="宋体" pitchFamily="2" charset="-122"/>
              </a:defRPr>
            </a:lvl3pPr>
            <a:lvl4pPr marL="1200150" indent="-171450">
              <a:defRPr>
                <a:solidFill>
                  <a:schemeClr val="tx1"/>
                </a:solidFill>
                <a:latin typeface="Calibri" pitchFamily="34" charset="0"/>
                <a:ea typeface="宋体" pitchFamily="2" charset="-122"/>
              </a:defRPr>
            </a:lvl4pPr>
            <a:lvl5pPr marL="1543050" indent="-171450">
              <a:defRPr>
                <a:solidFill>
                  <a:schemeClr val="tx1"/>
                </a:solidFill>
                <a:latin typeface="Calibri" pitchFamily="34" charset="0"/>
                <a:ea typeface="宋体" pitchFamily="2" charset="-122"/>
              </a:defRPr>
            </a:lvl5pPr>
            <a:lvl6pPr marL="1885950" indent="-171450" fontAlgn="base">
              <a:spcBef>
                <a:spcPct val="0"/>
              </a:spcBef>
              <a:spcAft>
                <a:spcPct val="0"/>
              </a:spcAft>
              <a:defRPr>
                <a:solidFill>
                  <a:schemeClr val="tx1"/>
                </a:solidFill>
                <a:latin typeface="Calibri" pitchFamily="34" charset="0"/>
                <a:ea typeface="宋体" pitchFamily="2" charset="-122"/>
              </a:defRPr>
            </a:lvl6pPr>
            <a:lvl7pPr marL="2228850" indent="-171450" fontAlgn="base">
              <a:spcBef>
                <a:spcPct val="0"/>
              </a:spcBef>
              <a:spcAft>
                <a:spcPct val="0"/>
              </a:spcAft>
              <a:defRPr>
                <a:solidFill>
                  <a:schemeClr val="tx1"/>
                </a:solidFill>
                <a:latin typeface="Calibri" pitchFamily="34" charset="0"/>
                <a:ea typeface="宋体" pitchFamily="2" charset="-122"/>
              </a:defRPr>
            </a:lvl7pPr>
            <a:lvl8pPr marL="2571750" indent="-171450" fontAlgn="base">
              <a:spcBef>
                <a:spcPct val="0"/>
              </a:spcBef>
              <a:spcAft>
                <a:spcPct val="0"/>
              </a:spcAft>
              <a:defRPr>
                <a:solidFill>
                  <a:schemeClr val="tx1"/>
                </a:solidFill>
                <a:latin typeface="Calibri" pitchFamily="34" charset="0"/>
                <a:ea typeface="宋体" pitchFamily="2" charset="-122"/>
              </a:defRPr>
            </a:lvl8pPr>
            <a:lvl9pPr marL="2914650" indent="-171450" fontAlgn="base">
              <a:spcBef>
                <a:spcPct val="0"/>
              </a:spcBef>
              <a:spcAft>
                <a:spcPct val="0"/>
              </a:spcAft>
              <a:defRPr>
                <a:solidFill>
                  <a:schemeClr val="tx1"/>
                </a:solidFill>
                <a:latin typeface="Calibri" pitchFamily="34" charset="0"/>
                <a:ea typeface="宋体" pitchFamily="2" charset="-122"/>
              </a:defRPr>
            </a:lvl9pPr>
          </a:lstStyle>
          <a:p>
            <a:fld id="{F9340C62-FF42-4F1B-81ED-D0E8648366C1}" type="slidenum">
              <a:rPr lang="en-US" altLang="zh-CN">
                <a:solidFill>
                  <a:srgbClr val="FFFFFF"/>
                </a:solidFill>
                <a:latin typeface="Arial" pitchFamily="34" charset="0"/>
                <a:ea typeface="微软雅黑" pitchFamily="34" charset="-122"/>
                <a:sym typeface="Arial" pitchFamily="34" charset="0"/>
              </a:rPr>
              <a:pPr/>
              <a:t>11</a:t>
            </a:fld>
            <a:endParaRPr lang="en-US" altLang="zh-CN">
              <a:solidFill>
                <a:srgbClr val="FFFFFF"/>
              </a:solidFill>
              <a:latin typeface="Arial" pitchFamily="34" charset="0"/>
              <a:ea typeface="微软雅黑" pitchFamily="34" charset="-122"/>
              <a:sym typeface="Arial" pitchFamily="34" charset="0"/>
            </a:endParaRPr>
          </a:p>
        </p:txBody>
      </p:sp>
      <p:sp>
        <p:nvSpPr>
          <p:cNvPr id="6" name="Freeform 64"/>
          <p:cNvSpPr>
            <a:spLocks noChangeArrowheads="1"/>
          </p:cNvSpPr>
          <p:nvPr/>
        </p:nvSpPr>
        <p:spPr bwMode="auto">
          <a:xfrm>
            <a:off x="6191250" y="3768329"/>
            <a:ext cx="138113" cy="466725"/>
          </a:xfrm>
          <a:custGeom>
            <a:avLst/>
            <a:gdLst>
              <a:gd name="T0" fmla="*/ 38 w 478"/>
              <a:gd name="T1" fmla="*/ 1604 h 1605"/>
              <a:gd name="T2" fmla="*/ 477 w 478"/>
              <a:gd name="T3" fmla="*/ 1604 h 1605"/>
              <a:gd name="T4" fmla="*/ 458 w 478"/>
              <a:gd name="T5" fmla="*/ 0 h 1605"/>
              <a:gd name="T6" fmla="*/ 0 w 478"/>
              <a:gd name="T7" fmla="*/ 0 h 1605"/>
              <a:gd name="T8" fmla="*/ 38 w 478"/>
              <a:gd name="T9" fmla="*/ 1604 h 1605"/>
            </a:gdLst>
            <a:ahLst/>
            <a:cxnLst>
              <a:cxn ang="0">
                <a:pos x="T0" y="T1"/>
              </a:cxn>
              <a:cxn ang="0">
                <a:pos x="T2" y="T3"/>
              </a:cxn>
              <a:cxn ang="0">
                <a:pos x="T4" y="T5"/>
              </a:cxn>
              <a:cxn ang="0">
                <a:pos x="T6" y="T7"/>
              </a:cxn>
              <a:cxn ang="0">
                <a:pos x="T8" y="T9"/>
              </a:cxn>
            </a:cxnLst>
            <a:rect l="0" t="0" r="r" b="b"/>
            <a:pathLst>
              <a:path w="478" h="1605">
                <a:moveTo>
                  <a:pt x="38" y="1604"/>
                </a:moveTo>
                <a:lnTo>
                  <a:pt x="477" y="1604"/>
                </a:lnTo>
                <a:lnTo>
                  <a:pt x="458" y="0"/>
                </a:lnTo>
                <a:lnTo>
                  <a:pt x="0" y="0"/>
                </a:lnTo>
                <a:lnTo>
                  <a:pt x="38" y="1604"/>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5"/>
          <p:cNvSpPr>
            <a:spLocks noChangeArrowheads="1"/>
          </p:cNvSpPr>
          <p:nvPr/>
        </p:nvSpPr>
        <p:spPr bwMode="auto">
          <a:xfrm>
            <a:off x="6191250" y="3701653"/>
            <a:ext cx="133350" cy="138113"/>
          </a:xfrm>
          <a:custGeom>
            <a:avLst/>
            <a:gdLst>
              <a:gd name="T0" fmla="*/ 0 w 459"/>
              <a:gd name="T1" fmla="*/ 248 h 478"/>
              <a:gd name="T2" fmla="*/ 0 w 459"/>
              <a:gd name="T3" fmla="*/ 248 h 478"/>
              <a:gd name="T4" fmla="*/ 229 w 459"/>
              <a:gd name="T5" fmla="*/ 477 h 478"/>
              <a:gd name="T6" fmla="*/ 439 w 459"/>
              <a:gd name="T7" fmla="*/ 229 h 478"/>
              <a:gd name="T8" fmla="*/ 229 w 459"/>
              <a:gd name="T9" fmla="*/ 0 h 478"/>
              <a:gd name="T10" fmla="*/ 0 w 459"/>
              <a:gd name="T11" fmla="*/ 248 h 478"/>
            </a:gdLst>
            <a:ahLst/>
            <a:cxnLst>
              <a:cxn ang="0">
                <a:pos x="T0" y="T1"/>
              </a:cxn>
              <a:cxn ang="0">
                <a:pos x="T2" y="T3"/>
              </a:cxn>
              <a:cxn ang="0">
                <a:pos x="T4" y="T5"/>
              </a:cxn>
              <a:cxn ang="0">
                <a:pos x="T6" y="T7"/>
              </a:cxn>
              <a:cxn ang="0">
                <a:pos x="T8" y="T9"/>
              </a:cxn>
              <a:cxn ang="0">
                <a:pos x="T10" y="T11"/>
              </a:cxn>
            </a:cxnLst>
            <a:rect l="0" t="0" r="r" b="b"/>
            <a:pathLst>
              <a:path w="459" h="478">
                <a:moveTo>
                  <a:pt x="0" y="248"/>
                </a:moveTo>
                <a:lnTo>
                  <a:pt x="0" y="248"/>
                </a:lnTo>
                <a:cubicBezTo>
                  <a:pt x="19" y="363"/>
                  <a:pt x="114" y="477"/>
                  <a:pt x="229" y="477"/>
                </a:cubicBezTo>
                <a:cubicBezTo>
                  <a:pt x="363" y="477"/>
                  <a:pt x="458" y="363"/>
                  <a:pt x="439" y="229"/>
                </a:cubicBezTo>
                <a:cubicBezTo>
                  <a:pt x="439" y="114"/>
                  <a:pt x="343" y="0"/>
                  <a:pt x="229" y="0"/>
                </a:cubicBezTo>
                <a:cubicBezTo>
                  <a:pt x="95" y="0"/>
                  <a:pt x="0" y="114"/>
                  <a:pt x="0" y="248"/>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6"/>
          <p:cNvSpPr>
            <a:spLocks noChangeArrowheads="1"/>
          </p:cNvSpPr>
          <p:nvPr/>
        </p:nvSpPr>
        <p:spPr bwMode="auto">
          <a:xfrm>
            <a:off x="6206728" y="3713560"/>
            <a:ext cx="100013" cy="83344"/>
          </a:xfrm>
          <a:custGeom>
            <a:avLst/>
            <a:gdLst>
              <a:gd name="T0" fmla="*/ 172 w 345"/>
              <a:gd name="T1" fmla="*/ 287 h 288"/>
              <a:gd name="T2" fmla="*/ 172 w 345"/>
              <a:gd name="T3" fmla="*/ 287 h 288"/>
              <a:gd name="T4" fmla="*/ 344 w 345"/>
              <a:gd name="T5" fmla="*/ 134 h 288"/>
              <a:gd name="T6" fmla="*/ 172 w 345"/>
              <a:gd name="T7" fmla="*/ 0 h 288"/>
              <a:gd name="T8" fmla="*/ 0 w 345"/>
              <a:gd name="T9" fmla="*/ 134 h 288"/>
              <a:gd name="T10" fmla="*/ 172 w 345"/>
              <a:gd name="T11" fmla="*/ 287 h 288"/>
            </a:gdLst>
            <a:ahLst/>
            <a:cxnLst>
              <a:cxn ang="0">
                <a:pos x="T0" y="T1"/>
              </a:cxn>
              <a:cxn ang="0">
                <a:pos x="T2" y="T3"/>
              </a:cxn>
              <a:cxn ang="0">
                <a:pos x="T4" y="T5"/>
              </a:cxn>
              <a:cxn ang="0">
                <a:pos x="T6" y="T7"/>
              </a:cxn>
              <a:cxn ang="0">
                <a:pos x="T8" y="T9"/>
              </a:cxn>
              <a:cxn ang="0">
                <a:pos x="T10" y="T11"/>
              </a:cxn>
            </a:cxnLst>
            <a:rect l="0" t="0" r="r" b="b"/>
            <a:pathLst>
              <a:path w="345" h="288">
                <a:moveTo>
                  <a:pt x="172" y="287"/>
                </a:moveTo>
                <a:lnTo>
                  <a:pt x="172" y="287"/>
                </a:lnTo>
                <a:cubicBezTo>
                  <a:pt x="267" y="287"/>
                  <a:pt x="344" y="210"/>
                  <a:pt x="344" y="134"/>
                </a:cubicBezTo>
                <a:cubicBezTo>
                  <a:pt x="344" y="57"/>
                  <a:pt x="267" y="0"/>
                  <a:pt x="172" y="0"/>
                </a:cubicBezTo>
                <a:cubicBezTo>
                  <a:pt x="77" y="0"/>
                  <a:pt x="0" y="57"/>
                  <a:pt x="0" y="134"/>
                </a:cubicBezTo>
                <a:cubicBezTo>
                  <a:pt x="0" y="210"/>
                  <a:pt x="77" y="287"/>
                  <a:pt x="172" y="287"/>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7"/>
          <p:cNvSpPr>
            <a:spLocks noChangeArrowheads="1"/>
          </p:cNvSpPr>
          <p:nvPr/>
        </p:nvSpPr>
        <p:spPr bwMode="auto">
          <a:xfrm>
            <a:off x="6050757" y="3713560"/>
            <a:ext cx="150019" cy="566738"/>
          </a:xfrm>
          <a:custGeom>
            <a:avLst/>
            <a:gdLst>
              <a:gd name="T0" fmla="*/ 38 w 516"/>
              <a:gd name="T1" fmla="*/ 1947 h 1948"/>
              <a:gd name="T2" fmla="*/ 515 w 516"/>
              <a:gd name="T3" fmla="*/ 1928 h 1948"/>
              <a:gd name="T4" fmla="*/ 477 w 516"/>
              <a:gd name="T5" fmla="*/ 0 h 1948"/>
              <a:gd name="T6" fmla="*/ 0 w 516"/>
              <a:gd name="T7" fmla="*/ 20 h 1948"/>
              <a:gd name="T8" fmla="*/ 38 w 516"/>
              <a:gd name="T9" fmla="*/ 1947 h 1948"/>
            </a:gdLst>
            <a:ahLst/>
            <a:cxnLst>
              <a:cxn ang="0">
                <a:pos x="T0" y="T1"/>
              </a:cxn>
              <a:cxn ang="0">
                <a:pos x="T2" y="T3"/>
              </a:cxn>
              <a:cxn ang="0">
                <a:pos x="T4" y="T5"/>
              </a:cxn>
              <a:cxn ang="0">
                <a:pos x="T6" y="T7"/>
              </a:cxn>
              <a:cxn ang="0">
                <a:pos x="T8" y="T9"/>
              </a:cxn>
            </a:cxnLst>
            <a:rect l="0" t="0" r="r" b="b"/>
            <a:pathLst>
              <a:path w="516" h="1948">
                <a:moveTo>
                  <a:pt x="38" y="1947"/>
                </a:moveTo>
                <a:lnTo>
                  <a:pt x="515" y="1928"/>
                </a:lnTo>
                <a:lnTo>
                  <a:pt x="477" y="0"/>
                </a:lnTo>
                <a:lnTo>
                  <a:pt x="0" y="20"/>
                </a:lnTo>
                <a:lnTo>
                  <a:pt x="38" y="1947"/>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68"/>
          <p:cNvSpPr>
            <a:spLocks noChangeArrowheads="1"/>
          </p:cNvSpPr>
          <p:nvPr/>
        </p:nvSpPr>
        <p:spPr bwMode="auto">
          <a:xfrm>
            <a:off x="6050757" y="3646885"/>
            <a:ext cx="145256" cy="139303"/>
          </a:xfrm>
          <a:custGeom>
            <a:avLst/>
            <a:gdLst>
              <a:gd name="T0" fmla="*/ 0 w 497"/>
              <a:gd name="T1" fmla="*/ 249 h 479"/>
              <a:gd name="T2" fmla="*/ 0 w 497"/>
              <a:gd name="T3" fmla="*/ 249 h 479"/>
              <a:gd name="T4" fmla="*/ 248 w 497"/>
              <a:gd name="T5" fmla="*/ 478 h 479"/>
              <a:gd name="T6" fmla="*/ 477 w 497"/>
              <a:gd name="T7" fmla="*/ 229 h 479"/>
              <a:gd name="T8" fmla="*/ 229 w 497"/>
              <a:gd name="T9" fmla="*/ 0 h 479"/>
              <a:gd name="T10" fmla="*/ 0 w 497"/>
              <a:gd name="T11" fmla="*/ 249 h 479"/>
            </a:gdLst>
            <a:ahLst/>
            <a:cxnLst>
              <a:cxn ang="0">
                <a:pos x="T0" y="T1"/>
              </a:cxn>
              <a:cxn ang="0">
                <a:pos x="T2" y="T3"/>
              </a:cxn>
              <a:cxn ang="0">
                <a:pos x="T4" y="T5"/>
              </a:cxn>
              <a:cxn ang="0">
                <a:pos x="T6" y="T7"/>
              </a:cxn>
              <a:cxn ang="0">
                <a:pos x="T8" y="T9"/>
              </a:cxn>
              <a:cxn ang="0">
                <a:pos x="T10" y="T11"/>
              </a:cxn>
            </a:cxnLst>
            <a:rect l="0" t="0" r="r" b="b"/>
            <a:pathLst>
              <a:path w="497" h="479">
                <a:moveTo>
                  <a:pt x="0" y="249"/>
                </a:moveTo>
                <a:lnTo>
                  <a:pt x="0" y="249"/>
                </a:lnTo>
                <a:cubicBezTo>
                  <a:pt x="0" y="382"/>
                  <a:pt x="114" y="478"/>
                  <a:pt x="248" y="478"/>
                </a:cubicBezTo>
                <a:cubicBezTo>
                  <a:pt x="382" y="478"/>
                  <a:pt x="496" y="363"/>
                  <a:pt x="477" y="229"/>
                </a:cubicBezTo>
                <a:cubicBezTo>
                  <a:pt x="477" y="96"/>
                  <a:pt x="362" y="0"/>
                  <a:pt x="229" y="0"/>
                </a:cubicBezTo>
                <a:cubicBezTo>
                  <a:pt x="95" y="0"/>
                  <a:pt x="0" y="115"/>
                  <a:pt x="0" y="249"/>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9"/>
          <p:cNvSpPr>
            <a:spLocks noChangeArrowheads="1"/>
          </p:cNvSpPr>
          <p:nvPr/>
        </p:nvSpPr>
        <p:spPr bwMode="auto">
          <a:xfrm>
            <a:off x="5924550" y="3756422"/>
            <a:ext cx="139304" cy="522684"/>
          </a:xfrm>
          <a:custGeom>
            <a:avLst/>
            <a:gdLst>
              <a:gd name="T0" fmla="*/ 38 w 479"/>
              <a:gd name="T1" fmla="*/ 1794 h 1795"/>
              <a:gd name="T2" fmla="*/ 478 w 479"/>
              <a:gd name="T3" fmla="*/ 1794 h 1795"/>
              <a:gd name="T4" fmla="*/ 440 w 479"/>
              <a:gd name="T5" fmla="*/ 0 h 1795"/>
              <a:gd name="T6" fmla="*/ 0 w 479"/>
              <a:gd name="T7" fmla="*/ 19 h 1795"/>
              <a:gd name="T8" fmla="*/ 38 w 479"/>
              <a:gd name="T9" fmla="*/ 1794 h 1795"/>
            </a:gdLst>
            <a:ahLst/>
            <a:cxnLst>
              <a:cxn ang="0">
                <a:pos x="T0" y="T1"/>
              </a:cxn>
              <a:cxn ang="0">
                <a:pos x="T2" y="T3"/>
              </a:cxn>
              <a:cxn ang="0">
                <a:pos x="T4" y="T5"/>
              </a:cxn>
              <a:cxn ang="0">
                <a:pos x="T6" y="T7"/>
              </a:cxn>
              <a:cxn ang="0">
                <a:pos x="T8" y="T9"/>
              </a:cxn>
            </a:cxnLst>
            <a:rect l="0" t="0" r="r" b="b"/>
            <a:pathLst>
              <a:path w="479" h="1795">
                <a:moveTo>
                  <a:pt x="38" y="1794"/>
                </a:moveTo>
                <a:lnTo>
                  <a:pt x="478" y="1794"/>
                </a:lnTo>
                <a:lnTo>
                  <a:pt x="440" y="0"/>
                </a:lnTo>
                <a:lnTo>
                  <a:pt x="0" y="19"/>
                </a:lnTo>
                <a:lnTo>
                  <a:pt x="38" y="1794"/>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0"/>
          <p:cNvSpPr>
            <a:spLocks noChangeArrowheads="1"/>
          </p:cNvSpPr>
          <p:nvPr/>
        </p:nvSpPr>
        <p:spPr bwMode="auto">
          <a:xfrm>
            <a:off x="5924551" y="3696891"/>
            <a:ext cx="127397" cy="128588"/>
          </a:xfrm>
          <a:custGeom>
            <a:avLst/>
            <a:gdLst>
              <a:gd name="T0" fmla="*/ 0 w 441"/>
              <a:gd name="T1" fmla="*/ 229 h 440"/>
              <a:gd name="T2" fmla="*/ 0 w 441"/>
              <a:gd name="T3" fmla="*/ 229 h 440"/>
              <a:gd name="T4" fmla="*/ 230 w 441"/>
              <a:gd name="T5" fmla="*/ 439 h 440"/>
              <a:gd name="T6" fmla="*/ 440 w 441"/>
              <a:gd name="T7" fmla="*/ 210 h 440"/>
              <a:gd name="T8" fmla="*/ 230 w 441"/>
              <a:gd name="T9" fmla="*/ 0 h 440"/>
              <a:gd name="T10" fmla="*/ 0 w 441"/>
              <a:gd name="T11" fmla="*/ 229 h 440"/>
            </a:gdLst>
            <a:ahLst/>
            <a:cxnLst>
              <a:cxn ang="0">
                <a:pos x="T0" y="T1"/>
              </a:cxn>
              <a:cxn ang="0">
                <a:pos x="T2" y="T3"/>
              </a:cxn>
              <a:cxn ang="0">
                <a:pos x="T4" y="T5"/>
              </a:cxn>
              <a:cxn ang="0">
                <a:pos x="T6" y="T7"/>
              </a:cxn>
              <a:cxn ang="0">
                <a:pos x="T8" y="T9"/>
              </a:cxn>
              <a:cxn ang="0">
                <a:pos x="T10" y="T11"/>
              </a:cxn>
            </a:cxnLst>
            <a:rect l="0" t="0" r="r" b="b"/>
            <a:pathLst>
              <a:path w="441" h="440">
                <a:moveTo>
                  <a:pt x="0" y="229"/>
                </a:moveTo>
                <a:lnTo>
                  <a:pt x="0" y="229"/>
                </a:lnTo>
                <a:cubicBezTo>
                  <a:pt x="0" y="344"/>
                  <a:pt x="96" y="439"/>
                  <a:pt x="230" y="439"/>
                </a:cubicBezTo>
                <a:cubicBezTo>
                  <a:pt x="344" y="439"/>
                  <a:pt x="440" y="344"/>
                  <a:pt x="440" y="210"/>
                </a:cubicBezTo>
                <a:cubicBezTo>
                  <a:pt x="440" y="96"/>
                  <a:pt x="344" y="0"/>
                  <a:pt x="230" y="0"/>
                </a:cubicBezTo>
                <a:cubicBezTo>
                  <a:pt x="96" y="0"/>
                  <a:pt x="0" y="96"/>
                  <a:pt x="0" y="229"/>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1"/>
          <p:cNvSpPr>
            <a:spLocks noChangeArrowheads="1"/>
          </p:cNvSpPr>
          <p:nvPr/>
        </p:nvSpPr>
        <p:spPr bwMode="auto">
          <a:xfrm>
            <a:off x="5812632" y="3885010"/>
            <a:ext cx="121444" cy="400050"/>
          </a:xfrm>
          <a:custGeom>
            <a:avLst/>
            <a:gdLst>
              <a:gd name="T0" fmla="*/ 19 w 420"/>
              <a:gd name="T1" fmla="*/ 1374 h 1375"/>
              <a:gd name="T2" fmla="*/ 419 w 420"/>
              <a:gd name="T3" fmla="*/ 1355 h 1375"/>
              <a:gd name="T4" fmla="*/ 400 w 420"/>
              <a:gd name="T5" fmla="*/ 0 h 1375"/>
              <a:gd name="T6" fmla="*/ 0 w 420"/>
              <a:gd name="T7" fmla="*/ 0 h 1375"/>
              <a:gd name="T8" fmla="*/ 19 w 420"/>
              <a:gd name="T9" fmla="*/ 1374 h 1375"/>
            </a:gdLst>
            <a:ahLst/>
            <a:cxnLst>
              <a:cxn ang="0">
                <a:pos x="T0" y="T1"/>
              </a:cxn>
              <a:cxn ang="0">
                <a:pos x="T2" y="T3"/>
              </a:cxn>
              <a:cxn ang="0">
                <a:pos x="T4" y="T5"/>
              </a:cxn>
              <a:cxn ang="0">
                <a:pos x="T6" y="T7"/>
              </a:cxn>
              <a:cxn ang="0">
                <a:pos x="T8" y="T9"/>
              </a:cxn>
            </a:cxnLst>
            <a:rect l="0" t="0" r="r" b="b"/>
            <a:pathLst>
              <a:path w="420" h="1375">
                <a:moveTo>
                  <a:pt x="19" y="1374"/>
                </a:moveTo>
                <a:lnTo>
                  <a:pt x="419" y="1355"/>
                </a:lnTo>
                <a:lnTo>
                  <a:pt x="400" y="0"/>
                </a:lnTo>
                <a:lnTo>
                  <a:pt x="0" y="0"/>
                </a:lnTo>
                <a:lnTo>
                  <a:pt x="19" y="1374"/>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2"/>
          <p:cNvSpPr>
            <a:spLocks noChangeArrowheads="1"/>
          </p:cNvSpPr>
          <p:nvPr/>
        </p:nvSpPr>
        <p:spPr bwMode="auto">
          <a:xfrm>
            <a:off x="5812632" y="3823098"/>
            <a:ext cx="116681" cy="116681"/>
          </a:xfrm>
          <a:custGeom>
            <a:avLst/>
            <a:gdLst>
              <a:gd name="T0" fmla="*/ 0 w 401"/>
              <a:gd name="T1" fmla="*/ 210 h 402"/>
              <a:gd name="T2" fmla="*/ 0 w 401"/>
              <a:gd name="T3" fmla="*/ 210 h 402"/>
              <a:gd name="T4" fmla="*/ 210 w 401"/>
              <a:gd name="T5" fmla="*/ 401 h 402"/>
              <a:gd name="T6" fmla="*/ 400 w 401"/>
              <a:gd name="T7" fmla="*/ 210 h 402"/>
              <a:gd name="T8" fmla="*/ 190 w 401"/>
              <a:gd name="T9" fmla="*/ 0 h 402"/>
              <a:gd name="T10" fmla="*/ 0 w 401"/>
              <a:gd name="T11" fmla="*/ 210 h 402"/>
            </a:gdLst>
            <a:ahLst/>
            <a:cxnLst>
              <a:cxn ang="0">
                <a:pos x="T0" y="T1"/>
              </a:cxn>
              <a:cxn ang="0">
                <a:pos x="T2" y="T3"/>
              </a:cxn>
              <a:cxn ang="0">
                <a:pos x="T4" y="T5"/>
              </a:cxn>
              <a:cxn ang="0">
                <a:pos x="T6" y="T7"/>
              </a:cxn>
              <a:cxn ang="0">
                <a:pos x="T8" y="T9"/>
              </a:cxn>
              <a:cxn ang="0">
                <a:pos x="T10" y="T11"/>
              </a:cxn>
            </a:cxnLst>
            <a:rect l="0" t="0" r="r" b="b"/>
            <a:pathLst>
              <a:path w="401" h="402">
                <a:moveTo>
                  <a:pt x="0" y="210"/>
                </a:moveTo>
                <a:lnTo>
                  <a:pt x="0" y="210"/>
                </a:lnTo>
                <a:cubicBezTo>
                  <a:pt x="0" y="325"/>
                  <a:pt x="95" y="401"/>
                  <a:pt x="210" y="401"/>
                </a:cubicBezTo>
                <a:cubicBezTo>
                  <a:pt x="305" y="401"/>
                  <a:pt x="400" y="305"/>
                  <a:pt x="400" y="210"/>
                </a:cubicBezTo>
                <a:cubicBezTo>
                  <a:pt x="400" y="96"/>
                  <a:pt x="305" y="0"/>
                  <a:pt x="190" y="0"/>
                </a:cubicBezTo>
                <a:cubicBezTo>
                  <a:pt x="76" y="0"/>
                  <a:pt x="0" y="96"/>
                  <a:pt x="0" y="210"/>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73"/>
          <p:cNvSpPr>
            <a:spLocks noChangeArrowheads="1"/>
          </p:cNvSpPr>
          <p:nvPr/>
        </p:nvSpPr>
        <p:spPr bwMode="auto">
          <a:xfrm>
            <a:off x="6306742" y="4185047"/>
            <a:ext cx="50006" cy="55959"/>
          </a:xfrm>
          <a:custGeom>
            <a:avLst/>
            <a:gdLst>
              <a:gd name="T0" fmla="*/ 115 w 172"/>
              <a:gd name="T1" fmla="*/ 0 h 192"/>
              <a:gd name="T2" fmla="*/ 0 w 172"/>
              <a:gd name="T3" fmla="*/ 172 h 192"/>
              <a:gd name="T4" fmla="*/ 76 w 172"/>
              <a:gd name="T5" fmla="*/ 191 h 192"/>
              <a:gd name="T6" fmla="*/ 171 w 172"/>
              <a:gd name="T7" fmla="*/ 191 h 192"/>
              <a:gd name="T8" fmla="*/ 171 w 172"/>
              <a:gd name="T9" fmla="*/ 115 h 192"/>
              <a:gd name="T10" fmla="*/ 115 w 172"/>
              <a:gd name="T11" fmla="*/ 0 h 192"/>
            </a:gdLst>
            <a:ahLst/>
            <a:cxnLst>
              <a:cxn ang="0">
                <a:pos x="T0" y="T1"/>
              </a:cxn>
              <a:cxn ang="0">
                <a:pos x="T2" y="T3"/>
              </a:cxn>
              <a:cxn ang="0">
                <a:pos x="T4" y="T5"/>
              </a:cxn>
              <a:cxn ang="0">
                <a:pos x="T6" y="T7"/>
              </a:cxn>
              <a:cxn ang="0">
                <a:pos x="T8" y="T9"/>
              </a:cxn>
              <a:cxn ang="0">
                <a:pos x="T10" y="T11"/>
              </a:cxn>
            </a:cxnLst>
            <a:rect l="0" t="0" r="r" b="b"/>
            <a:pathLst>
              <a:path w="172" h="192">
                <a:moveTo>
                  <a:pt x="115" y="0"/>
                </a:moveTo>
                <a:lnTo>
                  <a:pt x="0" y="172"/>
                </a:lnTo>
                <a:lnTo>
                  <a:pt x="76" y="191"/>
                </a:lnTo>
                <a:lnTo>
                  <a:pt x="171" y="191"/>
                </a:lnTo>
                <a:lnTo>
                  <a:pt x="171" y="115"/>
                </a:lnTo>
                <a:lnTo>
                  <a:pt x="115"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74"/>
          <p:cNvSpPr>
            <a:spLocks noChangeArrowheads="1"/>
          </p:cNvSpPr>
          <p:nvPr/>
        </p:nvSpPr>
        <p:spPr bwMode="auto">
          <a:xfrm>
            <a:off x="6334125" y="4039791"/>
            <a:ext cx="195263" cy="422672"/>
          </a:xfrm>
          <a:custGeom>
            <a:avLst/>
            <a:gdLst>
              <a:gd name="T0" fmla="*/ 516 w 669"/>
              <a:gd name="T1" fmla="*/ 496 h 1451"/>
              <a:gd name="T2" fmla="*/ 516 w 669"/>
              <a:gd name="T3" fmla="*/ 496 h 1451"/>
              <a:gd name="T4" fmla="*/ 631 w 669"/>
              <a:gd name="T5" fmla="*/ 248 h 1451"/>
              <a:gd name="T6" fmla="*/ 497 w 669"/>
              <a:gd name="T7" fmla="*/ 38 h 1451"/>
              <a:gd name="T8" fmla="*/ 229 w 669"/>
              <a:gd name="T9" fmla="*/ 152 h 1451"/>
              <a:gd name="T10" fmla="*/ 0 w 669"/>
              <a:gd name="T11" fmla="*/ 515 h 1451"/>
              <a:gd name="T12" fmla="*/ 0 w 669"/>
              <a:gd name="T13" fmla="*/ 1450 h 1451"/>
              <a:gd name="T14" fmla="*/ 516 w 669"/>
              <a:gd name="T15" fmla="*/ 496 h 14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9" h="1451">
                <a:moveTo>
                  <a:pt x="516" y="496"/>
                </a:moveTo>
                <a:lnTo>
                  <a:pt x="516" y="496"/>
                </a:lnTo>
                <a:cubicBezTo>
                  <a:pt x="631" y="248"/>
                  <a:pt x="631" y="248"/>
                  <a:pt x="631" y="248"/>
                </a:cubicBezTo>
                <a:cubicBezTo>
                  <a:pt x="631" y="248"/>
                  <a:pt x="668" y="114"/>
                  <a:pt x="497" y="38"/>
                </a:cubicBezTo>
                <a:cubicBezTo>
                  <a:pt x="497" y="38"/>
                  <a:pt x="344" y="0"/>
                  <a:pt x="229" y="152"/>
                </a:cubicBezTo>
                <a:cubicBezTo>
                  <a:pt x="0" y="515"/>
                  <a:pt x="0" y="515"/>
                  <a:pt x="0" y="515"/>
                </a:cubicBezTo>
                <a:cubicBezTo>
                  <a:pt x="0" y="1450"/>
                  <a:pt x="0" y="1450"/>
                  <a:pt x="0" y="1450"/>
                </a:cubicBezTo>
                <a:lnTo>
                  <a:pt x="516" y="496"/>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75"/>
          <p:cNvSpPr>
            <a:spLocks noChangeArrowheads="1"/>
          </p:cNvSpPr>
          <p:nvPr/>
        </p:nvSpPr>
        <p:spPr bwMode="auto">
          <a:xfrm>
            <a:off x="6429375" y="4073129"/>
            <a:ext cx="83344" cy="111919"/>
          </a:xfrm>
          <a:custGeom>
            <a:avLst/>
            <a:gdLst>
              <a:gd name="T0" fmla="*/ 286 w 287"/>
              <a:gd name="T1" fmla="*/ 134 h 383"/>
              <a:gd name="T2" fmla="*/ 286 w 287"/>
              <a:gd name="T3" fmla="*/ 134 h 383"/>
              <a:gd name="T4" fmla="*/ 191 w 287"/>
              <a:gd name="T5" fmla="*/ 0 h 383"/>
              <a:gd name="T6" fmla="*/ 38 w 287"/>
              <a:gd name="T7" fmla="*/ 230 h 383"/>
              <a:gd name="T8" fmla="*/ 114 w 287"/>
              <a:gd name="T9" fmla="*/ 382 h 383"/>
              <a:gd name="T10" fmla="*/ 153 w 287"/>
              <a:gd name="T11" fmla="*/ 382 h 383"/>
              <a:gd name="T12" fmla="*/ 286 w 287"/>
              <a:gd name="T13" fmla="*/ 134 h 383"/>
            </a:gdLst>
            <a:ahLst/>
            <a:cxnLst>
              <a:cxn ang="0">
                <a:pos x="T0" y="T1"/>
              </a:cxn>
              <a:cxn ang="0">
                <a:pos x="T2" y="T3"/>
              </a:cxn>
              <a:cxn ang="0">
                <a:pos x="T4" y="T5"/>
              </a:cxn>
              <a:cxn ang="0">
                <a:pos x="T6" y="T7"/>
              </a:cxn>
              <a:cxn ang="0">
                <a:pos x="T8" y="T9"/>
              </a:cxn>
              <a:cxn ang="0">
                <a:pos x="T10" y="T11"/>
              </a:cxn>
              <a:cxn ang="0">
                <a:pos x="T12" y="T13"/>
              </a:cxn>
            </a:cxnLst>
            <a:rect l="0" t="0" r="r" b="b"/>
            <a:pathLst>
              <a:path w="287" h="383">
                <a:moveTo>
                  <a:pt x="286" y="134"/>
                </a:moveTo>
                <a:lnTo>
                  <a:pt x="286" y="134"/>
                </a:lnTo>
                <a:cubicBezTo>
                  <a:pt x="286" y="134"/>
                  <a:pt x="286" y="0"/>
                  <a:pt x="191" y="0"/>
                </a:cubicBezTo>
                <a:cubicBezTo>
                  <a:pt x="191" y="0"/>
                  <a:pt x="133" y="19"/>
                  <a:pt x="38" y="230"/>
                </a:cubicBezTo>
                <a:cubicBezTo>
                  <a:pt x="38" y="230"/>
                  <a:pt x="0" y="344"/>
                  <a:pt x="114" y="382"/>
                </a:cubicBezTo>
                <a:cubicBezTo>
                  <a:pt x="153" y="382"/>
                  <a:pt x="153" y="382"/>
                  <a:pt x="153" y="382"/>
                </a:cubicBezTo>
                <a:lnTo>
                  <a:pt x="286" y="134"/>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76"/>
          <p:cNvSpPr>
            <a:spLocks noChangeArrowheads="1"/>
          </p:cNvSpPr>
          <p:nvPr/>
        </p:nvSpPr>
        <p:spPr bwMode="auto">
          <a:xfrm>
            <a:off x="5818585" y="4223148"/>
            <a:ext cx="550069" cy="316706"/>
          </a:xfrm>
          <a:custGeom>
            <a:avLst/>
            <a:gdLst>
              <a:gd name="T0" fmla="*/ 1795 w 1891"/>
              <a:gd name="T1" fmla="*/ 0 h 1088"/>
              <a:gd name="T2" fmla="*/ 1795 w 1891"/>
              <a:gd name="T3" fmla="*/ 0 h 1088"/>
              <a:gd name="T4" fmla="*/ 1814 w 1891"/>
              <a:gd name="T5" fmla="*/ 572 h 1088"/>
              <a:gd name="T6" fmla="*/ 1890 w 1891"/>
              <a:gd name="T7" fmla="*/ 572 h 1088"/>
              <a:gd name="T8" fmla="*/ 1795 w 1891"/>
              <a:gd name="T9" fmla="*/ 705 h 1088"/>
              <a:gd name="T10" fmla="*/ 1775 w 1891"/>
              <a:gd name="T11" fmla="*/ 782 h 1088"/>
              <a:gd name="T12" fmla="*/ 1279 w 1891"/>
              <a:gd name="T13" fmla="*/ 1049 h 1088"/>
              <a:gd name="T14" fmla="*/ 1279 w 1891"/>
              <a:gd name="T15" fmla="*/ 1049 h 1088"/>
              <a:gd name="T16" fmla="*/ 1164 w 1891"/>
              <a:gd name="T17" fmla="*/ 1068 h 1088"/>
              <a:gd name="T18" fmla="*/ 553 w 1891"/>
              <a:gd name="T19" fmla="*/ 1087 h 1088"/>
              <a:gd name="T20" fmla="*/ 18 w 1891"/>
              <a:gd name="T21" fmla="*/ 686 h 1088"/>
              <a:gd name="T22" fmla="*/ 18 w 1891"/>
              <a:gd name="T23" fmla="*/ 629 h 1088"/>
              <a:gd name="T24" fmla="*/ 0 w 1891"/>
              <a:gd name="T25" fmla="*/ 19 h 1088"/>
              <a:gd name="T26" fmla="*/ 1795 w 1891"/>
              <a:gd name="T27" fmla="*/ 0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1" h="1088">
                <a:moveTo>
                  <a:pt x="1795" y="0"/>
                </a:moveTo>
                <a:lnTo>
                  <a:pt x="1795" y="0"/>
                </a:lnTo>
                <a:cubicBezTo>
                  <a:pt x="1814" y="572"/>
                  <a:pt x="1814" y="572"/>
                  <a:pt x="1814" y="572"/>
                </a:cubicBezTo>
                <a:cubicBezTo>
                  <a:pt x="1890" y="572"/>
                  <a:pt x="1890" y="572"/>
                  <a:pt x="1890" y="572"/>
                </a:cubicBezTo>
                <a:cubicBezTo>
                  <a:pt x="1890" y="572"/>
                  <a:pt x="1851" y="629"/>
                  <a:pt x="1795" y="705"/>
                </a:cubicBezTo>
                <a:cubicBezTo>
                  <a:pt x="1775" y="782"/>
                  <a:pt x="1775" y="782"/>
                  <a:pt x="1775" y="782"/>
                </a:cubicBezTo>
                <a:cubicBezTo>
                  <a:pt x="1775" y="782"/>
                  <a:pt x="1680" y="1030"/>
                  <a:pt x="1279" y="1049"/>
                </a:cubicBezTo>
                <a:lnTo>
                  <a:pt x="1279" y="1049"/>
                </a:lnTo>
                <a:cubicBezTo>
                  <a:pt x="1240" y="1068"/>
                  <a:pt x="1203" y="1068"/>
                  <a:pt x="1164" y="1068"/>
                </a:cubicBezTo>
                <a:cubicBezTo>
                  <a:pt x="553" y="1087"/>
                  <a:pt x="553" y="1087"/>
                  <a:pt x="553" y="1087"/>
                </a:cubicBezTo>
                <a:cubicBezTo>
                  <a:pt x="553" y="1087"/>
                  <a:pt x="114" y="1087"/>
                  <a:pt x="18" y="686"/>
                </a:cubicBezTo>
                <a:cubicBezTo>
                  <a:pt x="18" y="629"/>
                  <a:pt x="18" y="629"/>
                  <a:pt x="18" y="629"/>
                </a:cubicBezTo>
                <a:cubicBezTo>
                  <a:pt x="0" y="19"/>
                  <a:pt x="0" y="19"/>
                  <a:pt x="0" y="19"/>
                </a:cubicBezTo>
                <a:lnTo>
                  <a:pt x="1795"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7"/>
          <p:cNvSpPr>
            <a:spLocks noChangeArrowheads="1"/>
          </p:cNvSpPr>
          <p:nvPr/>
        </p:nvSpPr>
        <p:spPr bwMode="auto">
          <a:xfrm>
            <a:off x="5918597" y="4467225"/>
            <a:ext cx="328613" cy="495300"/>
          </a:xfrm>
          <a:custGeom>
            <a:avLst/>
            <a:gdLst>
              <a:gd name="T0" fmla="*/ 37 w 1127"/>
              <a:gd name="T1" fmla="*/ 1699 h 1700"/>
              <a:gd name="T2" fmla="*/ 1126 w 1127"/>
              <a:gd name="T3" fmla="*/ 1680 h 1700"/>
              <a:gd name="T4" fmla="*/ 1107 w 1127"/>
              <a:gd name="T5" fmla="*/ 0 h 1700"/>
              <a:gd name="T6" fmla="*/ 0 w 1127"/>
              <a:gd name="T7" fmla="*/ 19 h 1700"/>
              <a:gd name="T8" fmla="*/ 37 w 1127"/>
              <a:gd name="T9" fmla="*/ 1699 h 1700"/>
            </a:gdLst>
            <a:ahLst/>
            <a:cxnLst>
              <a:cxn ang="0">
                <a:pos x="T0" y="T1"/>
              </a:cxn>
              <a:cxn ang="0">
                <a:pos x="T2" y="T3"/>
              </a:cxn>
              <a:cxn ang="0">
                <a:pos x="T4" y="T5"/>
              </a:cxn>
              <a:cxn ang="0">
                <a:pos x="T6" y="T7"/>
              </a:cxn>
              <a:cxn ang="0">
                <a:pos x="T8" y="T9"/>
              </a:cxn>
            </a:cxnLst>
            <a:rect l="0" t="0" r="r" b="b"/>
            <a:pathLst>
              <a:path w="1127" h="1700">
                <a:moveTo>
                  <a:pt x="37" y="1699"/>
                </a:moveTo>
                <a:lnTo>
                  <a:pt x="1126" y="1680"/>
                </a:lnTo>
                <a:lnTo>
                  <a:pt x="1107" y="0"/>
                </a:lnTo>
                <a:lnTo>
                  <a:pt x="0" y="19"/>
                </a:lnTo>
                <a:lnTo>
                  <a:pt x="37" y="1699"/>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78"/>
          <p:cNvSpPr>
            <a:spLocks noChangeArrowheads="1"/>
          </p:cNvSpPr>
          <p:nvPr/>
        </p:nvSpPr>
        <p:spPr bwMode="auto">
          <a:xfrm>
            <a:off x="6074569" y="3656410"/>
            <a:ext cx="100013" cy="83344"/>
          </a:xfrm>
          <a:custGeom>
            <a:avLst/>
            <a:gdLst>
              <a:gd name="T0" fmla="*/ 172 w 344"/>
              <a:gd name="T1" fmla="*/ 287 h 288"/>
              <a:gd name="T2" fmla="*/ 172 w 344"/>
              <a:gd name="T3" fmla="*/ 287 h 288"/>
              <a:gd name="T4" fmla="*/ 343 w 344"/>
              <a:gd name="T5" fmla="*/ 134 h 288"/>
              <a:gd name="T6" fmla="*/ 172 w 344"/>
              <a:gd name="T7" fmla="*/ 0 h 288"/>
              <a:gd name="T8" fmla="*/ 0 w 344"/>
              <a:gd name="T9" fmla="*/ 134 h 288"/>
              <a:gd name="T10" fmla="*/ 172 w 344"/>
              <a:gd name="T11" fmla="*/ 287 h 288"/>
            </a:gdLst>
            <a:ahLst/>
            <a:cxnLst>
              <a:cxn ang="0">
                <a:pos x="T0" y="T1"/>
              </a:cxn>
              <a:cxn ang="0">
                <a:pos x="T2" y="T3"/>
              </a:cxn>
              <a:cxn ang="0">
                <a:pos x="T4" y="T5"/>
              </a:cxn>
              <a:cxn ang="0">
                <a:pos x="T6" y="T7"/>
              </a:cxn>
              <a:cxn ang="0">
                <a:pos x="T8" y="T9"/>
              </a:cxn>
              <a:cxn ang="0">
                <a:pos x="T10" y="T11"/>
              </a:cxn>
            </a:cxnLst>
            <a:rect l="0" t="0" r="r" b="b"/>
            <a:pathLst>
              <a:path w="344" h="288">
                <a:moveTo>
                  <a:pt x="172" y="287"/>
                </a:moveTo>
                <a:lnTo>
                  <a:pt x="172" y="287"/>
                </a:lnTo>
                <a:cubicBezTo>
                  <a:pt x="267" y="287"/>
                  <a:pt x="343" y="211"/>
                  <a:pt x="343" y="134"/>
                </a:cubicBezTo>
                <a:cubicBezTo>
                  <a:pt x="343" y="58"/>
                  <a:pt x="267" y="0"/>
                  <a:pt x="172" y="0"/>
                </a:cubicBezTo>
                <a:cubicBezTo>
                  <a:pt x="76" y="0"/>
                  <a:pt x="0" y="58"/>
                  <a:pt x="0" y="134"/>
                </a:cubicBezTo>
                <a:cubicBezTo>
                  <a:pt x="0" y="211"/>
                  <a:pt x="76" y="287"/>
                  <a:pt x="172" y="287"/>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79"/>
          <p:cNvSpPr>
            <a:spLocks noChangeArrowheads="1"/>
          </p:cNvSpPr>
          <p:nvPr/>
        </p:nvSpPr>
        <p:spPr bwMode="auto">
          <a:xfrm>
            <a:off x="5934076" y="3713560"/>
            <a:ext cx="107156" cy="83344"/>
          </a:xfrm>
          <a:custGeom>
            <a:avLst/>
            <a:gdLst>
              <a:gd name="T0" fmla="*/ 192 w 364"/>
              <a:gd name="T1" fmla="*/ 287 h 288"/>
              <a:gd name="T2" fmla="*/ 192 w 364"/>
              <a:gd name="T3" fmla="*/ 287 h 288"/>
              <a:gd name="T4" fmla="*/ 363 w 364"/>
              <a:gd name="T5" fmla="*/ 134 h 288"/>
              <a:gd name="T6" fmla="*/ 192 w 364"/>
              <a:gd name="T7" fmla="*/ 0 h 288"/>
              <a:gd name="T8" fmla="*/ 0 w 364"/>
              <a:gd name="T9" fmla="*/ 134 h 288"/>
              <a:gd name="T10" fmla="*/ 192 w 364"/>
              <a:gd name="T11" fmla="*/ 287 h 288"/>
            </a:gdLst>
            <a:ahLst/>
            <a:cxnLst>
              <a:cxn ang="0">
                <a:pos x="T0" y="T1"/>
              </a:cxn>
              <a:cxn ang="0">
                <a:pos x="T2" y="T3"/>
              </a:cxn>
              <a:cxn ang="0">
                <a:pos x="T4" y="T5"/>
              </a:cxn>
              <a:cxn ang="0">
                <a:pos x="T6" y="T7"/>
              </a:cxn>
              <a:cxn ang="0">
                <a:pos x="T8" y="T9"/>
              </a:cxn>
              <a:cxn ang="0">
                <a:pos x="T10" y="T11"/>
              </a:cxn>
            </a:cxnLst>
            <a:rect l="0" t="0" r="r" b="b"/>
            <a:pathLst>
              <a:path w="364" h="288">
                <a:moveTo>
                  <a:pt x="192" y="287"/>
                </a:moveTo>
                <a:lnTo>
                  <a:pt x="192" y="287"/>
                </a:lnTo>
                <a:cubicBezTo>
                  <a:pt x="287" y="287"/>
                  <a:pt x="363" y="229"/>
                  <a:pt x="363" y="134"/>
                </a:cubicBezTo>
                <a:cubicBezTo>
                  <a:pt x="363" y="57"/>
                  <a:pt x="287" y="0"/>
                  <a:pt x="192" y="0"/>
                </a:cubicBezTo>
                <a:cubicBezTo>
                  <a:pt x="96" y="0"/>
                  <a:pt x="0" y="57"/>
                  <a:pt x="0" y="134"/>
                </a:cubicBezTo>
                <a:cubicBezTo>
                  <a:pt x="0" y="229"/>
                  <a:pt x="96" y="287"/>
                  <a:pt x="192" y="287"/>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0"/>
          <p:cNvSpPr>
            <a:spLocks noChangeArrowheads="1"/>
          </p:cNvSpPr>
          <p:nvPr/>
        </p:nvSpPr>
        <p:spPr bwMode="auto">
          <a:xfrm>
            <a:off x="5824538" y="3839766"/>
            <a:ext cx="89297" cy="72628"/>
          </a:xfrm>
          <a:custGeom>
            <a:avLst/>
            <a:gdLst>
              <a:gd name="T0" fmla="*/ 153 w 307"/>
              <a:gd name="T1" fmla="*/ 248 h 249"/>
              <a:gd name="T2" fmla="*/ 153 w 307"/>
              <a:gd name="T3" fmla="*/ 248 h 249"/>
              <a:gd name="T4" fmla="*/ 306 w 307"/>
              <a:gd name="T5" fmla="*/ 134 h 249"/>
              <a:gd name="T6" fmla="*/ 153 w 307"/>
              <a:gd name="T7" fmla="*/ 0 h 249"/>
              <a:gd name="T8" fmla="*/ 0 w 307"/>
              <a:gd name="T9" fmla="*/ 134 h 249"/>
              <a:gd name="T10" fmla="*/ 153 w 307"/>
              <a:gd name="T11" fmla="*/ 248 h 249"/>
            </a:gdLst>
            <a:ahLst/>
            <a:cxnLst>
              <a:cxn ang="0">
                <a:pos x="T0" y="T1"/>
              </a:cxn>
              <a:cxn ang="0">
                <a:pos x="T2" y="T3"/>
              </a:cxn>
              <a:cxn ang="0">
                <a:pos x="T4" y="T5"/>
              </a:cxn>
              <a:cxn ang="0">
                <a:pos x="T6" y="T7"/>
              </a:cxn>
              <a:cxn ang="0">
                <a:pos x="T8" y="T9"/>
              </a:cxn>
              <a:cxn ang="0">
                <a:pos x="T10" y="T11"/>
              </a:cxn>
            </a:cxnLst>
            <a:rect l="0" t="0" r="r" b="b"/>
            <a:pathLst>
              <a:path w="307" h="249">
                <a:moveTo>
                  <a:pt x="153" y="248"/>
                </a:moveTo>
                <a:lnTo>
                  <a:pt x="153" y="248"/>
                </a:lnTo>
                <a:cubicBezTo>
                  <a:pt x="249" y="248"/>
                  <a:pt x="306" y="192"/>
                  <a:pt x="306" y="134"/>
                </a:cubicBezTo>
                <a:cubicBezTo>
                  <a:pt x="306" y="58"/>
                  <a:pt x="249" y="0"/>
                  <a:pt x="153" y="0"/>
                </a:cubicBezTo>
                <a:cubicBezTo>
                  <a:pt x="77" y="0"/>
                  <a:pt x="0" y="58"/>
                  <a:pt x="0" y="134"/>
                </a:cubicBezTo>
                <a:cubicBezTo>
                  <a:pt x="0" y="192"/>
                  <a:pt x="77" y="248"/>
                  <a:pt x="153" y="248"/>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1"/>
          <p:cNvSpPr>
            <a:spLocks noChangeArrowheads="1"/>
          </p:cNvSpPr>
          <p:nvPr/>
        </p:nvSpPr>
        <p:spPr bwMode="auto">
          <a:xfrm>
            <a:off x="6229350" y="4018360"/>
            <a:ext cx="83344" cy="11906"/>
          </a:xfrm>
          <a:custGeom>
            <a:avLst/>
            <a:gdLst>
              <a:gd name="T0" fmla="*/ 0 w 287"/>
              <a:gd name="T1" fmla="*/ 19 h 40"/>
              <a:gd name="T2" fmla="*/ 0 w 287"/>
              <a:gd name="T3" fmla="*/ 19 h 40"/>
              <a:gd name="T4" fmla="*/ 38 w 287"/>
              <a:gd name="T5" fmla="*/ 19 h 40"/>
              <a:gd name="T6" fmla="*/ 133 w 287"/>
              <a:gd name="T7" fmla="*/ 0 h 40"/>
              <a:gd name="T8" fmla="*/ 229 w 287"/>
              <a:gd name="T9" fmla="*/ 19 h 40"/>
              <a:gd name="T10" fmla="*/ 286 w 287"/>
              <a:gd name="T11" fmla="*/ 19 h 40"/>
              <a:gd name="T12" fmla="*/ 229 w 287"/>
              <a:gd name="T13" fmla="*/ 19 h 40"/>
              <a:gd name="T14" fmla="*/ 133 w 287"/>
              <a:gd name="T15" fmla="*/ 19 h 40"/>
              <a:gd name="T16" fmla="*/ 38 w 287"/>
              <a:gd name="T17" fmla="*/ 19 h 40"/>
              <a:gd name="T18" fmla="*/ 0 w 287"/>
              <a:gd name="T19"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7" h="40">
                <a:moveTo>
                  <a:pt x="0" y="19"/>
                </a:moveTo>
                <a:lnTo>
                  <a:pt x="0" y="19"/>
                </a:lnTo>
                <a:cubicBezTo>
                  <a:pt x="0" y="19"/>
                  <a:pt x="19" y="19"/>
                  <a:pt x="38" y="19"/>
                </a:cubicBezTo>
                <a:cubicBezTo>
                  <a:pt x="76" y="0"/>
                  <a:pt x="95" y="0"/>
                  <a:pt x="133" y="0"/>
                </a:cubicBezTo>
                <a:cubicBezTo>
                  <a:pt x="171" y="0"/>
                  <a:pt x="209" y="19"/>
                  <a:pt x="229" y="19"/>
                </a:cubicBezTo>
                <a:cubicBezTo>
                  <a:pt x="267" y="19"/>
                  <a:pt x="286" y="19"/>
                  <a:pt x="286" y="19"/>
                </a:cubicBezTo>
                <a:cubicBezTo>
                  <a:pt x="286" y="19"/>
                  <a:pt x="267" y="19"/>
                  <a:pt x="229" y="19"/>
                </a:cubicBezTo>
                <a:cubicBezTo>
                  <a:pt x="209" y="19"/>
                  <a:pt x="171" y="39"/>
                  <a:pt x="133" y="19"/>
                </a:cubicBezTo>
                <a:cubicBezTo>
                  <a:pt x="95" y="19"/>
                  <a:pt x="76" y="19"/>
                  <a:pt x="38" y="19"/>
                </a:cubicBezTo>
                <a:cubicBezTo>
                  <a:pt x="19"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82"/>
          <p:cNvSpPr>
            <a:spLocks noChangeArrowheads="1"/>
          </p:cNvSpPr>
          <p:nvPr/>
        </p:nvSpPr>
        <p:spPr bwMode="auto">
          <a:xfrm>
            <a:off x="6234113" y="4012406"/>
            <a:ext cx="66675" cy="5954"/>
          </a:xfrm>
          <a:custGeom>
            <a:avLst/>
            <a:gdLst>
              <a:gd name="T0" fmla="*/ 0 w 230"/>
              <a:gd name="T1" fmla="*/ 0 h 20"/>
              <a:gd name="T2" fmla="*/ 0 w 230"/>
              <a:gd name="T3" fmla="*/ 0 h 20"/>
              <a:gd name="T4" fmla="*/ 38 w 230"/>
              <a:gd name="T5" fmla="*/ 0 h 20"/>
              <a:gd name="T6" fmla="*/ 114 w 230"/>
              <a:gd name="T7" fmla="*/ 0 h 20"/>
              <a:gd name="T8" fmla="*/ 190 w 230"/>
              <a:gd name="T9" fmla="*/ 0 h 20"/>
              <a:gd name="T10" fmla="*/ 229 w 230"/>
              <a:gd name="T11" fmla="*/ 0 h 20"/>
              <a:gd name="T12" fmla="*/ 190 w 230"/>
              <a:gd name="T13" fmla="*/ 19 h 20"/>
              <a:gd name="T14" fmla="*/ 114 w 230"/>
              <a:gd name="T15" fmla="*/ 19 h 20"/>
              <a:gd name="T16" fmla="*/ 38 w 230"/>
              <a:gd name="T17" fmla="*/ 19 h 20"/>
              <a:gd name="T18" fmla="*/ 0 w 230"/>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
                <a:moveTo>
                  <a:pt x="0" y="0"/>
                </a:moveTo>
                <a:lnTo>
                  <a:pt x="0" y="0"/>
                </a:lnTo>
                <a:cubicBezTo>
                  <a:pt x="0" y="0"/>
                  <a:pt x="19" y="0"/>
                  <a:pt x="38" y="0"/>
                </a:cubicBezTo>
                <a:cubicBezTo>
                  <a:pt x="57" y="0"/>
                  <a:pt x="76" y="0"/>
                  <a:pt x="114" y="0"/>
                </a:cubicBezTo>
                <a:cubicBezTo>
                  <a:pt x="133" y="0"/>
                  <a:pt x="171" y="0"/>
                  <a:pt x="190" y="0"/>
                </a:cubicBezTo>
                <a:cubicBezTo>
                  <a:pt x="210" y="0"/>
                  <a:pt x="229" y="0"/>
                  <a:pt x="229" y="0"/>
                </a:cubicBezTo>
                <a:cubicBezTo>
                  <a:pt x="229" y="0"/>
                  <a:pt x="210" y="19"/>
                  <a:pt x="190" y="19"/>
                </a:cubicBezTo>
                <a:cubicBezTo>
                  <a:pt x="171" y="19"/>
                  <a:pt x="133" y="19"/>
                  <a:pt x="114" y="19"/>
                </a:cubicBezTo>
                <a:cubicBezTo>
                  <a:pt x="76" y="19"/>
                  <a:pt x="57" y="19"/>
                  <a:pt x="38" y="19"/>
                </a:cubicBezTo>
                <a:cubicBezTo>
                  <a:pt x="19" y="19"/>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83"/>
          <p:cNvSpPr>
            <a:spLocks noChangeArrowheads="1"/>
          </p:cNvSpPr>
          <p:nvPr/>
        </p:nvSpPr>
        <p:spPr bwMode="auto">
          <a:xfrm>
            <a:off x="6096001" y="3995738"/>
            <a:ext cx="78581" cy="10716"/>
          </a:xfrm>
          <a:custGeom>
            <a:avLst/>
            <a:gdLst>
              <a:gd name="T0" fmla="*/ 0 w 268"/>
              <a:gd name="T1" fmla="*/ 19 h 39"/>
              <a:gd name="T2" fmla="*/ 0 w 268"/>
              <a:gd name="T3" fmla="*/ 19 h 39"/>
              <a:gd name="T4" fmla="*/ 38 w 268"/>
              <a:gd name="T5" fmla="*/ 19 h 39"/>
              <a:gd name="T6" fmla="*/ 134 w 268"/>
              <a:gd name="T7" fmla="*/ 0 h 39"/>
              <a:gd name="T8" fmla="*/ 230 w 268"/>
              <a:gd name="T9" fmla="*/ 19 h 39"/>
              <a:gd name="T10" fmla="*/ 267 w 268"/>
              <a:gd name="T11" fmla="*/ 19 h 39"/>
              <a:gd name="T12" fmla="*/ 230 w 268"/>
              <a:gd name="T13" fmla="*/ 19 h 39"/>
              <a:gd name="T14" fmla="*/ 134 w 268"/>
              <a:gd name="T15" fmla="*/ 38 h 39"/>
              <a:gd name="T16" fmla="*/ 38 w 268"/>
              <a:gd name="T17" fmla="*/ 19 h 39"/>
              <a:gd name="T18" fmla="*/ 0 w 268"/>
              <a:gd name="T19"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39">
                <a:moveTo>
                  <a:pt x="0" y="19"/>
                </a:moveTo>
                <a:lnTo>
                  <a:pt x="0" y="19"/>
                </a:lnTo>
                <a:cubicBezTo>
                  <a:pt x="0" y="19"/>
                  <a:pt x="19" y="19"/>
                  <a:pt x="38" y="19"/>
                </a:cubicBezTo>
                <a:cubicBezTo>
                  <a:pt x="57" y="19"/>
                  <a:pt x="96" y="0"/>
                  <a:pt x="134" y="0"/>
                </a:cubicBezTo>
                <a:cubicBezTo>
                  <a:pt x="172" y="0"/>
                  <a:pt x="210" y="19"/>
                  <a:pt x="230" y="19"/>
                </a:cubicBezTo>
                <a:cubicBezTo>
                  <a:pt x="249" y="19"/>
                  <a:pt x="267" y="19"/>
                  <a:pt x="267" y="19"/>
                </a:cubicBezTo>
                <a:cubicBezTo>
                  <a:pt x="267" y="19"/>
                  <a:pt x="249" y="19"/>
                  <a:pt x="230" y="19"/>
                </a:cubicBezTo>
                <a:cubicBezTo>
                  <a:pt x="210" y="19"/>
                  <a:pt x="172" y="38"/>
                  <a:pt x="134" y="38"/>
                </a:cubicBezTo>
                <a:cubicBezTo>
                  <a:pt x="96" y="38"/>
                  <a:pt x="57" y="19"/>
                  <a:pt x="38" y="19"/>
                </a:cubicBezTo>
                <a:cubicBezTo>
                  <a:pt x="19"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84"/>
          <p:cNvSpPr>
            <a:spLocks noChangeArrowheads="1"/>
          </p:cNvSpPr>
          <p:nvPr/>
        </p:nvSpPr>
        <p:spPr bwMode="auto">
          <a:xfrm>
            <a:off x="6100763" y="3989785"/>
            <a:ext cx="66675" cy="7144"/>
          </a:xfrm>
          <a:custGeom>
            <a:avLst/>
            <a:gdLst>
              <a:gd name="T0" fmla="*/ 0 w 231"/>
              <a:gd name="T1" fmla="*/ 19 h 20"/>
              <a:gd name="T2" fmla="*/ 0 w 231"/>
              <a:gd name="T3" fmla="*/ 19 h 20"/>
              <a:gd name="T4" fmla="*/ 38 w 231"/>
              <a:gd name="T5" fmla="*/ 0 h 20"/>
              <a:gd name="T6" fmla="*/ 115 w 231"/>
              <a:gd name="T7" fmla="*/ 0 h 20"/>
              <a:gd name="T8" fmla="*/ 191 w 231"/>
              <a:gd name="T9" fmla="*/ 0 h 20"/>
              <a:gd name="T10" fmla="*/ 230 w 231"/>
              <a:gd name="T11" fmla="*/ 19 h 20"/>
              <a:gd name="T12" fmla="*/ 191 w 231"/>
              <a:gd name="T13" fmla="*/ 19 h 20"/>
              <a:gd name="T14" fmla="*/ 115 w 231"/>
              <a:gd name="T15" fmla="*/ 19 h 20"/>
              <a:gd name="T16" fmla="*/ 38 w 231"/>
              <a:gd name="T17" fmla="*/ 19 h 20"/>
              <a:gd name="T18" fmla="*/ 0 w 231"/>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20">
                <a:moveTo>
                  <a:pt x="0" y="19"/>
                </a:moveTo>
                <a:lnTo>
                  <a:pt x="0" y="19"/>
                </a:lnTo>
                <a:cubicBezTo>
                  <a:pt x="0" y="19"/>
                  <a:pt x="0" y="0"/>
                  <a:pt x="38" y="0"/>
                </a:cubicBezTo>
                <a:cubicBezTo>
                  <a:pt x="58" y="0"/>
                  <a:pt x="77" y="0"/>
                  <a:pt x="115" y="0"/>
                </a:cubicBezTo>
                <a:cubicBezTo>
                  <a:pt x="134" y="0"/>
                  <a:pt x="172" y="0"/>
                  <a:pt x="191" y="0"/>
                </a:cubicBezTo>
                <a:cubicBezTo>
                  <a:pt x="211" y="0"/>
                  <a:pt x="230" y="19"/>
                  <a:pt x="230" y="19"/>
                </a:cubicBezTo>
                <a:cubicBezTo>
                  <a:pt x="230" y="19"/>
                  <a:pt x="211" y="19"/>
                  <a:pt x="191" y="19"/>
                </a:cubicBezTo>
                <a:cubicBezTo>
                  <a:pt x="172" y="19"/>
                  <a:pt x="134" y="19"/>
                  <a:pt x="115" y="19"/>
                </a:cubicBezTo>
                <a:cubicBezTo>
                  <a:pt x="77" y="19"/>
                  <a:pt x="58" y="19"/>
                  <a:pt x="38" y="19"/>
                </a:cubicBezTo>
                <a:cubicBezTo>
                  <a:pt x="0"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85"/>
          <p:cNvSpPr>
            <a:spLocks noChangeArrowheads="1"/>
          </p:cNvSpPr>
          <p:nvPr/>
        </p:nvSpPr>
        <p:spPr bwMode="auto">
          <a:xfrm>
            <a:off x="5950744" y="4006454"/>
            <a:ext cx="83344" cy="7144"/>
          </a:xfrm>
          <a:custGeom>
            <a:avLst/>
            <a:gdLst>
              <a:gd name="T0" fmla="*/ 0 w 287"/>
              <a:gd name="T1" fmla="*/ 19 h 20"/>
              <a:gd name="T2" fmla="*/ 0 w 287"/>
              <a:gd name="T3" fmla="*/ 19 h 20"/>
              <a:gd name="T4" fmla="*/ 38 w 287"/>
              <a:gd name="T5" fmla="*/ 0 h 20"/>
              <a:gd name="T6" fmla="*/ 134 w 287"/>
              <a:gd name="T7" fmla="*/ 0 h 20"/>
              <a:gd name="T8" fmla="*/ 248 w 287"/>
              <a:gd name="T9" fmla="*/ 0 h 20"/>
              <a:gd name="T10" fmla="*/ 286 w 287"/>
              <a:gd name="T11" fmla="*/ 19 h 20"/>
              <a:gd name="T12" fmla="*/ 248 w 287"/>
              <a:gd name="T13" fmla="*/ 19 h 20"/>
              <a:gd name="T14" fmla="*/ 134 w 287"/>
              <a:gd name="T15" fmla="*/ 19 h 20"/>
              <a:gd name="T16" fmla="*/ 38 w 287"/>
              <a:gd name="T17" fmla="*/ 19 h 20"/>
              <a:gd name="T18" fmla="*/ 0 w 287"/>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7" h="20">
                <a:moveTo>
                  <a:pt x="0" y="19"/>
                </a:moveTo>
                <a:lnTo>
                  <a:pt x="0" y="19"/>
                </a:lnTo>
                <a:cubicBezTo>
                  <a:pt x="0" y="19"/>
                  <a:pt x="19" y="0"/>
                  <a:pt x="38" y="0"/>
                </a:cubicBezTo>
                <a:cubicBezTo>
                  <a:pt x="76" y="0"/>
                  <a:pt x="115" y="0"/>
                  <a:pt x="134" y="0"/>
                </a:cubicBezTo>
                <a:cubicBezTo>
                  <a:pt x="171" y="0"/>
                  <a:pt x="210" y="0"/>
                  <a:pt x="248" y="0"/>
                </a:cubicBezTo>
                <a:cubicBezTo>
                  <a:pt x="267" y="0"/>
                  <a:pt x="286" y="19"/>
                  <a:pt x="286" y="19"/>
                </a:cubicBezTo>
                <a:cubicBezTo>
                  <a:pt x="286" y="19"/>
                  <a:pt x="267" y="19"/>
                  <a:pt x="248" y="19"/>
                </a:cubicBezTo>
                <a:cubicBezTo>
                  <a:pt x="210" y="19"/>
                  <a:pt x="171" y="19"/>
                  <a:pt x="134" y="19"/>
                </a:cubicBezTo>
                <a:cubicBezTo>
                  <a:pt x="115" y="19"/>
                  <a:pt x="76" y="19"/>
                  <a:pt x="38" y="19"/>
                </a:cubicBezTo>
                <a:cubicBezTo>
                  <a:pt x="19"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86"/>
          <p:cNvSpPr>
            <a:spLocks noChangeArrowheads="1"/>
          </p:cNvSpPr>
          <p:nvPr/>
        </p:nvSpPr>
        <p:spPr bwMode="auto">
          <a:xfrm>
            <a:off x="5957888" y="4001691"/>
            <a:ext cx="66675" cy="7144"/>
          </a:xfrm>
          <a:custGeom>
            <a:avLst/>
            <a:gdLst>
              <a:gd name="T0" fmla="*/ 0 w 230"/>
              <a:gd name="T1" fmla="*/ 0 h 20"/>
              <a:gd name="T2" fmla="*/ 0 w 230"/>
              <a:gd name="T3" fmla="*/ 0 h 20"/>
              <a:gd name="T4" fmla="*/ 38 w 230"/>
              <a:gd name="T5" fmla="*/ 0 h 20"/>
              <a:gd name="T6" fmla="*/ 115 w 230"/>
              <a:gd name="T7" fmla="*/ 0 h 20"/>
              <a:gd name="T8" fmla="*/ 191 w 230"/>
              <a:gd name="T9" fmla="*/ 0 h 20"/>
              <a:gd name="T10" fmla="*/ 229 w 230"/>
              <a:gd name="T11" fmla="*/ 0 h 20"/>
              <a:gd name="T12" fmla="*/ 191 w 230"/>
              <a:gd name="T13" fmla="*/ 0 h 20"/>
              <a:gd name="T14" fmla="*/ 115 w 230"/>
              <a:gd name="T15" fmla="*/ 19 h 20"/>
              <a:gd name="T16" fmla="*/ 38 w 230"/>
              <a:gd name="T17" fmla="*/ 0 h 20"/>
              <a:gd name="T18" fmla="*/ 0 w 230"/>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
                <a:moveTo>
                  <a:pt x="0" y="0"/>
                </a:moveTo>
                <a:lnTo>
                  <a:pt x="0" y="0"/>
                </a:lnTo>
                <a:cubicBezTo>
                  <a:pt x="0" y="0"/>
                  <a:pt x="19" y="0"/>
                  <a:pt x="38" y="0"/>
                </a:cubicBezTo>
                <a:cubicBezTo>
                  <a:pt x="57" y="0"/>
                  <a:pt x="96" y="0"/>
                  <a:pt x="115" y="0"/>
                </a:cubicBezTo>
                <a:cubicBezTo>
                  <a:pt x="152" y="0"/>
                  <a:pt x="172" y="0"/>
                  <a:pt x="191" y="0"/>
                </a:cubicBezTo>
                <a:cubicBezTo>
                  <a:pt x="229" y="0"/>
                  <a:pt x="229" y="0"/>
                  <a:pt x="229" y="0"/>
                </a:cubicBezTo>
                <a:cubicBezTo>
                  <a:pt x="229" y="0"/>
                  <a:pt x="229" y="0"/>
                  <a:pt x="191" y="0"/>
                </a:cubicBezTo>
                <a:cubicBezTo>
                  <a:pt x="172" y="19"/>
                  <a:pt x="152" y="19"/>
                  <a:pt x="115" y="19"/>
                </a:cubicBezTo>
                <a:cubicBezTo>
                  <a:pt x="96" y="19"/>
                  <a:pt x="57" y="19"/>
                  <a:pt x="38" y="0"/>
                </a:cubicBezTo>
                <a:cubicBezTo>
                  <a:pt x="19"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87"/>
          <p:cNvSpPr>
            <a:spLocks noChangeArrowheads="1"/>
          </p:cNvSpPr>
          <p:nvPr/>
        </p:nvSpPr>
        <p:spPr bwMode="auto">
          <a:xfrm>
            <a:off x="5834062" y="4062412"/>
            <a:ext cx="72629" cy="5954"/>
          </a:xfrm>
          <a:custGeom>
            <a:avLst/>
            <a:gdLst>
              <a:gd name="T0" fmla="*/ 0 w 249"/>
              <a:gd name="T1" fmla="*/ 0 h 20"/>
              <a:gd name="T2" fmla="*/ 0 w 249"/>
              <a:gd name="T3" fmla="*/ 0 h 20"/>
              <a:gd name="T4" fmla="*/ 38 w 249"/>
              <a:gd name="T5" fmla="*/ 0 h 20"/>
              <a:gd name="T6" fmla="*/ 114 w 249"/>
              <a:gd name="T7" fmla="*/ 0 h 20"/>
              <a:gd name="T8" fmla="*/ 210 w 249"/>
              <a:gd name="T9" fmla="*/ 0 h 20"/>
              <a:gd name="T10" fmla="*/ 248 w 249"/>
              <a:gd name="T11" fmla="*/ 0 h 20"/>
              <a:gd name="T12" fmla="*/ 210 w 249"/>
              <a:gd name="T13" fmla="*/ 19 h 20"/>
              <a:gd name="T14" fmla="*/ 114 w 249"/>
              <a:gd name="T15" fmla="*/ 19 h 20"/>
              <a:gd name="T16" fmla="*/ 38 w 249"/>
              <a:gd name="T17" fmla="*/ 19 h 20"/>
              <a:gd name="T18" fmla="*/ 0 w 249"/>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20">
                <a:moveTo>
                  <a:pt x="0" y="0"/>
                </a:moveTo>
                <a:lnTo>
                  <a:pt x="0" y="0"/>
                </a:lnTo>
                <a:cubicBezTo>
                  <a:pt x="0" y="0"/>
                  <a:pt x="19" y="0"/>
                  <a:pt x="38" y="0"/>
                </a:cubicBezTo>
                <a:cubicBezTo>
                  <a:pt x="57" y="0"/>
                  <a:pt x="95" y="0"/>
                  <a:pt x="114" y="0"/>
                </a:cubicBezTo>
                <a:cubicBezTo>
                  <a:pt x="153" y="0"/>
                  <a:pt x="191" y="0"/>
                  <a:pt x="210" y="0"/>
                </a:cubicBezTo>
                <a:cubicBezTo>
                  <a:pt x="229" y="0"/>
                  <a:pt x="248" y="0"/>
                  <a:pt x="248" y="0"/>
                </a:cubicBezTo>
                <a:cubicBezTo>
                  <a:pt x="248" y="0"/>
                  <a:pt x="229" y="19"/>
                  <a:pt x="210" y="19"/>
                </a:cubicBezTo>
                <a:cubicBezTo>
                  <a:pt x="191" y="19"/>
                  <a:pt x="153" y="19"/>
                  <a:pt x="114" y="19"/>
                </a:cubicBezTo>
                <a:cubicBezTo>
                  <a:pt x="95" y="19"/>
                  <a:pt x="57" y="19"/>
                  <a:pt x="38" y="19"/>
                </a:cubicBezTo>
                <a:cubicBezTo>
                  <a:pt x="19"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88"/>
          <p:cNvSpPr>
            <a:spLocks noChangeArrowheads="1"/>
          </p:cNvSpPr>
          <p:nvPr/>
        </p:nvSpPr>
        <p:spPr bwMode="auto">
          <a:xfrm>
            <a:off x="5841207" y="4056460"/>
            <a:ext cx="60722" cy="7144"/>
          </a:xfrm>
          <a:custGeom>
            <a:avLst/>
            <a:gdLst>
              <a:gd name="T0" fmla="*/ 0 w 211"/>
              <a:gd name="T1" fmla="*/ 0 h 20"/>
              <a:gd name="T2" fmla="*/ 0 w 211"/>
              <a:gd name="T3" fmla="*/ 0 h 20"/>
              <a:gd name="T4" fmla="*/ 19 w 211"/>
              <a:gd name="T5" fmla="*/ 0 h 20"/>
              <a:gd name="T6" fmla="*/ 95 w 211"/>
              <a:gd name="T7" fmla="*/ 0 h 20"/>
              <a:gd name="T8" fmla="*/ 172 w 211"/>
              <a:gd name="T9" fmla="*/ 0 h 20"/>
              <a:gd name="T10" fmla="*/ 210 w 211"/>
              <a:gd name="T11" fmla="*/ 0 h 20"/>
              <a:gd name="T12" fmla="*/ 172 w 211"/>
              <a:gd name="T13" fmla="*/ 0 h 20"/>
              <a:gd name="T14" fmla="*/ 95 w 211"/>
              <a:gd name="T15" fmla="*/ 19 h 20"/>
              <a:gd name="T16" fmla="*/ 19 w 211"/>
              <a:gd name="T17" fmla="*/ 0 h 20"/>
              <a:gd name="T18" fmla="*/ 0 w 211"/>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20">
                <a:moveTo>
                  <a:pt x="0" y="0"/>
                </a:moveTo>
                <a:lnTo>
                  <a:pt x="0" y="0"/>
                </a:lnTo>
                <a:cubicBezTo>
                  <a:pt x="0" y="0"/>
                  <a:pt x="0" y="0"/>
                  <a:pt x="19" y="0"/>
                </a:cubicBezTo>
                <a:cubicBezTo>
                  <a:pt x="38" y="0"/>
                  <a:pt x="76" y="0"/>
                  <a:pt x="95" y="0"/>
                </a:cubicBezTo>
                <a:cubicBezTo>
                  <a:pt x="115" y="0"/>
                  <a:pt x="153" y="0"/>
                  <a:pt x="172" y="0"/>
                </a:cubicBezTo>
                <a:cubicBezTo>
                  <a:pt x="191" y="0"/>
                  <a:pt x="210" y="0"/>
                  <a:pt x="210" y="0"/>
                </a:cubicBezTo>
                <a:cubicBezTo>
                  <a:pt x="210" y="0"/>
                  <a:pt x="191" y="0"/>
                  <a:pt x="172" y="0"/>
                </a:cubicBezTo>
                <a:cubicBezTo>
                  <a:pt x="153" y="0"/>
                  <a:pt x="115" y="19"/>
                  <a:pt x="95" y="19"/>
                </a:cubicBezTo>
                <a:cubicBezTo>
                  <a:pt x="76" y="19"/>
                  <a:pt x="38" y="0"/>
                  <a:pt x="19" y="0"/>
                </a:cubicBezTo>
                <a:cubicBezTo>
                  <a:pt x="0"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89"/>
          <p:cNvSpPr>
            <a:spLocks noChangeArrowheads="1"/>
          </p:cNvSpPr>
          <p:nvPr/>
        </p:nvSpPr>
        <p:spPr bwMode="auto">
          <a:xfrm>
            <a:off x="6217444" y="3839766"/>
            <a:ext cx="78581" cy="7144"/>
          </a:xfrm>
          <a:custGeom>
            <a:avLst/>
            <a:gdLst>
              <a:gd name="T0" fmla="*/ 0 w 269"/>
              <a:gd name="T1" fmla="*/ 0 h 20"/>
              <a:gd name="T2" fmla="*/ 0 w 269"/>
              <a:gd name="T3" fmla="*/ 0 h 20"/>
              <a:gd name="T4" fmla="*/ 39 w 269"/>
              <a:gd name="T5" fmla="*/ 0 h 20"/>
              <a:gd name="T6" fmla="*/ 134 w 269"/>
              <a:gd name="T7" fmla="*/ 0 h 20"/>
              <a:gd name="T8" fmla="*/ 229 w 269"/>
              <a:gd name="T9" fmla="*/ 0 h 20"/>
              <a:gd name="T10" fmla="*/ 268 w 269"/>
              <a:gd name="T11" fmla="*/ 0 h 20"/>
              <a:gd name="T12" fmla="*/ 229 w 269"/>
              <a:gd name="T13" fmla="*/ 19 h 20"/>
              <a:gd name="T14" fmla="*/ 134 w 269"/>
              <a:gd name="T15" fmla="*/ 19 h 20"/>
              <a:gd name="T16" fmla="*/ 39 w 269"/>
              <a:gd name="T17" fmla="*/ 0 h 20"/>
              <a:gd name="T18" fmla="*/ 0 w 269"/>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9" h="20">
                <a:moveTo>
                  <a:pt x="0" y="0"/>
                </a:moveTo>
                <a:lnTo>
                  <a:pt x="0" y="0"/>
                </a:lnTo>
                <a:cubicBezTo>
                  <a:pt x="0" y="0"/>
                  <a:pt x="19" y="0"/>
                  <a:pt x="39" y="0"/>
                </a:cubicBezTo>
                <a:cubicBezTo>
                  <a:pt x="58" y="0"/>
                  <a:pt x="96" y="0"/>
                  <a:pt x="134" y="0"/>
                </a:cubicBezTo>
                <a:cubicBezTo>
                  <a:pt x="172" y="0"/>
                  <a:pt x="210" y="0"/>
                  <a:pt x="229" y="0"/>
                </a:cubicBezTo>
                <a:cubicBezTo>
                  <a:pt x="268" y="0"/>
                  <a:pt x="268" y="0"/>
                  <a:pt x="268" y="0"/>
                </a:cubicBezTo>
                <a:cubicBezTo>
                  <a:pt x="268" y="0"/>
                  <a:pt x="268" y="0"/>
                  <a:pt x="229" y="19"/>
                </a:cubicBezTo>
                <a:cubicBezTo>
                  <a:pt x="210" y="19"/>
                  <a:pt x="172" y="19"/>
                  <a:pt x="134" y="19"/>
                </a:cubicBezTo>
                <a:cubicBezTo>
                  <a:pt x="96" y="19"/>
                  <a:pt x="58" y="19"/>
                  <a:pt x="39" y="0"/>
                </a:cubicBezTo>
                <a:cubicBezTo>
                  <a:pt x="19"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0"/>
          <p:cNvSpPr>
            <a:spLocks noChangeArrowheads="1"/>
          </p:cNvSpPr>
          <p:nvPr/>
        </p:nvSpPr>
        <p:spPr bwMode="auto">
          <a:xfrm>
            <a:off x="6223397" y="3830241"/>
            <a:ext cx="66675" cy="5953"/>
          </a:xfrm>
          <a:custGeom>
            <a:avLst/>
            <a:gdLst>
              <a:gd name="T0" fmla="*/ 0 w 230"/>
              <a:gd name="T1" fmla="*/ 19 h 20"/>
              <a:gd name="T2" fmla="*/ 0 w 230"/>
              <a:gd name="T3" fmla="*/ 19 h 20"/>
              <a:gd name="T4" fmla="*/ 39 w 230"/>
              <a:gd name="T5" fmla="*/ 0 h 20"/>
              <a:gd name="T6" fmla="*/ 115 w 230"/>
              <a:gd name="T7" fmla="*/ 0 h 20"/>
              <a:gd name="T8" fmla="*/ 191 w 230"/>
              <a:gd name="T9" fmla="*/ 0 h 20"/>
              <a:gd name="T10" fmla="*/ 229 w 230"/>
              <a:gd name="T11" fmla="*/ 19 h 20"/>
              <a:gd name="T12" fmla="*/ 191 w 230"/>
              <a:gd name="T13" fmla="*/ 19 h 20"/>
              <a:gd name="T14" fmla="*/ 115 w 230"/>
              <a:gd name="T15" fmla="*/ 19 h 20"/>
              <a:gd name="T16" fmla="*/ 39 w 230"/>
              <a:gd name="T17" fmla="*/ 19 h 20"/>
              <a:gd name="T18" fmla="*/ 0 w 230"/>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
                <a:moveTo>
                  <a:pt x="0" y="19"/>
                </a:moveTo>
                <a:lnTo>
                  <a:pt x="0" y="19"/>
                </a:lnTo>
                <a:cubicBezTo>
                  <a:pt x="0" y="19"/>
                  <a:pt x="20" y="19"/>
                  <a:pt x="39" y="0"/>
                </a:cubicBezTo>
                <a:cubicBezTo>
                  <a:pt x="58" y="0"/>
                  <a:pt x="77" y="0"/>
                  <a:pt x="115" y="0"/>
                </a:cubicBezTo>
                <a:cubicBezTo>
                  <a:pt x="134" y="0"/>
                  <a:pt x="172" y="0"/>
                  <a:pt x="191" y="0"/>
                </a:cubicBezTo>
                <a:cubicBezTo>
                  <a:pt x="210" y="19"/>
                  <a:pt x="229" y="19"/>
                  <a:pt x="229" y="19"/>
                </a:cubicBezTo>
                <a:cubicBezTo>
                  <a:pt x="229" y="19"/>
                  <a:pt x="210" y="19"/>
                  <a:pt x="191" y="19"/>
                </a:cubicBezTo>
                <a:cubicBezTo>
                  <a:pt x="172" y="19"/>
                  <a:pt x="134" y="19"/>
                  <a:pt x="115" y="19"/>
                </a:cubicBezTo>
                <a:cubicBezTo>
                  <a:pt x="77" y="19"/>
                  <a:pt x="58" y="19"/>
                  <a:pt x="39" y="19"/>
                </a:cubicBezTo>
                <a:cubicBezTo>
                  <a:pt x="20"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91"/>
          <p:cNvSpPr>
            <a:spLocks noChangeArrowheads="1"/>
          </p:cNvSpPr>
          <p:nvPr/>
        </p:nvSpPr>
        <p:spPr bwMode="auto">
          <a:xfrm>
            <a:off x="6091238" y="3796904"/>
            <a:ext cx="83344" cy="5953"/>
          </a:xfrm>
          <a:custGeom>
            <a:avLst/>
            <a:gdLst>
              <a:gd name="T0" fmla="*/ 0 w 287"/>
              <a:gd name="T1" fmla="*/ 0 h 20"/>
              <a:gd name="T2" fmla="*/ 0 w 287"/>
              <a:gd name="T3" fmla="*/ 0 h 20"/>
              <a:gd name="T4" fmla="*/ 38 w 287"/>
              <a:gd name="T5" fmla="*/ 0 h 20"/>
              <a:gd name="T6" fmla="*/ 134 w 287"/>
              <a:gd name="T7" fmla="*/ 0 h 20"/>
              <a:gd name="T8" fmla="*/ 229 w 287"/>
              <a:gd name="T9" fmla="*/ 0 h 20"/>
              <a:gd name="T10" fmla="*/ 286 w 287"/>
              <a:gd name="T11" fmla="*/ 19 h 20"/>
              <a:gd name="T12" fmla="*/ 229 w 287"/>
              <a:gd name="T13" fmla="*/ 19 h 20"/>
              <a:gd name="T14" fmla="*/ 134 w 287"/>
              <a:gd name="T15" fmla="*/ 19 h 20"/>
              <a:gd name="T16" fmla="*/ 38 w 287"/>
              <a:gd name="T17" fmla="*/ 19 h 20"/>
              <a:gd name="T18" fmla="*/ 0 w 287"/>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7" h="20">
                <a:moveTo>
                  <a:pt x="0" y="0"/>
                </a:moveTo>
                <a:lnTo>
                  <a:pt x="0" y="0"/>
                </a:lnTo>
                <a:cubicBezTo>
                  <a:pt x="0" y="0"/>
                  <a:pt x="19" y="0"/>
                  <a:pt x="38" y="0"/>
                </a:cubicBezTo>
                <a:cubicBezTo>
                  <a:pt x="76" y="0"/>
                  <a:pt x="115" y="0"/>
                  <a:pt x="134" y="0"/>
                </a:cubicBezTo>
                <a:cubicBezTo>
                  <a:pt x="172" y="0"/>
                  <a:pt x="210" y="0"/>
                  <a:pt x="229" y="0"/>
                </a:cubicBezTo>
                <a:cubicBezTo>
                  <a:pt x="268" y="0"/>
                  <a:pt x="286" y="19"/>
                  <a:pt x="286" y="19"/>
                </a:cubicBezTo>
                <a:cubicBezTo>
                  <a:pt x="286" y="19"/>
                  <a:pt x="268" y="19"/>
                  <a:pt x="229" y="19"/>
                </a:cubicBezTo>
                <a:cubicBezTo>
                  <a:pt x="210" y="19"/>
                  <a:pt x="172" y="19"/>
                  <a:pt x="134" y="19"/>
                </a:cubicBezTo>
                <a:cubicBezTo>
                  <a:pt x="115" y="19"/>
                  <a:pt x="76" y="19"/>
                  <a:pt x="38" y="19"/>
                </a:cubicBezTo>
                <a:cubicBezTo>
                  <a:pt x="19" y="19"/>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92"/>
          <p:cNvSpPr>
            <a:spLocks noChangeArrowheads="1"/>
          </p:cNvSpPr>
          <p:nvPr/>
        </p:nvSpPr>
        <p:spPr bwMode="auto">
          <a:xfrm>
            <a:off x="6096000" y="3789760"/>
            <a:ext cx="66675" cy="7144"/>
          </a:xfrm>
          <a:custGeom>
            <a:avLst/>
            <a:gdLst>
              <a:gd name="T0" fmla="*/ 0 w 231"/>
              <a:gd name="T1" fmla="*/ 0 h 20"/>
              <a:gd name="T2" fmla="*/ 0 w 231"/>
              <a:gd name="T3" fmla="*/ 0 h 20"/>
              <a:gd name="T4" fmla="*/ 38 w 231"/>
              <a:gd name="T5" fmla="*/ 0 h 20"/>
              <a:gd name="T6" fmla="*/ 115 w 231"/>
              <a:gd name="T7" fmla="*/ 0 h 20"/>
              <a:gd name="T8" fmla="*/ 191 w 231"/>
              <a:gd name="T9" fmla="*/ 0 h 20"/>
              <a:gd name="T10" fmla="*/ 230 w 231"/>
              <a:gd name="T11" fmla="*/ 0 h 20"/>
              <a:gd name="T12" fmla="*/ 191 w 231"/>
              <a:gd name="T13" fmla="*/ 0 h 20"/>
              <a:gd name="T14" fmla="*/ 115 w 231"/>
              <a:gd name="T15" fmla="*/ 19 h 20"/>
              <a:gd name="T16" fmla="*/ 38 w 231"/>
              <a:gd name="T17" fmla="*/ 0 h 20"/>
              <a:gd name="T18" fmla="*/ 0 w 231"/>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20">
                <a:moveTo>
                  <a:pt x="0" y="0"/>
                </a:moveTo>
                <a:lnTo>
                  <a:pt x="0" y="0"/>
                </a:lnTo>
                <a:cubicBezTo>
                  <a:pt x="0" y="0"/>
                  <a:pt x="19" y="0"/>
                  <a:pt x="38" y="0"/>
                </a:cubicBezTo>
                <a:cubicBezTo>
                  <a:pt x="57" y="0"/>
                  <a:pt x="96" y="0"/>
                  <a:pt x="115" y="0"/>
                </a:cubicBezTo>
                <a:cubicBezTo>
                  <a:pt x="153" y="0"/>
                  <a:pt x="172" y="0"/>
                  <a:pt x="191" y="0"/>
                </a:cubicBezTo>
                <a:cubicBezTo>
                  <a:pt x="210" y="0"/>
                  <a:pt x="230" y="0"/>
                  <a:pt x="230" y="0"/>
                </a:cubicBezTo>
                <a:cubicBezTo>
                  <a:pt x="230" y="0"/>
                  <a:pt x="210" y="0"/>
                  <a:pt x="191" y="0"/>
                </a:cubicBezTo>
                <a:cubicBezTo>
                  <a:pt x="172" y="19"/>
                  <a:pt x="153" y="19"/>
                  <a:pt x="115" y="19"/>
                </a:cubicBezTo>
                <a:cubicBezTo>
                  <a:pt x="96" y="19"/>
                  <a:pt x="57" y="19"/>
                  <a:pt x="38" y="0"/>
                </a:cubicBezTo>
                <a:cubicBezTo>
                  <a:pt x="19"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93"/>
          <p:cNvSpPr>
            <a:spLocks noChangeArrowheads="1"/>
          </p:cNvSpPr>
          <p:nvPr/>
        </p:nvSpPr>
        <p:spPr bwMode="auto">
          <a:xfrm>
            <a:off x="5945982" y="3823098"/>
            <a:ext cx="83344" cy="7144"/>
          </a:xfrm>
          <a:custGeom>
            <a:avLst/>
            <a:gdLst>
              <a:gd name="T0" fmla="*/ 0 w 287"/>
              <a:gd name="T1" fmla="*/ 19 h 20"/>
              <a:gd name="T2" fmla="*/ 0 w 287"/>
              <a:gd name="T3" fmla="*/ 19 h 20"/>
              <a:gd name="T4" fmla="*/ 57 w 287"/>
              <a:gd name="T5" fmla="*/ 0 h 20"/>
              <a:gd name="T6" fmla="*/ 153 w 287"/>
              <a:gd name="T7" fmla="*/ 0 h 20"/>
              <a:gd name="T8" fmla="*/ 248 w 287"/>
              <a:gd name="T9" fmla="*/ 19 h 20"/>
              <a:gd name="T10" fmla="*/ 286 w 287"/>
              <a:gd name="T11" fmla="*/ 19 h 20"/>
              <a:gd name="T12" fmla="*/ 248 w 287"/>
              <a:gd name="T13" fmla="*/ 19 h 20"/>
              <a:gd name="T14" fmla="*/ 153 w 287"/>
              <a:gd name="T15" fmla="*/ 19 h 20"/>
              <a:gd name="T16" fmla="*/ 57 w 287"/>
              <a:gd name="T17" fmla="*/ 19 h 20"/>
              <a:gd name="T18" fmla="*/ 0 w 287"/>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7" h="20">
                <a:moveTo>
                  <a:pt x="0" y="19"/>
                </a:moveTo>
                <a:lnTo>
                  <a:pt x="0" y="19"/>
                </a:lnTo>
                <a:cubicBezTo>
                  <a:pt x="0" y="19"/>
                  <a:pt x="19" y="19"/>
                  <a:pt x="57" y="0"/>
                </a:cubicBezTo>
                <a:cubicBezTo>
                  <a:pt x="76" y="0"/>
                  <a:pt x="114" y="0"/>
                  <a:pt x="153" y="0"/>
                </a:cubicBezTo>
                <a:cubicBezTo>
                  <a:pt x="190" y="0"/>
                  <a:pt x="210" y="0"/>
                  <a:pt x="248" y="19"/>
                </a:cubicBezTo>
                <a:cubicBezTo>
                  <a:pt x="267" y="19"/>
                  <a:pt x="286" y="19"/>
                  <a:pt x="286" y="19"/>
                </a:cubicBezTo>
                <a:cubicBezTo>
                  <a:pt x="286" y="19"/>
                  <a:pt x="267" y="19"/>
                  <a:pt x="248" y="19"/>
                </a:cubicBezTo>
                <a:cubicBezTo>
                  <a:pt x="210" y="19"/>
                  <a:pt x="190" y="19"/>
                  <a:pt x="153" y="19"/>
                </a:cubicBezTo>
                <a:cubicBezTo>
                  <a:pt x="114" y="19"/>
                  <a:pt x="76" y="19"/>
                  <a:pt x="57" y="19"/>
                </a:cubicBezTo>
                <a:cubicBezTo>
                  <a:pt x="19"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94"/>
          <p:cNvSpPr>
            <a:spLocks noChangeArrowheads="1"/>
          </p:cNvSpPr>
          <p:nvPr/>
        </p:nvSpPr>
        <p:spPr bwMode="auto">
          <a:xfrm>
            <a:off x="5950744" y="3818335"/>
            <a:ext cx="72629" cy="7144"/>
          </a:xfrm>
          <a:custGeom>
            <a:avLst/>
            <a:gdLst>
              <a:gd name="T0" fmla="*/ 0 w 249"/>
              <a:gd name="T1" fmla="*/ 0 h 20"/>
              <a:gd name="T2" fmla="*/ 0 w 249"/>
              <a:gd name="T3" fmla="*/ 0 h 20"/>
              <a:gd name="T4" fmla="*/ 38 w 249"/>
              <a:gd name="T5" fmla="*/ 0 h 20"/>
              <a:gd name="T6" fmla="*/ 134 w 249"/>
              <a:gd name="T7" fmla="*/ 0 h 20"/>
              <a:gd name="T8" fmla="*/ 210 w 249"/>
              <a:gd name="T9" fmla="*/ 0 h 20"/>
              <a:gd name="T10" fmla="*/ 248 w 249"/>
              <a:gd name="T11" fmla="*/ 0 h 20"/>
              <a:gd name="T12" fmla="*/ 210 w 249"/>
              <a:gd name="T13" fmla="*/ 19 h 20"/>
              <a:gd name="T14" fmla="*/ 115 w 249"/>
              <a:gd name="T15" fmla="*/ 19 h 20"/>
              <a:gd name="T16" fmla="*/ 38 w 249"/>
              <a:gd name="T17" fmla="*/ 19 h 20"/>
              <a:gd name="T18" fmla="*/ 0 w 249"/>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20">
                <a:moveTo>
                  <a:pt x="0" y="0"/>
                </a:moveTo>
                <a:lnTo>
                  <a:pt x="0" y="0"/>
                </a:lnTo>
                <a:cubicBezTo>
                  <a:pt x="0" y="0"/>
                  <a:pt x="19" y="0"/>
                  <a:pt x="38" y="0"/>
                </a:cubicBezTo>
                <a:cubicBezTo>
                  <a:pt x="57" y="0"/>
                  <a:pt x="95" y="0"/>
                  <a:pt x="134" y="0"/>
                </a:cubicBezTo>
                <a:cubicBezTo>
                  <a:pt x="153" y="0"/>
                  <a:pt x="191" y="0"/>
                  <a:pt x="210" y="0"/>
                </a:cubicBezTo>
                <a:cubicBezTo>
                  <a:pt x="229" y="0"/>
                  <a:pt x="248" y="0"/>
                  <a:pt x="248" y="0"/>
                </a:cubicBezTo>
                <a:cubicBezTo>
                  <a:pt x="248" y="0"/>
                  <a:pt x="229" y="19"/>
                  <a:pt x="210" y="19"/>
                </a:cubicBezTo>
                <a:cubicBezTo>
                  <a:pt x="191" y="19"/>
                  <a:pt x="153" y="19"/>
                  <a:pt x="115" y="19"/>
                </a:cubicBezTo>
                <a:cubicBezTo>
                  <a:pt x="95" y="19"/>
                  <a:pt x="57" y="19"/>
                  <a:pt x="38" y="19"/>
                </a:cubicBezTo>
                <a:cubicBezTo>
                  <a:pt x="19" y="0"/>
                  <a:pt x="0" y="0"/>
                  <a:pt x="0" y="0"/>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5"/>
          <p:cNvSpPr>
            <a:spLocks noChangeArrowheads="1"/>
          </p:cNvSpPr>
          <p:nvPr/>
        </p:nvSpPr>
        <p:spPr bwMode="auto">
          <a:xfrm>
            <a:off x="5841206" y="3930254"/>
            <a:ext cx="66675" cy="5953"/>
          </a:xfrm>
          <a:custGeom>
            <a:avLst/>
            <a:gdLst>
              <a:gd name="T0" fmla="*/ 0 w 230"/>
              <a:gd name="T1" fmla="*/ 19 h 20"/>
              <a:gd name="T2" fmla="*/ 0 w 230"/>
              <a:gd name="T3" fmla="*/ 19 h 20"/>
              <a:gd name="T4" fmla="*/ 38 w 230"/>
              <a:gd name="T5" fmla="*/ 19 h 20"/>
              <a:gd name="T6" fmla="*/ 115 w 230"/>
              <a:gd name="T7" fmla="*/ 0 h 20"/>
              <a:gd name="T8" fmla="*/ 191 w 230"/>
              <a:gd name="T9" fmla="*/ 19 h 20"/>
              <a:gd name="T10" fmla="*/ 229 w 230"/>
              <a:gd name="T11" fmla="*/ 19 h 20"/>
              <a:gd name="T12" fmla="*/ 191 w 230"/>
              <a:gd name="T13" fmla="*/ 19 h 20"/>
              <a:gd name="T14" fmla="*/ 115 w 230"/>
              <a:gd name="T15" fmla="*/ 19 h 20"/>
              <a:gd name="T16" fmla="*/ 38 w 230"/>
              <a:gd name="T17" fmla="*/ 19 h 20"/>
              <a:gd name="T18" fmla="*/ 0 w 230"/>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
                <a:moveTo>
                  <a:pt x="0" y="19"/>
                </a:moveTo>
                <a:lnTo>
                  <a:pt x="0" y="19"/>
                </a:lnTo>
                <a:cubicBezTo>
                  <a:pt x="0" y="19"/>
                  <a:pt x="0" y="19"/>
                  <a:pt x="38" y="19"/>
                </a:cubicBezTo>
                <a:cubicBezTo>
                  <a:pt x="57" y="0"/>
                  <a:pt x="76" y="0"/>
                  <a:pt x="115" y="0"/>
                </a:cubicBezTo>
                <a:cubicBezTo>
                  <a:pt x="134" y="0"/>
                  <a:pt x="172" y="19"/>
                  <a:pt x="191" y="19"/>
                </a:cubicBezTo>
                <a:cubicBezTo>
                  <a:pt x="210" y="19"/>
                  <a:pt x="229" y="19"/>
                  <a:pt x="229" y="19"/>
                </a:cubicBezTo>
                <a:cubicBezTo>
                  <a:pt x="229" y="19"/>
                  <a:pt x="210" y="19"/>
                  <a:pt x="191" y="19"/>
                </a:cubicBezTo>
                <a:cubicBezTo>
                  <a:pt x="172" y="19"/>
                  <a:pt x="134" y="19"/>
                  <a:pt x="115" y="19"/>
                </a:cubicBezTo>
                <a:cubicBezTo>
                  <a:pt x="76" y="19"/>
                  <a:pt x="57" y="19"/>
                  <a:pt x="38" y="19"/>
                </a:cubicBezTo>
                <a:cubicBezTo>
                  <a:pt x="0"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96"/>
          <p:cNvSpPr>
            <a:spLocks noChangeArrowheads="1"/>
          </p:cNvSpPr>
          <p:nvPr/>
        </p:nvSpPr>
        <p:spPr bwMode="auto">
          <a:xfrm>
            <a:off x="5841207" y="3923110"/>
            <a:ext cx="55960" cy="7144"/>
          </a:xfrm>
          <a:custGeom>
            <a:avLst/>
            <a:gdLst>
              <a:gd name="T0" fmla="*/ 0 w 192"/>
              <a:gd name="T1" fmla="*/ 19 h 20"/>
              <a:gd name="T2" fmla="*/ 0 w 192"/>
              <a:gd name="T3" fmla="*/ 19 h 20"/>
              <a:gd name="T4" fmla="*/ 38 w 192"/>
              <a:gd name="T5" fmla="*/ 0 h 20"/>
              <a:gd name="T6" fmla="*/ 95 w 192"/>
              <a:gd name="T7" fmla="*/ 0 h 20"/>
              <a:gd name="T8" fmla="*/ 172 w 192"/>
              <a:gd name="T9" fmla="*/ 0 h 20"/>
              <a:gd name="T10" fmla="*/ 191 w 192"/>
              <a:gd name="T11" fmla="*/ 19 h 20"/>
              <a:gd name="T12" fmla="*/ 172 w 192"/>
              <a:gd name="T13" fmla="*/ 19 h 20"/>
              <a:gd name="T14" fmla="*/ 95 w 192"/>
              <a:gd name="T15" fmla="*/ 19 h 20"/>
              <a:gd name="T16" fmla="*/ 38 w 192"/>
              <a:gd name="T17" fmla="*/ 19 h 20"/>
              <a:gd name="T18" fmla="*/ 0 w 192"/>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0">
                <a:moveTo>
                  <a:pt x="0" y="19"/>
                </a:moveTo>
                <a:lnTo>
                  <a:pt x="0" y="19"/>
                </a:lnTo>
                <a:cubicBezTo>
                  <a:pt x="0" y="19"/>
                  <a:pt x="19" y="19"/>
                  <a:pt x="38" y="0"/>
                </a:cubicBezTo>
                <a:cubicBezTo>
                  <a:pt x="57" y="0"/>
                  <a:pt x="76" y="0"/>
                  <a:pt x="95" y="0"/>
                </a:cubicBezTo>
                <a:cubicBezTo>
                  <a:pt x="134" y="0"/>
                  <a:pt x="153" y="0"/>
                  <a:pt x="172" y="0"/>
                </a:cubicBezTo>
                <a:cubicBezTo>
                  <a:pt x="191" y="19"/>
                  <a:pt x="191" y="19"/>
                  <a:pt x="191" y="19"/>
                </a:cubicBezTo>
                <a:cubicBezTo>
                  <a:pt x="191" y="19"/>
                  <a:pt x="191" y="19"/>
                  <a:pt x="172" y="19"/>
                </a:cubicBezTo>
                <a:cubicBezTo>
                  <a:pt x="153" y="19"/>
                  <a:pt x="134" y="19"/>
                  <a:pt x="95" y="19"/>
                </a:cubicBezTo>
                <a:cubicBezTo>
                  <a:pt x="76" y="19"/>
                  <a:pt x="57" y="19"/>
                  <a:pt x="38" y="19"/>
                </a:cubicBezTo>
                <a:cubicBezTo>
                  <a:pt x="19" y="19"/>
                  <a:pt x="0" y="19"/>
                  <a:pt x="0"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97"/>
          <p:cNvSpPr>
            <a:spLocks noChangeArrowheads="1"/>
          </p:cNvSpPr>
          <p:nvPr/>
        </p:nvSpPr>
        <p:spPr bwMode="auto">
          <a:xfrm>
            <a:off x="6191250" y="3763567"/>
            <a:ext cx="10716" cy="354806"/>
          </a:xfrm>
          <a:custGeom>
            <a:avLst/>
            <a:gdLst>
              <a:gd name="T0" fmla="*/ 0 w 39"/>
              <a:gd name="T1" fmla="*/ 0 h 1223"/>
              <a:gd name="T2" fmla="*/ 0 w 39"/>
              <a:gd name="T3" fmla="*/ 0 h 1223"/>
              <a:gd name="T4" fmla="*/ 19 w 39"/>
              <a:gd name="T5" fmla="*/ 57 h 1223"/>
              <a:gd name="T6" fmla="*/ 19 w 39"/>
              <a:gd name="T7" fmla="*/ 191 h 1223"/>
              <a:gd name="T8" fmla="*/ 19 w 39"/>
              <a:gd name="T9" fmla="*/ 382 h 1223"/>
              <a:gd name="T10" fmla="*/ 38 w 39"/>
              <a:gd name="T11" fmla="*/ 611 h 1223"/>
              <a:gd name="T12" fmla="*/ 38 w 39"/>
              <a:gd name="T13" fmla="*/ 840 h 1223"/>
              <a:gd name="T14" fmla="*/ 38 w 39"/>
              <a:gd name="T15" fmla="*/ 1031 h 1223"/>
              <a:gd name="T16" fmla="*/ 19 w 39"/>
              <a:gd name="T17" fmla="*/ 1165 h 1223"/>
              <a:gd name="T18" fmla="*/ 19 w 39"/>
              <a:gd name="T19" fmla="*/ 1222 h 1223"/>
              <a:gd name="T20" fmla="*/ 19 w 39"/>
              <a:gd name="T21" fmla="*/ 1165 h 1223"/>
              <a:gd name="T22" fmla="*/ 19 w 39"/>
              <a:gd name="T23" fmla="*/ 1031 h 1223"/>
              <a:gd name="T24" fmla="*/ 0 w 39"/>
              <a:gd name="T25" fmla="*/ 840 h 1223"/>
              <a:gd name="T26" fmla="*/ 0 w 39"/>
              <a:gd name="T27" fmla="*/ 611 h 1223"/>
              <a:gd name="T28" fmla="*/ 0 w 39"/>
              <a:gd name="T29" fmla="*/ 382 h 1223"/>
              <a:gd name="T30" fmla="*/ 0 w 39"/>
              <a:gd name="T31" fmla="*/ 191 h 1223"/>
              <a:gd name="T32" fmla="*/ 0 w 39"/>
              <a:gd name="T33" fmla="*/ 57 h 1223"/>
              <a:gd name="T34" fmla="*/ 0 w 39"/>
              <a:gd name="T35"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1223">
                <a:moveTo>
                  <a:pt x="0" y="0"/>
                </a:moveTo>
                <a:lnTo>
                  <a:pt x="0" y="0"/>
                </a:lnTo>
                <a:cubicBezTo>
                  <a:pt x="0" y="0"/>
                  <a:pt x="19" y="19"/>
                  <a:pt x="19" y="57"/>
                </a:cubicBezTo>
                <a:cubicBezTo>
                  <a:pt x="19" y="96"/>
                  <a:pt x="19" y="134"/>
                  <a:pt x="19" y="191"/>
                </a:cubicBezTo>
                <a:cubicBezTo>
                  <a:pt x="19" y="248"/>
                  <a:pt x="19" y="325"/>
                  <a:pt x="19" y="382"/>
                </a:cubicBezTo>
                <a:cubicBezTo>
                  <a:pt x="38" y="459"/>
                  <a:pt x="38" y="535"/>
                  <a:pt x="38" y="611"/>
                </a:cubicBezTo>
                <a:cubicBezTo>
                  <a:pt x="38" y="688"/>
                  <a:pt x="38" y="764"/>
                  <a:pt x="38" y="840"/>
                </a:cubicBezTo>
                <a:cubicBezTo>
                  <a:pt x="38" y="897"/>
                  <a:pt x="38" y="974"/>
                  <a:pt x="38" y="1031"/>
                </a:cubicBezTo>
                <a:cubicBezTo>
                  <a:pt x="38" y="1088"/>
                  <a:pt x="38" y="1126"/>
                  <a:pt x="19" y="1165"/>
                </a:cubicBezTo>
                <a:cubicBezTo>
                  <a:pt x="19" y="1203"/>
                  <a:pt x="19" y="1222"/>
                  <a:pt x="19" y="1222"/>
                </a:cubicBezTo>
                <a:cubicBezTo>
                  <a:pt x="19" y="1222"/>
                  <a:pt x="19" y="1203"/>
                  <a:pt x="19" y="1165"/>
                </a:cubicBezTo>
                <a:cubicBezTo>
                  <a:pt x="19" y="1126"/>
                  <a:pt x="19" y="1088"/>
                  <a:pt x="19" y="1031"/>
                </a:cubicBezTo>
                <a:cubicBezTo>
                  <a:pt x="19" y="974"/>
                  <a:pt x="19" y="897"/>
                  <a:pt x="0" y="840"/>
                </a:cubicBezTo>
                <a:cubicBezTo>
                  <a:pt x="0" y="764"/>
                  <a:pt x="0" y="688"/>
                  <a:pt x="0" y="611"/>
                </a:cubicBezTo>
                <a:cubicBezTo>
                  <a:pt x="0" y="535"/>
                  <a:pt x="0" y="459"/>
                  <a:pt x="0" y="382"/>
                </a:cubicBezTo>
                <a:cubicBezTo>
                  <a:pt x="0" y="325"/>
                  <a:pt x="0" y="248"/>
                  <a:pt x="0" y="191"/>
                </a:cubicBezTo>
                <a:cubicBezTo>
                  <a:pt x="0" y="134"/>
                  <a:pt x="0" y="96"/>
                  <a:pt x="0" y="57"/>
                </a:cubicBezTo>
                <a:cubicBezTo>
                  <a:pt x="0" y="19"/>
                  <a:pt x="0" y="0"/>
                  <a:pt x="0"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98"/>
          <p:cNvSpPr>
            <a:spLocks noChangeArrowheads="1"/>
          </p:cNvSpPr>
          <p:nvPr/>
        </p:nvSpPr>
        <p:spPr bwMode="auto">
          <a:xfrm>
            <a:off x="6050757" y="3751660"/>
            <a:ext cx="11906" cy="350044"/>
          </a:xfrm>
          <a:custGeom>
            <a:avLst/>
            <a:gdLst>
              <a:gd name="T0" fmla="*/ 0 w 39"/>
              <a:gd name="T1" fmla="*/ 0 h 1204"/>
              <a:gd name="T2" fmla="*/ 0 w 39"/>
              <a:gd name="T3" fmla="*/ 0 h 1204"/>
              <a:gd name="T4" fmla="*/ 0 w 39"/>
              <a:gd name="T5" fmla="*/ 38 h 1204"/>
              <a:gd name="T6" fmla="*/ 19 w 39"/>
              <a:gd name="T7" fmla="*/ 191 h 1204"/>
              <a:gd name="T8" fmla="*/ 19 w 39"/>
              <a:gd name="T9" fmla="*/ 382 h 1204"/>
              <a:gd name="T10" fmla="*/ 19 w 39"/>
              <a:gd name="T11" fmla="*/ 592 h 1204"/>
              <a:gd name="T12" fmla="*/ 38 w 39"/>
              <a:gd name="T13" fmla="*/ 821 h 1204"/>
              <a:gd name="T14" fmla="*/ 19 w 39"/>
              <a:gd name="T15" fmla="*/ 1012 h 1204"/>
              <a:gd name="T16" fmla="*/ 19 w 39"/>
              <a:gd name="T17" fmla="*/ 1145 h 1204"/>
              <a:gd name="T18" fmla="*/ 19 w 39"/>
              <a:gd name="T19" fmla="*/ 1203 h 1204"/>
              <a:gd name="T20" fmla="*/ 19 w 39"/>
              <a:gd name="T21" fmla="*/ 1145 h 1204"/>
              <a:gd name="T22" fmla="*/ 19 w 39"/>
              <a:gd name="T23" fmla="*/ 1012 h 1204"/>
              <a:gd name="T24" fmla="*/ 0 w 39"/>
              <a:gd name="T25" fmla="*/ 821 h 1204"/>
              <a:gd name="T26" fmla="*/ 0 w 39"/>
              <a:gd name="T27" fmla="*/ 592 h 1204"/>
              <a:gd name="T28" fmla="*/ 0 w 39"/>
              <a:gd name="T29" fmla="*/ 382 h 1204"/>
              <a:gd name="T30" fmla="*/ 0 w 39"/>
              <a:gd name="T31" fmla="*/ 191 h 1204"/>
              <a:gd name="T32" fmla="*/ 0 w 39"/>
              <a:gd name="T33" fmla="*/ 38 h 1204"/>
              <a:gd name="T34" fmla="*/ 0 w 39"/>
              <a:gd name="T35" fmla="*/ 0 h 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1204">
                <a:moveTo>
                  <a:pt x="0" y="0"/>
                </a:moveTo>
                <a:lnTo>
                  <a:pt x="0" y="0"/>
                </a:lnTo>
                <a:cubicBezTo>
                  <a:pt x="0" y="0"/>
                  <a:pt x="0" y="19"/>
                  <a:pt x="0" y="38"/>
                </a:cubicBezTo>
                <a:cubicBezTo>
                  <a:pt x="19" y="76"/>
                  <a:pt x="19" y="134"/>
                  <a:pt x="19" y="191"/>
                </a:cubicBezTo>
                <a:cubicBezTo>
                  <a:pt x="19" y="229"/>
                  <a:pt x="19" y="305"/>
                  <a:pt x="19" y="382"/>
                </a:cubicBezTo>
                <a:cubicBezTo>
                  <a:pt x="19" y="439"/>
                  <a:pt x="19" y="515"/>
                  <a:pt x="19" y="592"/>
                </a:cubicBezTo>
                <a:cubicBezTo>
                  <a:pt x="38" y="668"/>
                  <a:pt x="38" y="745"/>
                  <a:pt x="38" y="821"/>
                </a:cubicBezTo>
                <a:cubicBezTo>
                  <a:pt x="38" y="897"/>
                  <a:pt x="19" y="955"/>
                  <a:pt x="19" y="1012"/>
                </a:cubicBezTo>
                <a:cubicBezTo>
                  <a:pt x="19" y="1069"/>
                  <a:pt x="19" y="1107"/>
                  <a:pt x="19" y="1145"/>
                </a:cubicBezTo>
                <a:cubicBezTo>
                  <a:pt x="19" y="1184"/>
                  <a:pt x="19" y="1203"/>
                  <a:pt x="19" y="1203"/>
                </a:cubicBezTo>
                <a:cubicBezTo>
                  <a:pt x="19" y="1203"/>
                  <a:pt x="19" y="1184"/>
                  <a:pt x="19" y="1145"/>
                </a:cubicBezTo>
                <a:cubicBezTo>
                  <a:pt x="19" y="1107"/>
                  <a:pt x="19" y="1069"/>
                  <a:pt x="19" y="1012"/>
                </a:cubicBezTo>
                <a:cubicBezTo>
                  <a:pt x="19" y="955"/>
                  <a:pt x="0" y="897"/>
                  <a:pt x="0" y="821"/>
                </a:cubicBezTo>
                <a:cubicBezTo>
                  <a:pt x="0" y="745"/>
                  <a:pt x="0" y="668"/>
                  <a:pt x="0" y="592"/>
                </a:cubicBezTo>
                <a:cubicBezTo>
                  <a:pt x="0" y="515"/>
                  <a:pt x="0" y="439"/>
                  <a:pt x="0" y="382"/>
                </a:cubicBezTo>
                <a:cubicBezTo>
                  <a:pt x="0" y="305"/>
                  <a:pt x="0" y="229"/>
                  <a:pt x="0" y="191"/>
                </a:cubicBezTo>
                <a:cubicBezTo>
                  <a:pt x="0" y="134"/>
                  <a:pt x="0" y="76"/>
                  <a:pt x="0" y="38"/>
                </a:cubicBezTo>
                <a:cubicBezTo>
                  <a:pt x="0" y="19"/>
                  <a:pt x="0" y="0"/>
                  <a:pt x="0"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9"/>
          <p:cNvSpPr>
            <a:spLocks noChangeArrowheads="1"/>
          </p:cNvSpPr>
          <p:nvPr/>
        </p:nvSpPr>
        <p:spPr bwMode="auto">
          <a:xfrm>
            <a:off x="5924550" y="3868342"/>
            <a:ext cx="5954" cy="250031"/>
          </a:xfrm>
          <a:custGeom>
            <a:avLst/>
            <a:gdLst>
              <a:gd name="T0" fmla="*/ 0 w 20"/>
              <a:gd name="T1" fmla="*/ 0 h 860"/>
              <a:gd name="T2" fmla="*/ 0 w 20"/>
              <a:gd name="T3" fmla="*/ 0 h 860"/>
              <a:gd name="T4" fmla="*/ 0 w 20"/>
              <a:gd name="T5" fmla="*/ 38 h 860"/>
              <a:gd name="T6" fmla="*/ 19 w 20"/>
              <a:gd name="T7" fmla="*/ 133 h 860"/>
              <a:gd name="T8" fmla="*/ 19 w 20"/>
              <a:gd name="T9" fmla="*/ 267 h 860"/>
              <a:gd name="T10" fmla="*/ 19 w 20"/>
              <a:gd name="T11" fmla="*/ 439 h 860"/>
              <a:gd name="T12" fmla="*/ 19 w 20"/>
              <a:gd name="T13" fmla="*/ 592 h 860"/>
              <a:gd name="T14" fmla="*/ 19 w 20"/>
              <a:gd name="T15" fmla="*/ 725 h 860"/>
              <a:gd name="T16" fmla="*/ 19 w 20"/>
              <a:gd name="T17" fmla="*/ 821 h 860"/>
              <a:gd name="T18" fmla="*/ 19 w 20"/>
              <a:gd name="T19" fmla="*/ 859 h 860"/>
              <a:gd name="T20" fmla="*/ 19 w 20"/>
              <a:gd name="T21" fmla="*/ 821 h 860"/>
              <a:gd name="T22" fmla="*/ 0 w 20"/>
              <a:gd name="T23" fmla="*/ 725 h 860"/>
              <a:gd name="T24" fmla="*/ 0 w 20"/>
              <a:gd name="T25" fmla="*/ 592 h 860"/>
              <a:gd name="T26" fmla="*/ 0 w 20"/>
              <a:gd name="T27" fmla="*/ 439 h 860"/>
              <a:gd name="T28" fmla="*/ 0 w 20"/>
              <a:gd name="T29" fmla="*/ 267 h 860"/>
              <a:gd name="T30" fmla="*/ 0 w 20"/>
              <a:gd name="T31" fmla="*/ 133 h 860"/>
              <a:gd name="T32" fmla="*/ 0 w 20"/>
              <a:gd name="T33" fmla="*/ 38 h 860"/>
              <a:gd name="T34" fmla="*/ 0 w 20"/>
              <a:gd name="T3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860">
                <a:moveTo>
                  <a:pt x="0" y="0"/>
                </a:moveTo>
                <a:lnTo>
                  <a:pt x="0" y="0"/>
                </a:lnTo>
                <a:cubicBezTo>
                  <a:pt x="0" y="0"/>
                  <a:pt x="0" y="19"/>
                  <a:pt x="0" y="38"/>
                </a:cubicBezTo>
                <a:cubicBezTo>
                  <a:pt x="19" y="57"/>
                  <a:pt x="19" y="96"/>
                  <a:pt x="19" y="133"/>
                </a:cubicBezTo>
                <a:cubicBezTo>
                  <a:pt x="19" y="172"/>
                  <a:pt x="19" y="229"/>
                  <a:pt x="19" y="267"/>
                </a:cubicBezTo>
                <a:cubicBezTo>
                  <a:pt x="19" y="325"/>
                  <a:pt x="19" y="381"/>
                  <a:pt x="19" y="439"/>
                </a:cubicBezTo>
                <a:cubicBezTo>
                  <a:pt x="19" y="477"/>
                  <a:pt x="19" y="534"/>
                  <a:pt x="19" y="592"/>
                </a:cubicBezTo>
                <a:cubicBezTo>
                  <a:pt x="19" y="649"/>
                  <a:pt x="19" y="687"/>
                  <a:pt x="19" y="725"/>
                </a:cubicBezTo>
                <a:cubicBezTo>
                  <a:pt x="19" y="763"/>
                  <a:pt x="19" y="802"/>
                  <a:pt x="19" y="821"/>
                </a:cubicBezTo>
                <a:cubicBezTo>
                  <a:pt x="19" y="840"/>
                  <a:pt x="19" y="859"/>
                  <a:pt x="19" y="859"/>
                </a:cubicBezTo>
                <a:cubicBezTo>
                  <a:pt x="19" y="859"/>
                  <a:pt x="19" y="840"/>
                  <a:pt x="19" y="821"/>
                </a:cubicBezTo>
                <a:cubicBezTo>
                  <a:pt x="19" y="802"/>
                  <a:pt x="0" y="763"/>
                  <a:pt x="0" y="725"/>
                </a:cubicBezTo>
                <a:cubicBezTo>
                  <a:pt x="0" y="687"/>
                  <a:pt x="0" y="649"/>
                  <a:pt x="0" y="592"/>
                </a:cubicBezTo>
                <a:cubicBezTo>
                  <a:pt x="0" y="534"/>
                  <a:pt x="0" y="477"/>
                  <a:pt x="0" y="439"/>
                </a:cubicBezTo>
                <a:cubicBezTo>
                  <a:pt x="0" y="381"/>
                  <a:pt x="0" y="325"/>
                  <a:pt x="0" y="267"/>
                </a:cubicBezTo>
                <a:cubicBezTo>
                  <a:pt x="0" y="229"/>
                  <a:pt x="0" y="172"/>
                  <a:pt x="0" y="133"/>
                </a:cubicBezTo>
                <a:cubicBezTo>
                  <a:pt x="0" y="96"/>
                  <a:pt x="0" y="57"/>
                  <a:pt x="0" y="38"/>
                </a:cubicBezTo>
                <a:cubicBezTo>
                  <a:pt x="0" y="19"/>
                  <a:pt x="0" y="0"/>
                  <a:pt x="0"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00"/>
          <p:cNvSpPr>
            <a:spLocks noChangeArrowheads="1"/>
          </p:cNvSpPr>
          <p:nvPr/>
        </p:nvSpPr>
        <p:spPr bwMode="auto">
          <a:xfrm>
            <a:off x="6379369" y="4245769"/>
            <a:ext cx="50006" cy="27385"/>
          </a:xfrm>
          <a:custGeom>
            <a:avLst/>
            <a:gdLst>
              <a:gd name="T0" fmla="*/ 172 w 173"/>
              <a:gd name="T1" fmla="*/ 95 h 96"/>
              <a:gd name="T2" fmla="*/ 172 w 173"/>
              <a:gd name="T3" fmla="*/ 95 h 96"/>
              <a:gd name="T4" fmla="*/ 153 w 173"/>
              <a:gd name="T5" fmla="*/ 75 h 96"/>
              <a:gd name="T6" fmla="*/ 76 w 173"/>
              <a:gd name="T7" fmla="*/ 56 h 96"/>
              <a:gd name="T8" fmla="*/ 19 w 173"/>
              <a:gd name="T9" fmla="*/ 18 h 96"/>
              <a:gd name="T10" fmla="*/ 0 w 173"/>
              <a:gd name="T11" fmla="*/ 0 h 96"/>
              <a:gd name="T12" fmla="*/ 19 w 173"/>
              <a:gd name="T13" fmla="*/ 0 h 96"/>
              <a:gd name="T14" fmla="*/ 96 w 173"/>
              <a:gd name="T15" fmla="*/ 37 h 96"/>
              <a:gd name="T16" fmla="*/ 153 w 173"/>
              <a:gd name="T17" fmla="*/ 75 h 96"/>
              <a:gd name="T18" fmla="*/ 172 w 173"/>
              <a:gd name="T19" fmla="*/ 9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96">
                <a:moveTo>
                  <a:pt x="172" y="95"/>
                </a:moveTo>
                <a:lnTo>
                  <a:pt x="172" y="95"/>
                </a:lnTo>
                <a:cubicBezTo>
                  <a:pt x="172" y="95"/>
                  <a:pt x="172" y="75"/>
                  <a:pt x="153" y="75"/>
                </a:cubicBezTo>
                <a:cubicBezTo>
                  <a:pt x="134" y="75"/>
                  <a:pt x="115" y="56"/>
                  <a:pt x="76" y="56"/>
                </a:cubicBezTo>
                <a:cubicBezTo>
                  <a:pt x="57" y="37"/>
                  <a:pt x="38" y="18"/>
                  <a:pt x="19" y="18"/>
                </a:cubicBezTo>
                <a:cubicBezTo>
                  <a:pt x="0" y="0"/>
                  <a:pt x="0" y="0"/>
                  <a:pt x="0" y="0"/>
                </a:cubicBezTo>
                <a:cubicBezTo>
                  <a:pt x="0" y="0"/>
                  <a:pt x="0" y="0"/>
                  <a:pt x="19" y="0"/>
                </a:cubicBezTo>
                <a:cubicBezTo>
                  <a:pt x="38" y="18"/>
                  <a:pt x="76" y="18"/>
                  <a:pt x="96" y="37"/>
                </a:cubicBezTo>
                <a:cubicBezTo>
                  <a:pt x="115" y="37"/>
                  <a:pt x="134" y="56"/>
                  <a:pt x="153" y="75"/>
                </a:cubicBezTo>
                <a:cubicBezTo>
                  <a:pt x="172" y="75"/>
                  <a:pt x="172" y="95"/>
                  <a:pt x="172" y="95"/>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01"/>
          <p:cNvSpPr>
            <a:spLocks noChangeArrowheads="1"/>
          </p:cNvSpPr>
          <p:nvPr/>
        </p:nvSpPr>
        <p:spPr bwMode="auto">
          <a:xfrm>
            <a:off x="6379369" y="4250532"/>
            <a:ext cx="45244" cy="22622"/>
          </a:xfrm>
          <a:custGeom>
            <a:avLst/>
            <a:gdLst>
              <a:gd name="T0" fmla="*/ 153 w 154"/>
              <a:gd name="T1" fmla="*/ 77 h 78"/>
              <a:gd name="T2" fmla="*/ 153 w 154"/>
              <a:gd name="T3" fmla="*/ 77 h 78"/>
              <a:gd name="T4" fmla="*/ 134 w 154"/>
              <a:gd name="T5" fmla="*/ 77 h 78"/>
              <a:gd name="T6" fmla="*/ 76 w 154"/>
              <a:gd name="T7" fmla="*/ 57 h 78"/>
              <a:gd name="T8" fmla="*/ 38 w 154"/>
              <a:gd name="T9" fmla="*/ 19 h 78"/>
              <a:gd name="T10" fmla="*/ 0 w 154"/>
              <a:gd name="T11" fmla="*/ 0 h 78"/>
              <a:gd name="T12" fmla="*/ 38 w 154"/>
              <a:gd name="T13" fmla="*/ 19 h 78"/>
              <a:gd name="T14" fmla="*/ 96 w 154"/>
              <a:gd name="T15" fmla="*/ 38 h 78"/>
              <a:gd name="T16" fmla="*/ 134 w 154"/>
              <a:gd name="T17" fmla="*/ 77 h 78"/>
              <a:gd name="T18" fmla="*/ 153 w 154"/>
              <a:gd name="T19" fmla="*/ 7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8">
                <a:moveTo>
                  <a:pt x="153" y="77"/>
                </a:moveTo>
                <a:lnTo>
                  <a:pt x="153" y="77"/>
                </a:lnTo>
                <a:cubicBezTo>
                  <a:pt x="153" y="77"/>
                  <a:pt x="153" y="77"/>
                  <a:pt x="134" y="77"/>
                </a:cubicBezTo>
                <a:cubicBezTo>
                  <a:pt x="115" y="77"/>
                  <a:pt x="96" y="57"/>
                  <a:pt x="76" y="57"/>
                </a:cubicBezTo>
                <a:cubicBezTo>
                  <a:pt x="57" y="38"/>
                  <a:pt x="38" y="38"/>
                  <a:pt x="38" y="19"/>
                </a:cubicBezTo>
                <a:cubicBezTo>
                  <a:pt x="19" y="19"/>
                  <a:pt x="0" y="0"/>
                  <a:pt x="0" y="0"/>
                </a:cubicBezTo>
                <a:cubicBezTo>
                  <a:pt x="0" y="0"/>
                  <a:pt x="19" y="19"/>
                  <a:pt x="38" y="19"/>
                </a:cubicBezTo>
                <a:cubicBezTo>
                  <a:pt x="38" y="19"/>
                  <a:pt x="76" y="19"/>
                  <a:pt x="96" y="38"/>
                </a:cubicBezTo>
                <a:cubicBezTo>
                  <a:pt x="115" y="38"/>
                  <a:pt x="115" y="57"/>
                  <a:pt x="134" y="77"/>
                </a:cubicBezTo>
                <a:cubicBezTo>
                  <a:pt x="153" y="77"/>
                  <a:pt x="153" y="77"/>
                  <a:pt x="153" y="77"/>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02"/>
          <p:cNvSpPr>
            <a:spLocks noChangeArrowheads="1"/>
          </p:cNvSpPr>
          <p:nvPr/>
        </p:nvSpPr>
        <p:spPr bwMode="auto">
          <a:xfrm>
            <a:off x="5907881" y="4572000"/>
            <a:ext cx="366713" cy="1589485"/>
          </a:xfrm>
          <a:custGeom>
            <a:avLst/>
            <a:gdLst>
              <a:gd name="T0" fmla="*/ 57 w 1261"/>
              <a:gd name="T1" fmla="*/ 5461 h 5462"/>
              <a:gd name="T2" fmla="*/ 1260 w 1261"/>
              <a:gd name="T3" fmla="*/ 5442 h 5462"/>
              <a:gd name="T4" fmla="*/ 1184 w 1261"/>
              <a:gd name="T5" fmla="*/ 0 h 5462"/>
              <a:gd name="T6" fmla="*/ 0 w 1261"/>
              <a:gd name="T7" fmla="*/ 19 h 5462"/>
              <a:gd name="T8" fmla="*/ 57 w 1261"/>
              <a:gd name="T9" fmla="*/ 5461 h 5462"/>
            </a:gdLst>
            <a:ahLst/>
            <a:cxnLst>
              <a:cxn ang="0">
                <a:pos x="T0" y="T1"/>
              </a:cxn>
              <a:cxn ang="0">
                <a:pos x="T2" y="T3"/>
              </a:cxn>
              <a:cxn ang="0">
                <a:pos x="T4" y="T5"/>
              </a:cxn>
              <a:cxn ang="0">
                <a:pos x="T6" y="T7"/>
              </a:cxn>
              <a:cxn ang="0">
                <a:pos x="T8" y="T9"/>
              </a:cxn>
            </a:cxnLst>
            <a:rect l="0" t="0" r="r" b="b"/>
            <a:pathLst>
              <a:path w="1261" h="5462">
                <a:moveTo>
                  <a:pt x="57" y="5461"/>
                </a:moveTo>
                <a:lnTo>
                  <a:pt x="1260" y="5442"/>
                </a:lnTo>
                <a:lnTo>
                  <a:pt x="1184" y="0"/>
                </a:lnTo>
                <a:lnTo>
                  <a:pt x="0" y="19"/>
                </a:lnTo>
                <a:lnTo>
                  <a:pt x="57" y="5461"/>
                </a:lnTo>
              </a:path>
            </a:pathLst>
          </a:custGeom>
          <a:solidFill>
            <a:srgbClr val="FFFFF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03"/>
          <p:cNvSpPr>
            <a:spLocks noChangeArrowheads="1"/>
          </p:cNvSpPr>
          <p:nvPr/>
        </p:nvSpPr>
        <p:spPr bwMode="auto">
          <a:xfrm>
            <a:off x="2976562" y="3346847"/>
            <a:ext cx="261938" cy="166688"/>
          </a:xfrm>
          <a:custGeom>
            <a:avLst/>
            <a:gdLst>
              <a:gd name="T0" fmla="*/ 897 w 898"/>
              <a:gd name="T1" fmla="*/ 38 h 574"/>
              <a:gd name="T2" fmla="*/ 897 w 898"/>
              <a:gd name="T3" fmla="*/ 38 h 574"/>
              <a:gd name="T4" fmla="*/ 305 w 898"/>
              <a:gd name="T5" fmla="*/ 0 h 574"/>
              <a:gd name="T6" fmla="*/ 210 w 898"/>
              <a:gd name="T7" fmla="*/ 77 h 574"/>
              <a:gd name="T8" fmla="*/ 0 w 898"/>
              <a:gd name="T9" fmla="*/ 573 h 574"/>
              <a:gd name="T10" fmla="*/ 897 w 898"/>
              <a:gd name="T11" fmla="*/ 38 h 574"/>
            </a:gdLst>
            <a:ahLst/>
            <a:cxnLst>
              <a:cxn ang="0">
                <a:pos x="T0" y="T1"/>
              </a:cxn>
              <a:cxn ang="0">
                <a:pos x="T2" y="T3"/>
              </a:cxn>
              <a:cxn ang="0">
                <a:pos x="T4" y="T5"/>
              </a:cxn>
              <a:cxn ang="0">
                <a:pos x="T6" y="T7"/>
              </a:cxn>
              <a:cxn ang="0">
                <a:pos x="T8" y="T9"/>
              </a:cxn>
              <a:cxn ang="0">
                <a:pos x="T10" y="T11"/>
              </a:cxn>
            </a:cxnLst>
            <a:rect l="0" t="0" r="r" b="b"/>
            <a:pathLst>
              <a:path w="898" h="574">
                <a:moveTo>
                  <a:pt x="897" y="38"/>
                </a:moveTo>
                <a:lnTo>
                  <a:pt x="897" y="38"/>
                </a:lnTo>
                <a:cubicBezTo>
                  <a:pt x="305" y="0"/>
                  <a:pt x="305" y="0"/>
                  <a:pt x="305" y="0"/>
                </a:cubicBezTo>
                <a:cubicBezTo>
                  <a:pt x="305" y="0"/>
                  <a:pt x="229" y="0"/>
                  <a:pt x="210" y="77"/>
                </a:cubicBezTo>
                <a:cubicBezTo>
                  <a:pt x="0" y="573"/>
                  <a:pt x="0" y="573"/>
                  <a:pt x="0" y="573"/>
                </a:cubicBezTo>
                <a:lnTo>
                  <a:pt x="897" y="38"/>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04"/>
          <p:cNvSpPr>
            <a:spLocks noChangeArrowheads="1"/>
          </p:cNvSpPr>
          <p:nvPr/>
        </p:nvSpPr>
        <p:spPr bwMode="auto">
          <a:xfrm>
            <a:off x="3281362" y="3218260"/>
            <a:ext cx="205979" cy="133350"/>
          </a:xfrm>
          <a:custGeom>
            <a:avLst/>
            <a:gdLst>
              <a:gd name="T0" fmla="*/ 420 w 707"/>
              <a:gd name="T1" fmla="*/ 0 h 459"/>
              <a:gd name="T2" fmla="*/ 420 w 707"/>
              <a:gd name="T3" fmla="*/ 0 h 459"/>
              <a:gd name="T4" fmla="*/ 668 w 707"/>
              <a:gd name="T5" fmla="*/ 153 h 459"/>
              <a:gd name="T6" fmla="*/ 439 w 707"/>
              <a:gd name="T7" fmla="*/ 439 h 459"/>
              <a:gd name="T8" fmla="*/ 0 w 707"/>
              <a:gd name="T9" fmla="*/ 458 h 459"/>
              <a:gd name="T10" fmla="*/ 420 w 707"/>
              <a:gd name="T11" fmla="*/ 0 h 459"/>
            </a:gdLst>
            <a:ahLst/>
            <a:cxnLst>
              <a:cxn ang="0">
                <a:pos x="T0" y="T1"/>
              </a:cxn>
              <a:cxn ang="0">
                <a:pos x="T2" y="T3"/>
              </a:cxn>
              <a:cxn ang="0">
                <a:pos x="T4" y="T5"/>
              </a:cxn>
              <a:cxn ang="0">
                <a:pos x="T6" y="T7"/>
              </a:cxn>
              <a:cxn ang="0">
                <a:pos x="T8" y="T9"/>
              </a:cxn>
              <a:cxn ang="0">
                <a:pos x="T10" y="T11"/>
              </a:cxn>
            </a:cxnLst>
            <a:rect l="0" t="0" r="r" b="b"/>
            <a:pathLst>
              <a:path w="707" h="459">
                <a:moveTo>
                  <a:pt x="420" y="0"/>
                </a:moveTo>
                <a:lnTo>
                  <a:pt x="420" y="0"/>
                </a:lnTo>
                <a:cubicBezTo>
                  <a:pt x="420" y="0"/>
                  <a:pt x="706" y="0"/>
                  <a:pt x="668" y="153"/>
                </a:cubicBezTo>
                <a:cubicBezTo>
                  <a:pt x="668" y="153"/>
                  <a:pt x="630" y="420"/>
                  <a:pt x="439" y="439"/>
                </a:cubicBezTo>
                <a:cubicBezTo>
                  <a:pt x="0" y="458"/>
                  <a:pt x="0" y="458"/>
                  <a:pt x="0" y="458"/>
                </a:cubicBezTo>
                <a:lnTo>
                  <a:pt x="420"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05"/>
          <p:cNvSpPr>
            <a:spLocks noChangeArrowheads="1"/>
          </p:cNvSpPr>
          <p:nvPr/>
        </p:nvSpPr>
        <p:spPr bwMode="auto">
          <a:xfrm>
            <a:off x="2855119" y="3896916"/>
            <a:ext cx="321469" cy="188119"/>
          </a:xfrm>
          <a:custGeom>
            <a:avLst/>
            <a:gdLst>
              <a:gd name="T0" fmla="*/ 1107 w 1108"/>
              <a:gd name="T1" fmla="*/ 285 h 649"/>
              <a:gd name="T2" fmla="*/ 973 w 1108"/>
              <a:gd name="T3" fmla="*/ 648 h 649"/>
              <a:gd name="T4" fmla="*/ 0 w 1108"/>
              <a:gd name="T5" fmla="*/ 305 h 649"/>
              <a:gd name="T6" fmla="*/ 114 w 1108"/>
              <a:gd name="T7" fmla="*/ 0 h 649"/>
              <a:gd name="T8" fmla="*/ 1107 w 1108"/>
              <a:gd name="T9" fmla="*/ 285 h 649"/>
            </a:gdLst>
            <a:ahLst/>
            <a:cxnLst>
              <a:cxn ang="0">
                <a:pos x="T0" y="T1"/>
              </a:cxn>
              <a:cxn ang="0">
                <a:pos x="T2" y="T3"/>
              </a:cxn>
              <a:cxn ang="0">
                <a:pos x="T4" y="T5"/>
              </a:cxn>
              <a:cxn ang="0">
                <a:pos x="T6" y="T7"/>
              </a:cxn>
              <a:cxn ang="0">
                <a:pos x="T8" y="T9"/>
              </a:cxn>
            </a:cxnLst>
            <a:rect l="0" t="0" r="r" b="b"/>
            <a:pathLst>
              <a:path w="1108" h="649">
                <a:moveTo>
                  <a:pt x="1107" y="285"/>
                </a:moveTo>
                <a:lnTo>
                  <a:pt x="973" y="648"/>
                </a:lnTo>
                <a:lnTo>
                  <a:pt x="0" y="305"/>
                </a:lnTo>
                <a:lnTo>
                  <a:pt x="114" y="0"/>
                </a:lnTo>
                <a:lnTo>
                  <a:pt x="1107" y="285"/>
                </a:lnTo>
              </a:path>
            </a:pathLst>
          </a:custGeom>
          <a:solidFill>
            <a:srgbClr val="FFFFF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06"/>
          <p:cNvSpPr>
            <a:spLocks noChangeArrowheads="1"/>
          </p:cNvSpPr>
          <p:nvPr/>
        </p:nvSpPr>
        <p:spPr bwMode="auto">
          <a:xfrm>
            <a:off x="2738438" y="3213497"/>
            <a:ext cx="550069" cy="809625"/>
          </a:xfrm>
          <a:custGeom>
            <a:avLst/>
            <a:gdLst>
              <a:gd name="T0" fmla="*/ 114 w 1891"/>
              <a:gd name="T1" fmla="*/ 1031 h 2788"/>
              <a:gd name="T2" fmla="*/ 114 w 1891"/>
              <a:gd name="T3" fmla="*/ 1031 h 2788"/>
              <a:gd name="T4" fmla="*/ 744 w 1891"/>
              <a:gd name="T5" fmla="*/ 114 h 2788"/>
              <a:gd name="T6" fmla="*/ 974 w 1891"/>
              <a:gd name="T7" fmla="*/ 0 h 2788"/>
              <a:gd name="T8" fmla="*/ 1050 w 1891"/>
              <a:gd name="T9" fmla="*/ 0 h 2788"/>
              <a:gd name="T10" fmla="*/ 1050 w 1891"/>
              <a:gd name="T11" fmla="*/ 0 h 2788"/>
              <a:gd name="T12" fmla="*/ 1069 w 1891"/>
              <a:gd name="T13" fmla="*/ 0 h 2788"/>
              <a:gd name="T14" fmla="*/ 1069 w 1891"/>
              <a:gd name="T15" fmla="*/ 859 h 2788"/>
              <a:gd name="T16" fmla="*/ 1069 w 1891"/>
              <a:gd name="T17" fmla="*/ 859 h 2788"/>
              <a:gd name="T18" fmla="*/ 1031 w 1891"/>
              <a:gd name="T19" fmla="*/ 802 h 2788"/>
              <a:gd name="T20" fmla="*/ 1012 w 1891"/>
              <a:gd name="T21" fmla="*/ 821 h 2788"/>
              <a:gd name="T22" fmla="*/ 821 w 1891"/>
              <a:gd name="T23" fmla="*/ 1031 h 2788"/>
              <a:gd name="T24" fmla="*/ 1069 w 1891"/>
              <a:gd name="T25" fmla="*/ 1585 h 2788"/>
              <a:gd name="T26" fmla="*/ 1069 w 1891"/>
              <a:gd name="T27" fmla="*/ 1661 h 2788"/>
              <a:gd name="T28" fmla="*/ 1298 w 1891"/>
              <a:gd name="T29" fmla="*/ 1680 h 2788"/>
              <a:gd name="T30" fmla="*/ 1642 w 1891"/>
              <a:gd name="T31" fmla="*/ 1871 h 2788"/>
              <a:gd name="T32" fmla="*/ 1890 w 1891"/>
              <a:gd name="T33" fmla="*/ 1986 h 2788"/>
              <a:gd name="T34" fmla="*/ 1890 w 1891"/>
              <a:gd name="T35" fmla="*/ 2081 h 2788"/>
              <a:gd name="T36" fmla="*/ 1852 w 1891"/>
              <a:gd name="T37" fmla="*/ 2138 h 2788"/>
              <a:gd name="T38" fmla="*/ 1852 w 1891"/>
              <a:gd name="T39" fmla="*/ 2138 h 2788"/>
              <a:gd name="T40" fmla="*/ 1451 w 1891"/>
              <a:gd name="T41" fmla="*/ 2787 h 2788"/>
              <a:gd name="T42" fmla="*/ 458 w 1891"/>
              <a:gd name="T43" fmla="*/ 2463 h 2788"/>
              <a:gd name="T44" fmla="*/ 57 w 1891"/>
              <a:gd name="T45" fmla="*/ 1356 h 2788"/>
              <a:gd name="T46" fmla="*/ 114 w 1891"/>
              <a:gd name="T47" fmla="*/ 1031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1" h="2788">
                <a:moveTo>
                  <a:pt x="114" y="1031"/>
                </a:moveTo>
                <a:lnTo>
                  <a:pt x="114" y="1031"/>
                </a:lnTo>
                <a:cubicBezTo>
                  <a:pt x="744" y="114"/>
                  <a:pt x="744" y="114"/>
                  <a:pt x="744" y="114"/>
                </a:cubicBezTo>
                <a:cubicBezTo>
                  <a:pt x="802" y="38"/>
                  <a:pt x="897" y="0"/>
                  <a:pt x="974" y="0"/>
                </a:cubicBezTo>
                <a:cubicBezTo>
                  <a:pt x="1050" y="0"/>
                  <a:pt x="1050" y="0"/>
                  <a:pt x="1050" y="0"/>
                </a:cubicBezTo>
                <a:lnTo>
                  <a:pt x="1050" y="0"/>
                </a:lnTo>
                <a:cubicBezTo>
                  <a:pt x="1069" y="0"/>
                  <a:pt x="1069" y="0"/>
                  <a:pt x="1069" y="0"/>
                </a:cubicBezTo>
                <a:cubicBezTo>
                  <a:pt x="1069" y="859"/>
                  <a:pt x="1069" y="859"/>
                  <a:pt x="1069" y="859"/>
                </a:cubicBezTo>
                <a:lnTo>
                  <a:pt x="1069" y="859"/>
                </a:lnTo>
                <a:cubicBezTo>
                  <a:pt x="1031" y="802"/>
                  <a:pt x="1031" y="802"/>
                  <a:pt x="1031" y="802"/>
                </a:cubicBezTo>
                <a:cubicBezTo>
                  <a:pt x="1012" y="821"/>
                  <a:pt x="1012" y="821"/>
                  <a:pt x="1012" y="821"/>
                </a:cubicBezTo>
                <a:cubicBezTo>
                  <a:pt x="1012" y="821"/>
                  <a:pt x="878" y="974"/>
                  <a:pt x="821" y="1031"/>
                </a:cubicBezTo>
                <a:cubicBezTo>
                  <a:pt x="783" y="1356"/>
                  <a:pt x="916" y="1527"/>
                  <a:pt x="1069" y="1585"/>
                </a:cubicBezTo>
                <a:cubicBezTo>
                  <a:pt x="1069" y="1661"/>
                  <a:pt x="1069" y="1661"/>
                  <a:pt x="1069" y="1661"/>
                </a:cubicBezTo>
                <a:cubicBezTo>
                  <a:pt x="1298" y="1680"/>
                  <a:pt x="1298" y="1680"/>
                  <a:pt x="1298" y="1680"/>
                </a:cubicBezTo>
                <a:cubicBezTo>
                  <a:pt x="1298" y="1680"/>
                  <a:pt x="1642" y="1852"/>
                  <a:pt x="1642" y="1871"/>
                </a:cubicBezTo>
                <a:cubicBezTo>
                  <a:pt x="1661" y="1871"/>
                  <a:pt x="1890" y="1986"/>
                  <a:pt x="1890" y="1986"/>
                </a:cubicBezTo>
                <a:cubicBezTo>
                  <a:pt x="1890" y="2081"/>
                  <a:pt x="1890" y="2081"/>
                  <a:pt x="1890" y="2081"/>
                </a:cubicBezTo>
                <a:cubicBezTo>
                  <a:pt x="1852" y="2138"/>
                  <a:pt x="1852" y="2138"/>
                  <a:pt x="1852" y="2138"/>
                </a:cubicBezTo>
                <a:lnTo>
                  <a:pt x="1852" y="2138"/>
                </a:lnTo>
                <a:cubicBezTo>
                  <a:pt x="1451" y="2787"/>
                  <a:pt x="1451" y="2787"/>
                  <a:pt x="1451" y="2787"/>
                </a:cubicBezTo>
                <a:cubicBezTo>
                  <a:pt x="458" y="2463"/>
                  <a:pt x="458" y="2463"/>
                  <a:pt x="458" y="2463"/>
                </a:cubicBezTo>
                <a:cubicBezTo>
                  <a:pt x="57" y="1356"/>
                  <a:pt x="57" y="1356"/>
                  <a:pt x="57" y="1356"/>
                </a:cubicBezTo>
                <a:cubicBezTo>
                  <a:pt x="0" y="1203"/>
                  <a:pt x="114" y="1031"/>
                  <a:pt x="114" y="1031"/>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07"/>
          <p:cNvSpPr>
            <a:spLocks noChangeArrowheads="1"/>
          </p:cNvSpPr>
          <p:nvPr/>
        </p:nvSpPr>
        <p:spPr bwMode="auto">
          <a:xfrm>
            <a:off x="2543175" y="2692004"/>
            <a:ext cx="1198960" cy="750094"/>
          </a:xfrm>
          <a:custGeom>
            <a:avLst/>
            <a:gdLst>
              <a:gd name="T0" fmla="*/ 3780 w 4125"/>
              <a:gd name="T1" fmla="*/ 0 h 2579"/>
              <a:gd name="T2" fmla="*/ 3780 w 4125"/>
              <a:gd name="T3" fmla="*/ 0 h 2579"/>
              <a:gd name="T4" fmla="*/ 1164 w 4125"/>
              <a:gd name="T5" fmla="*/ 0 h 2579"/>
              <a:gd name="T6" fmla="*/ 820 w 4125"/>
              <a:gd name="T7" fmla="*/ 363 h 2579"/>
              <a:gd name="T8" fmla="*/ 820 w 4125"/>
              <a:gd name="T9" fmla="*/ 955 h 2579"/>
              <a:gd name="T10" fmla="*/ 0 w 4125"/>
              <a:gd name="T11" fmla="*/ 1242 h 2579"/>
              <a:gd name="T12" fmla="*/ 820 w 4125"/>
              <a:gd name="T13" fmla="*/ 1432 h 2579"/>
              <a:gd name="T14" fmla="*/ 820 w 4125"/>
              <a:gd name="T15" fmla="*/ 2234 h 2579"/>
              <a:gd name="T16" fmla="*/ 1164 w 4125"/>
              <a:gd name="T17" fmla="*/ 2578 h 2579"/>
              <a:gd name="T18" fmla="*/ 3780 w 4125"/>
              <a:gd name="T19" fmla="*/ 2578 h 2579"/>
              <a:gd name="T20" fmla="*/ 4124 w 4125"/>
              <a:gd name="T21" fmla="*/ 2234 h 2579"/>
              <a:gd name="T22" fmla="*/ 4124 w 4125"/>
              <a:gd name="T23" fmla="*/ 363 h 2579"/>
              <a:gd name="T24" fmla="*/ 3780 w 4125"/>
              <a:gd name="T25" fmla="*/ 0 h 2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25" h="2579">
                <a:moveTo>
                  <a:pt x="3780" y="0"/>
                </a:moveTo>
                <a:lnTo>
                  <a:pt x="3780" y="0"/>
                </a:lnTo>
                <a:cubicBezTo>
                  <a:pt x="1164" y="0"/>
                  <a:pt x="1164" y="0"/>
                  <a:pt x="1164" y="0"/>
                </a:cubicBezTo>
                <a:cubicBezTo>
                  <a:pt x="973" y="0"/>
                  <a:pt x="820" y="172"/>
                  <a:pt x="820" y="363"/>
                </a:cubicBezTo>
                <a:cubicBezTo>
                  <a:pt x="820" y="955"/>
                  <a:pt x="820" y="955"/>
                  <a:pt x="820" y="955"/>
                </a:cubicBezTo>
                <a:cubicBezTo>
                  <a:pt x="496" y="1108"/>
                  <a:pt x="0" y="1242"/>
                  <a:pt x="0" y="1242"/>
                </a:cubicBezTo>
                <a:cubicBezTo>
                  <a:pt x="382" y="1394"/>
                  <a:pt x="649" y="1432"/>
                  <a:pt x="820" y="1432"/>
                </a:cubicBezTo>
                <a:cubicBezTo>
                  <a:pt x="820" y="2234"/>
                  <a:pt x="820" y="2234"/>
                  <a:pt x="820" y="2234"/>
                </a:cubicBezTo>
                <a:cubicBezTo>
                  <a:pt x="820" y="2425"/>
                  <a:pt x="973" y="2578"/>
                  <a:pt x="1164" y="2578"/>
                </a:cubicBezTo>
                <a:cubicBezTo>
                  <a:pt x="3780" y="2578"/>
                  <a:pt x="3780" y="2578"/>
                  <a:pt x="3780" y="2578"/>
                </a:cubicBezTo>
                <a:cubicBezTo>
                  <a:pt x="3971" y="2578"/>
                  <a:pt x="4124" y="2425"/>
                  <a:pt x="4124" y="2234"/>
                </a:cubicBezTo>
                <a:cubicBezTo>
                  <a:pt x="4124" y="363"/>
                  <a:pt x="4124" y="363"/>
                  <a:pt x="4124" y="363"/>
                </a:cubicBezTo>
                <a:cubicBezTo>
                  <a:pt x="4124" y="172"/>
                  <a:pt x="3971" y="0"/>
                  <a:pt x="3780" y="0"/>
                </a:cubicBezTo>
              </a:path>
            </a:pathLst>
          </a:custGeom>
          <a:solidFill>
            <a:srgbClr val="003760"/>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08"/>
          <p:cNvSpPr>
            <a:spLocks noChangeArrowheads="1"/>
          </p:cNvSpPr>
          <p:nvPr/>
        </p:nvSpPr>
        <p:spPr bwMode="auto">
          <a:xfrm>
            <a:off x="3026569" y="3292078"/>
            <a:ext cx="416719" cy="527447"/>
          </a:xfrm>
          <a:custGeom>
            <a:avLst/>
            <a:gdLst>
              <a:gd name="T0" fmla="*/ 0 w 1434"/>
              <a:gd name="T1" fmla="*/ 1375 h 1815"/>
              <a:gd name="T2" fmla="*/ 0 w 1434"/>
              <a:gd name="T3" fmla="*/ 1375 h 1815"/>
              <a:gd name="T4" fmla="*/ 0 w 1434"/>
              <a:gd name="T5" fmla="*/ 1279 h 1815"/>
              <a:gd name="T6" fmla="*/ 555 w 1434"/>
              <a:gd name="T7" fmla="*/ 1127 h 1815"/>
              <a:gd name="T8" fmla="*/ 555 w 1434"/>
              <a:gd name="T9" fmla="*/ 1127 h 1815"/>
              <a:gd name="T10" fmla="*/ 879 w 1434"/>
              <a:gd name="T11" fmla="*/ 210 h 1815"/>
              <a:gd name="T12" fmla="*/ 1203 w 1434"/>
              <a:gd name="T13" fmla="*/ 39 h 1815"/>
              <a:gd name="T14" fmla="*/ 1375 w 1434"/>
              <a:gd name="T15" fmla="*/ 382 h 1815"/>
              <a:gd name="T16" fmla="*/ 898 w 1434"/>
              <a:gd name="T17" fmla="*/ 1814 h 1815"/>
              <a:gd name="T18" fmla="*/ 402 w 1434"/>
              <a:gd name="T19" fmla="*/ 1642 h 1815"/>
              <a:gd name="T20" fmla="*/ 402 w 1434"/>
              <a:gd name="T21" fmla="*/ 1604 h 1815"/>
              <a:gd name="T22" fmla="*/ 134 w 1434"/>
              <a:gd name="T23" fmla="*/ 1508 h 1815"/>
              <a:gd name="T24" fmla="*/ 0 w 1434"/>
              <a:gd name="T25" fmla="*/ 1375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4" h="1815">
                <a:moveTo>
                  <a:pt x="0" y="1375"/>
                </a:moveTo>
                <a:lnTo>
                  <a:pt x="0" y="1375"/>
                </a:lnTo>
                <a:cubicBezTo>
                  <a:pt x="0" y="1279"/>
                  <a:pt x="0" y="1279"/>
                  <a:pt x="0" y="1279"/>
                </a:cubicBezTo>
                <a:cubicBezTo>
                  <a:pt x="344" y="1471"/>
                  <a:pt x="555" y="1127"/>
                  <a:pt x="555" y="1127"/>
                </a:cubicBezTo>
                <a:lnTo>
                  <a:pt x="555" y="1127"/>
                </a:lnTo>
                <a:cubicBezTo>
                  <a:pt x="879" y="210"/>
                  <a:pt x="879" y="210"/>
                  <a:pt x="879" y="210"/>
                </a:cubicBezTo>
                <a:cubicBezTo>
                  <a:pt x="917" y="76"/>
                  <a:pt x="1070" y="0"/>
                  <a:pt x="1203" y="39"/>
                </a:cubicBezTo>
                <a:cubicBezTo>
                  <a:pt x="1356" y="96"/>
                  <a:pt x="1433" y="249"/>
                  <a:pt x="1375" y="382"/>
                </a:cubicBezTo>
                <a:cubicBezTo>
                  <a:pt x="898" y="1814"/>
                  <a:pt x="898" y="1814"/>
                  <a:pt x="898" y="1814"/>
                </a:cubicBezTo>
                <a:cubicBezTo>
                  <a:pt x="402" y="1642"/>
                  <a:pt x="402" y="1642"/>
                  <a:pt x="402" y="1642"/>
                </a:cubicBezTo>
                <a:cubicBezTo>
                  <a:pt x="402" y="1604"/>
                  <a:pt x="402" y="1604"/>
                  <a:pt x="402" y="1604"/>
                </a:cubicBezTo>
                <a:cubicBezTo>
                  <a:pt x="287" y="1566"/>
                  <a:pt x="153" y="1527"/>
                  <a:pt x="134" y="1508"/>
                </a:cubicBezTo>
                <a:cubicBezTo>
                  <a:pt x="134" y="1490"/>
                  <a:pt x="0" y="1375"/>
                  <a:pt x="0" y="1375"/>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109"/>
          <p:cNvSpPr>
            <a:spLocks noChangeArrowheads="1"/>
          </p:cNvSpPr>
          <p:nvPr/>
        </p:nvSpPr>
        <p:spPr bwMode="auto">
          <a:xfrm>
            <a:off x="3126581" y="3818335"/>
            <a:ext cx="161925" cy="200025"/>
          </a:xfrm>
          <a:custGeom>
            <a:avLst/>
            <a:gdLst>
              <a:gd name="T0" fmla="*/ 115 w 555"/>
              <a:gd name="T1" fmla="*/ 687 h 688"/>
              <a:gd name="T2" fmla="*/ 115 w 555"/>
              <a:gd name="T3" fmla="*/ 687 h 688"/>
              <a:gd name="T4" fmla="*/ 0 w 555"/>
              <a:gd name="T5" fmla="*/ 497 h 688"/>
              <a:gd name="T6" fmla="*/ 306 w 555"/>
              <a:gd name="T7" fmla="*/ 134 h 688"/>
              <a:gd name="T8" fmla="*/ 554 w 555"/>
              <a:gd name="T9" fmla="*/ 0 h 688"/>
              <a:gd name="T10" fmla="*/ 115 w 555"/>
              <a:gd name="T11" fmla="*/ 687 h 688"/>
            </a:gdLst>
            <a:ahLst/>
            <a:cxnLst>
              <a:cxn ang="0">
                <a:pos x="T0" y="T1"/>
              </a:cxn>
              <a:cxn ang="0">
                <a:pos x="T2" y="T3"/>
              </a:cxn>
              <a:cxn ang="0">
                <a:pos x="T4" y="T5"/>
              </a:cxn>
              <a:cxn ang="0">
                <a:pos x="T6" y="T7"/>
              </a:cxn>
              <a:cxn ang="0">
                <a:pos x="T8" y="T9"/>
              </a:cxn>
              <a:cxn ang="0">
                <a:pos x="T10" y="T11"/>
              </a:cxn>
            </a:cxnLst>
            <a:rect l="0" t="0" r="r" b="b"/>
            <a:pathLst>
              <a:path w="555" h="688">
                <a:moveTo>
                  <a:pt x="115" y="687"/>
                </a:moveTo>
                <a:lnTo>
                  <a:pt x="115" y="687"/>
                </a:lnTo>
                <a:cubicBezTo>
                  <a:pt x="0" y="497"/>
                  <a:pt x="0" y="497"/>
                  <a:pt x="0" y="497"/>
                </a:cubicBezTo>
                <a:cubicBezTo>
                  <a:pt x="306" y="134"/>
                  <a:pt x="306" y="134"/>
                  <a:pt x="306" y="134"/>
                </a:cubicBezTo>
                <a:cubicBezTo>
                  <a:pt x="554" y="0"/>
                  <a:pt x="554" y="0"/>
                  <a:pt x="554" y="0"/>
                </a:cubicBezTo>
                <a:cubicBezTo>
                  <a:pt x="554" y="0"/>
                  <a:pt x="401" y="363"/>
                  <a:pt x="115" y="687"/>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10"/>
          <p:cNvSpPr>
            <a:spLocks noChangeArrowheads="1"/>
          </p:cNvSpPr>
          <p:nvPr/>
        </p:nvSpPr>
        <p:spPr bwMode="auto">
          <a:xfrm>
            <a:off x="3293269" y="3318273"/>
            <a:ext cx="121444" cy="121444"/>
          </a:xfrm>
          <a:custGeom>
            <a:avLst/>
            <a:gdLst>
              <a:gd name="T0" fmla="*/ 172 w 421"/>
              <a:gd name="T1" fmla="*/ 382 h 421"/>
              <a:gd name="T2" fmla="*/ 172 w 421"/>
              <a:gd name="T3" fmla="*/ 382 h 421"/>
              <a:gd name="T4" fmla="*/ 401 w 421"/>
              <a:gd name="T5" fmla="*/ 248 h 421"/>
              <a:gd name="T6" fmla="*/ 249 w 421"/>
              <a:gd name="T7" fmla="*/ 38 h 421"/>
              <a:gd name="T8" fmla="*/ 19 w 421"/>
              <a:gd name="T9" fmla="*/ 172 h 421"/>
              <a:gd name="T10" fmla="*/ 172 w 421"/>
              <a:gd name="T11" fmla="*/ 382 h 421"/>
            </a:gdLst>
            <a:ahLst/>
            <a:cxnLst>
              <a:cxn ang="0">
                <a:pos x="T0" y="T1"/>
              </a:cxn>
              <a:cxn ang="0">
                <a:pos x="T2" y="T3"/>
              </a:cxn>
              <a:cxn ang="0">
                <a:pos x="T4" y="T5"/>
              </a:cxn>
              <a:cxn ang="0">
                <a:pos x="T6" y="T7"/>
              </a:cxn>
              <a:cxn ang="0">
                <a:pos x="T8" y="T9"/>
              </a:cxn>
              <a:cxn ang="0">
                <a:pos x="T10" y="T11"/>
              </a:cxn>
            </a:cxnLst>
            <a:rect l="0" t="0" r="r" b="b"/>
            <a:pathLst>
              <a:path w="421" h="421">
                <a:moveTo>
                  <a:pt x="172" y="382"/>
                </a:moveTo>
                <a:lnTo>
                  <a:pt x="172" y="382"/>
                </a:lnTo>
                <a:cubicBezTo>
                  <a:pt x="268" y="420"/>
                  <a:pt x="382" y="343"/>
                  <a:pt x="401" y="248"/>
                </a:cubicBezTo>
                <a:cubicBezTo>
                  <a:pt x="420" y="153"/>
                  <a:pt x="363" y="57"/>
                  <a:pt x="249" y="38"/>
                </a:cubicBezTo>
                <a:cubicBezTo>
                  <a:pt x="153" y="0"/>
                  <a:pt x="38" y="57"/>
                  <a:pt x="19" y="172"/>
                </a:cubicBezTo>
                <a:cubicBezTo>
                  <a:pt x="0" y="267"/>
                  <a:pt x="57" y="362"/>
                  <a:pt x="172" y="382"/>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11"/>
          <p:cNvSpPr>
            <a:spLocks noChangeArrowheads="1"/>
          </p:cNvSpPr>
          <p:nvPr/>
        </p:nvSpPr>
        <p:spPr bwMode="auto">
          <a:xfrm>
            <a:off x="3281362" y="3356372"/>
            <a:ext cx="128588" cy="90488"/>
          </a:xfrm>
          <a:custGeom>
            <a:avLst/>
            <a:gdLst>
              <a:gd name="T0" fmla="*/ 439 w 440"/>
              <a:gd name="T1" fmla="*/ 134 h 307"/>
              <a:gd name="T2" fmla="*/ 382 w 440"/>
              <a:gd name="T3" fmla="*/ 306 h 307"/>
              <a:gd name="T4" fmla="*/ 0 w 440"/>
              <a:gd name="T5" fmla="*/ 191 h 307"/>
              <a:gd name="T6" fmla="*/ 57 w 440"/>
              <a:gd name="T7" fmla="*/ 0 h 307"/>
              <a:gd name="T8" fmla="*/ 439 w 440"/>
              <a:gd name="T9" fmla="*/ 134 h 307"/>
            </a:gdLst>
            <a:ahLst/>
            <a:cxnLst>
              <a:cxn ang="0">
                <a:pos x="T0" y="T1"/>
              </a:cxn>
              <a:cxn ang="0">
                <a:pos x="T2" y="T3"/>
              </a:cxn>
              <a:cxn ang="0">
                <a:pos x="T4" y="T5"/>
              </a:cxn>
              <a:cxn ang="0">
                <a:pos x="T6" y="T7"/>
              </a:cxn>
              <a:cxn ang="0">
                <a:pos x="T8" y="T9"/>
              </a:cxn>
            </a:cxnLst>
            <a:rect l="0" t="0" r="r" b="b"/>
            <a:pathLst>
              <a:path w="440" h="307">
                <a:moveTo>
                  <a:pt x="439" y="134"/>
                </a:moveTo>
                <a:lnTo>
                  <a:pt x="382" y="306"/>
                </a:lnTo>
                <a:lnTo>
                  <a:pt x="0" y="191"/>
                </a:lnTo>
                <a:lnTo>
                  <a:pt x="57" y="0"/>
                </a:lnTo>
                <a:lnTo>
                  <a:pt x="439" y="134"/>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12"/>
          <p:cNvSpPr>
            <a:spLocks noChangeArrowheads="1"/>
          </p:cNvSpPr>
          <p:nvPr/>
        </p:nvSpPr>
        <p:spPr bwMode="auto">
          <a:xfrm>
            <a:off x="2259806" y="3930253"/>
            <a:ext cx="933450" cy="1641872"/>
          </a:xfrm>
          <a:custGeom>
            <a:avLst/>
            <a:gdLst>
              <a:gd name="T0" fmla="*/ 0 w 3209"/>
              <a:gd name="T1" fmla="*/ 5192 h 5651"/>
              <a:gd name="T2" fmla="*/ 1279 w 3209"/>
              <a:gd name="T3" fmla="*/ 5650 h 5651"/>
              <a:gd name="T4" fmla="*/ 3208 w 3209"/>
              <a:gd name="T5" fmla="*/ 458 h 5651"/>
              <a:gd name="T6" fmla="*/ 1928 w 3209"/>
              <a:gd name="T7" fmla="*/ 0 h 5651"/>
              <a:gd name="T8" fmla="*/ 0 w 3209"/>
              <a:gd name="T9" fmla="*/ 5192 h 5651"/>
            </a:gdLst>
            <a:ahLst/>
            <a:cxnLst>
              <a:cxn ang="0">
                <a:pos x="T0" y="T1"/>
              </a:cxn>
              <a:cxn ang="0">
                <a:pos x="T2" y="T3"/>
              </a:cxn>
              <a:cxn ang="0">
                <a:pos x="T4" y="T5"/>
              </a:cxn>
              <a:cxn ang="0">
                <a:pos x="T6" y="T7"/>
              </a:cxn>
              <a:cxn ang="0">
                <a:pos x="T8" y="T9"/>
              </a:cxn>
            </a:cxnLst>
            <a:rect l="0" t="0" r="r" b="b"/>
            <a:pathLst>
              <a:path w="3209" h="5651">
                <a:moveTo>
                  <a:pt x="0" y="5192"/>
                </a:moveTo>
                <a:lnTo>
                  <a:pt x="1279" y="5650"/>
                </a:lnTo>
                <a:lnTo>
                  <a:pt x="3208" y="458"/>
                </a:lnTo>
                <a:lnTo>
                  <a:pt x="1928" y="0"/>
                </a:lnTo>
                <a:lnTo>
                  <a:pt x="0" y="5192"/>
                </a:lnTo>
              </a:path>
            </a:pathLst>
          </a:custGeom>
          <a:solidFill>
            <a:srgbClr val="19B0B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13"/>
          <p:cNvSpPr>
            <a:spLocks noChangeArrowheads="1"/>
          </p:cNvSpPr>
          <p:nvPr/>
        </p:nvSpPr>
        <p:spPr bwMode="auto">
          <a:xfrm>
            <a:off x="3414713" y="3751660"/>
            <a:ext cx="333375" cy="566738"/>
          </a:xfrm>
          <a:custGeom>
            <a:avLst/>
            <a:gdLst>
              <a:gd name="T0" fmla="*/ 1146 w 1147"/>
              <a:gd name="T1" fmla="*/ 1774 h 1948"/>
              <a:gd name="T2" fmla="*/ 707 w 1147"/>
              <a:gd name="T3" fmla="*/ 1947 h 1948"/>
              <a:gd name="T4" fmla="*/ 0 w 1147"/>
              <a:gd name="T5" fmla="*/ 172 h 1948"/>
              <a:gd name="T6" fmla="*/ 440 w 1147"/>
              <a:gd name="T7" fmla="*/ 0 h 1948"/>
              <a:gd name="T8" fmla="*/ 1146 w 1147"/>
              <a:gd name="T9" fmla="*/ 1774 h 1948"/>
            </a:gdLst>
            <a:ahLst/>
            <a:cxnLst>
              <a:cxn ang="0">
                <a:pos x="T0" y="T1"/>
              </a:cxn>
              <a:cxn ang="0">
                <a:pos x="T2" y="T3"/>
              </a:cxn>
              <a:cxn ang="0">
                <a:pos x="T4" y="T5"/>
              </a:cxn>
              <a:cxn ang="0">
                <a:pos x="T6" y="T7"/>
              </a:cxn>
              <a:cxn ang="0">
                <a:pos x="T8" y="T9"/>
              </a:cxn>
            </a:cxnLst>
            <a:rect l="0" t="0" r="r" b="b"/>
            <a:pathLst>
              <a:path w="1147" h="1948">
                <a:moveTo>
                  <a:pt x="1146" y="1774"/>
                </a:moveTo>
                <a:lnTo>
                  <a:pt x="707" y="1947"/>
                </a:lnTo>
                <a:lnTo>
                  <a:pt x="0" y="172"/>
                </a:lnTo>
                <a:lnTo>
                  <a:pt x="440" y="0"/>
                </a:lnTo>
                <a:lnTo>
                  <a:pt x="1146" y="1774"/>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14"/>
          <p:cNvSpPr>
            <a:spLocks noChangeArrowheads="1"/>
          </p:cNvSpPr>
          <p:nvPr/>
        </p:nvSpPr>
        <p:spPr bwMode="auto">
          <a:xfrm>
            <a:off x="3403998" y="3696891"/>
            <a:ext cx="150019" cy="161925"/>
          </a:xfrm>
          <a:custGeom>
            <a:avLst/>
            <a:gdLst>
              <a:gd name="T0" fmla="*/ 478 w 516"/>
              <a:gd name="T1" fmla="*/ 191 h 555"/>
              <a:gd name="T2" fmla="*/ 478 w 516"/>
              <a:gd name="T3" fmla="*/ 191 h 555"/>
              <a:gd name="T4" fmla="*/ 344 w 516"/>
              <a:gd name="T5" fmla="*/ 496 h 555"/>
              <a:gd name="T6" fmla="*/ 57 w 516"/>
              <a:gd name="T7" fmla="*/ 363 h 555"/>
              <a:gd name="T8" fmla="*/ 172 w 516"/>
              <a:gd name="T9" fmla="*/ 57 h 555"/>
              <a:gd name="T10" fmla="*/ 478 w 516"/>
              <a:gd name="T11" fmla="*/ 191 h 555"/>
            </a:gdLst>
            <a:ahLst/>
            <a:cxnLst>
              <a:cxn ang="0">
                <a:pos x="T0" y="T1"/>
              </a:cxn>
              <a:cxn ang="0">
                <a:pos x="T2" y="T3"/>
              </a:cxn>
              <a:cxn ang="0">
                <a:pos x="T4" y="T5"/>
              </a:cxn>
              <a:cxn ang="0">
                <a:pos x="T6" y="T7"/>
              </a:cxn>
              <a:cxn ang="0">
                <a:pos x="T8" y="T9"/>
              </a:cxn>
              <a:cxn ang="0">
                <a:pos x="T10" y="T11"/>
              </a:cxn>
            </a:cxnLst>
            <a:rect l="0" t="0" r="r" b="b"/>
            <a:pathLst>
              <a:path w="516" h="555">
                <a:moveTo>
                  <a:pt x="478" y="191"/>
                </a:moveTo>
                <a:lnTo>
                  <a:pt x="478" y="191"/>
                </a:lnTo>
                <a:cubicBezTo>
                  <a:pt x="515" y="325"/>
                  <a:pt x="458" y="458"/>
                  <a:pt x="344" y="496"/>
                </a:cubicBezTo>
                <a:cubicBezTo>
                  <a:pt x="229" y="554"/>
                  <a:pt x="96" y="477"/>
                  <a:pt x="57" y="363"/>
                </a:cubicBezTo>
                <a:cubicBezTo>
                  <a:pt x="0" y="229"/>
                  <a:pt x="57" y="96"/>
                  <a:pt x="172" y="57"/>
                </a:cubicBezTo>
                <a:cubicBezTo>
                  <a:pt x="286" y="0"/>
                  <a:pt x="420" y="77"/>
                  <a:pt x="478" y="191"/>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115"/>
          <p:cNvSpPr>
            <a:spLocks noChangeArrowheads="1"/>
          </p:cNvSpPr>
          <p:nvPr/>
        </p:nvSpPr>
        <p:spPr bwMode="auto">
          <a:xfrm>
            <a:off x="3414713" y="3713560"/>
            <a:ext cx="122635" cy="111919"/>
          </a:xfrm>
          <a:custGeom>
            <a:avLst/>
            <a:gdLst>
              <a:gd name="T0" fmla="*/ 287 w 421"/>
              <a:gd name="T1" fmla="*/ 344 h 383"/>
              <a:gd name="T2" fmla="*/ 287 w 421"/>
              <a:gd name="T3" fmla="*/ 344 h 383"/>
              <a:gd name="T4" fmla="*/ 38 w 421"/>
              <a:gd name="T5" fmla="*/ 268 h 383"/>
              <a:gd name="T6" fmla="*/ 153 w 421"/>
              <a:gd name="T7" fmla="*/ 39 h 383"/>
              <a:gd name="T8" fmla="*/ 382 w 421"/>
              <a:gd name="T9" fmla="*/ 115 h 383"/>
              <a:gd name="T10" fmla="*/ 287 w 421"/>
              <a:gd name="T11" fmla="*/ 344 h 383"/>
            </a:gdLst>
            <a:ahLst/>
            <a:cxnLst>
              <a:cxn ang="0">
                <a:pos x="T0" y="T1"/>
              </a:cxn>
              <a:cxn ang="0">
                <a:pos x="T2" y="T3"/>
              </a:cxn>
              <a:cxn ang="0">
                <a:pos x="T4" y="T5"/>
              </a:cxn>
              <a:cxn ang="0">
                <a:pos x="T6" y="T7"/>
              </a:cxn>
              <a:cxn ang="0">
                <a:pos x="T8" y="T9"/>
              </a:cxn>
              <a:cxn ang="0">
                <a:pos x="T10" y="T11"/>
              </a:cxn>
            </a:cxnLst>
            <a:rect l="0" t="0" r="r" b="b"/>
            <a:pathLst>
              <a:path w="421" h="383">
                <a:moveTo>
                  <a:pt x="287" y="344"/>
                </a:moveTo>
                <a:lnTo>
                  <a:pt x="287" y="344"/>
                </a:lnTo>
                <a:cubicBezTo>
                  <a:pt x="191" y="382"/>
                  <a:pt x="77" y="344"/>
                  <a:pt x="38" y="268"/>
                </a:cubicBezTo>
                <a:cubicBezTo>
                  <a:pt x="0" y="172"/>
                  <a:pt x="58" y="76"/>
                  <a:pt x="153" y="39"/>
                </a:cubicBezTo>
                <a:cubicBezTo>
                  <a:pt x="248" y="0"/>
                  <a:pt x="344" y="39"/>
                  <a:pt x="382" y="115"/>
                </a:cubicBezTo>
                <a:cubicBezTo>
                  <a:pt x="420" y="210"/>
                  <a:pt x="363" y="306"/>
                  <a:pt x="287" y="344"/>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16"/>
          <p:cNvSpPr>
            <a:spLocks noChangeArrowheads="1"/>
          </p:cNvSpPr>
          <p:nvPr/>
        </p:nvSpPr>
        <p:spPr bwMode="auto">
          <a:xfrm>
            <a:off x="3675460" y="4035028"/>
            <a:ext cx="221456" cy="271463"/>
          </a:xfrm>
          <a:custGeom>
            <a:avLst/>
            <a:gdLst>
              <a:gd name="T0" fmla="*/ 764 w 765"/>
              <a:gd name="T1" fmla="*/ 743 h 935"/>
              <a:gd name="T2" fmla="*/ 286 w 765"/>
              <a:gd name="T3" fmla="*/ 934 h 935"/>
              <a:gd name="T4" fmla="*/ 0 w 765"/>
              <a:gd name="T5" fmla="*/ 190 h 935"/>
              <a:gd name="T6" fmla="*/ 477 w 765"/>
              <a:gd name="T7" fmla="*/ 0 h 935"/>
              <a:gd name="T8" fmla="*/ 764 w 765"/>
              <a:gd name="T9" fmla="*/ 743 h 935"/>
            </a:gdLst>
            <a:ahLst/>
            <a:cxnLst>
              <a:cxn ang="0">
                <a:pos x="T0" y="T1"/>
              </a:cxn>
              <a:cxn ang="0">
                <a:pos x="T2" y="T3"/>
              </a:cxn>
              <a:cxn ang="0">
                <a:pos x="T4" y="T5"/>
              </a:cxn>
              <a:cxn ang="0">
                <a:pos x="T6" y="T7"/>
              </a:cxn>
              <a:cxn ang="0">
                <a:pos x="T8" y="T9"/>
              </a:cxn>
            </a:cxnLst>
            <a:rect l="0" t="0" r="r" b="b"/>
            <a:pathLst>
              <a:path w="765" h="935">
                <a:moveTo>
                  <a:pt x="764" y="743"/>
                </a:moveTo>
                <a:lnTo>
                  <a:pt x="286" y="934"/>
                </a:lnTo>
                <a:lnTo>
                  <a:pt x="0" y="190"/>
                </a:lnTo>
                <a:lnTo>
                  <a:pt x="477" y="0"/>
                </a:lnTo>
                <a:lnTo>
                  <a:pt x="764" y="743"/>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117"/>
          <p:cNvSpPr>
            <a:spLocks noChangeArrowheads="1"/>
          </p:cNvSpPr>
          <p:nvPr/>
        </p:nvSpPr>
        <p:spPr bwMode="auto">
          <a:xfrm>
            <a:off x="3658791" y="3985022"/>
            <a:ext cx="166688" cy="166688"/>
          </a:xfrm>
          <a:custGeom>
            <a:avLst/>
            <a:gdLst>
              <a:gd name="T0" fmla="*/ 535 w 574"/>
              <a:gd name="T1" fmla="*/ 191 h 573"/>
              <a:gd name="T2" fmla="*/ 535 w 574"/>
              <a:gd name="T3" fmla="*/ 191 h 573"/>
              <a:gd name="T4" fmla="*/ 382 w 574"/>
              <a:gd name="T5" fmla="*/ 515 h 573"/>
              <a:gd name="T6" fmla="*/ 58 w 574"/>
              <a:gd name="T7" fmla="*/ 382 h 573"/>
              <a:gd name="T8" fmla="*/ 191 w 574"/>
              <a:gd name="T9" fmla="*/ 38 h 573"/>
              <a:gd name="T10" fmla="*/ 535 w 574"/>
              <a:gd name="T11" fmla="*/ 191 h 573"/>
            </a:gdLst>
            <a:ahLst/>
            <a:cxnLst>
              <a:cxn ang="0">
                <a:pos x="T0" y="T1"/>
              </a:cxn>
              <a:cxn ang="0">
                <a:pos x="T2" y="T3"/>
              </a:cxn>
              <a:cxn ang="0">
                <a:pos x="T4" y="T5"/>
              </a:cxn>
              <a:cxn ang="0">
                <a:pos x="T6" y="T7"/>
              </a:cxn>
              <a:cxn ang="0">
                <a:pos x="T8" y="T9"/>
              </a:cxn>
              <a:cxn ang="0">
                <a:pos x="T10" y="T11"/>
              </a:cxn>
            </a:cxnLst>
            <a:rect l="0" t="0" r="r" b="b"/>
            <a:pathLst>
              <a:path w="574" h="573">
                <a:moveTo>
                  <a:pt x="535" y="191"/>
                </a:moveTo>
                <a:lnTo>
                  <a:pt x="535" y="191"/>
                </a:lnTo>
                <a:cubicBezTo>
                  <a:pt x="573" y="324"/>
                  <a:pt x="516" y="458"/>
                  <a:pt x="382" y="515"/>
                </a:cubicBezTo>
                <a:cubicBezTo>
                  <a:pt x="248" y="572"/>
                  <a:pt x="115" y="496"/>
                  <a:pt x="58" y="382"/>
                </a:cubicBezTo>
                <a:cubicBezTo>
                  <a:pt x="0" y="248"/>
                  <a:pt x="77" y="95"/>
                  <a:pt x="191" y="38"/>
                </a:cubicBezTo>
                <a:cubicBezTo>
                  <a:pt x="325" y="0"/>
                  <a:pt x="478" y="57"/>
                  <a:pt x="535" y="191"/>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18"/>
          <p:cNvSpPr>
            <a:spLocks noChangeArrowheads="1"/>
          </p:cNvSpPr>
          <p:nvPr/>
        </p:nvSpPr>
        <p:spPr bwMode="auto">
          <a:xfrm>
            <a:off x="3820716" y="4006454"/>
            <a:ext cx="200025" cy="244078"/>
          </a:xfrm>
          <a:custGeom>
            <a:avLst/>
            <a:gdLst>
              <a:gd name="T0" fmla="*/ 687 w 688"/>
              <a:gd name="T1" fmla="*/ 668 h 840"/>
              <a:gd name="T2" fmla="*/ 268 w 688"/>
              <a:gd name="T3" fmla="*/ 839 h 840"/>
              <a:gd name="T4" fmla="*/ 0 w 688"/>
              <a:gd name="T5" fmla="*/ 172 h 840"/>
              <a:gd name="T6" fmla="*/ 420 w 688"/>
              <a:gd name="T7" fmla="*/ 0 h 840"/>
              <a:gd name="T8" fmla="*/ 687 w 688"/>
              <a:gd name="T9" fmla="*/ 668 h 840"/>
            </a:gdLst>
            <a:ahLst/>
            <a:cxnLst>
              <a:cxn ang="0">
                <a:pos x="T0" y="T1"/>
              </a:cxn>
              <a:cxn ang="0">
                <a:pos x="T2" y="T3"/>
              </a:cxn>
              <a:cxn ang="0">
                <a:pos x="T4" y="T5"/>
              </a:cxn>
              <a:cxn ang="0">
                <a:pos x="T6" y="T7"/>
              </a:cxn>
              <a:cxn ang="0">
                <a:pos x="T8" y="T9"/>
              </a:cxn>
            </a:cxnLst>
            <a:rect l="0" t="0" r="r" b="b"/>
            <a:pathLst>
              <a:path w="688" h="840">
                <a:moveTo>
                  <a:pt x="687" y="668"/>
                </a:moveTo>
                <a:lnTo>
                  <a:pt x="268" y="839"/>
                </a:lnTo>
                <a:lnTo>
                  <a:pt x="0" y="172"/>
                </a:lnTo>
                <a:lnTo>
                  <a:pt x="420" y="0"/>
                </a:lnTo>
                <a:lnTo>
                  <a:pt x="687" y="668"/>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9"/>
          <p:cNvSpPr>
            <a:spLocks noChangeArrowheads="1"/>
          </p:cNvSpPr>
          <p:nvPr/>
        </p:nvSpPr>
        <p:spPr bwMode="auto">
          <a:xfrm>
            <a:off x="3804048" y="3956447"/>
            <a:ext cx="154781" cy="157163"/>
          </a:xfrm>
          <a:custGeom>
            <a:avLst/>
            <a:gdLst>
              <a:gd name="T0" fmla="*/ 477 w 535"/>
              <a:gd name="T1" fmla="*/ 191 h 536"/>
              <a:gd name="T2" fmla="*/ 477 w 535"/>
              <a:gd name="T3" fmla="*/ 191 h 536"/>
              <a:gd name="T4" fmla="*/ 362 w 535"/>
              <a:gd name="T5" fmla="*/ 478 h 536"/>
              <a:gd name="T6" fmla="*/ 57 w 535"/>
              <a:gd name="T7" fmla="*/ 363 h 536"/>
              <a:gd name="T8" fmla="*/ 191 w 535"/>
              <a:gd name="T9" fmla="*/ 58 h 536"/>
              <a:gd name="T10" fmla="*/ 477 w 535"/>
              <a:gd name="T11" fmla="*/ 191 h 536"/>
            </a:gdLst>
            <a:ahLst/>
            <a:cxnLst>
              <a:cxn ang="0">
                <a:pos x="T0" y="T1"/>
              </a:cxn>
              <a:cxn ang="0">
                <a:pos x="T2" y="T3"/>
              </a:cxn>
              <a:cxn ang="0">
                <a:pos x="T4" y="T5"/>
              </a:cxn>
              <a:cxn ang="0">
                <a:pos x="T6" y="T7"/>
              </a:cxn>
              <a:cxn ang="0">
                <a:pos x="T8" y="T9"/>
              </a:cxn>
              <a:cxn ang="0">
                <a:pos x="T10" y="T11"/>
              </a:cxn>
            </a:cxnLst>
            <a:rect l="0" t="0" r="r" b="b"/>
            <a:pathLst>
              <a:path w="535" h="536">
                <a:moveTo>
                  <a:pt x="477" y="191"/>
                </a:moveTo>
                <a:lnTo>
                  <a:pt x="477" y="191"/>
                </a:lnTo>
                <a:cubicBezTo>
                  <a:pt x="534" y="306"/>
                  <a:pt x="477" y="439"/>
                  <a:pt x="362" y="478"/>
                </a:cubicBezTo>
                <a:cubicBezTo>
                  <a:pt x="229" y="535"/>
                  <a:pt x="95" y="478"/>
                  <a:pt x="57" y="363"/>
                </a:cubicBezTo>
                <a:cubicBezTo>
                  <a:pt x="0" y="229"/>
                  <a:pt x="57" y="96"/>
                  <a:pt x="191" y="58"/>
                </a:cubicBezTo>
                <a:cubicBezTo>
                  <a:pt x="305" y="0"/>
                  <a:pt x="439" y="58"/>
                  <a:pt x="477" y="191"/>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120"/>
          <p:cNvSpPr>
            <a:spLocks noChangeArrowheads="1"/>
          </p:cNvSpPr>
          <p:nvPr/>
        </p:nvSpPr>
        <p:spPr bwMode="auto">
          <a:xfrm>
            <a:off x="3946923" y="3985023"/>
            <a:ext cx="183356" cy="216694"/>
          </a:xfrm>
          <a:custGeom>
            <a:avLst/>
            <a:gdLst>
              <a:gd name="T0" fmla="*/ 630 w 631"/>
              <a:gd name="T1" fmla="*/ 591 h 745"/>
              <a:gd name="T2" fmla="*/ 248 w 631"/>
              <a:gd name="T3" fmla="*/ 744 h 745"/>
              <a:gd name="T4" fmla="*/ 0 w 631"/>
              <a:gd name="T5" fmla="*/ 153 h 745"/>
              <a:gd name="T6" fmla="*/ 382 w 631"/>
              <a:gd name="T7" fmla="*/ 0 h 745"/>
              <a:gd name="T8" fmla="*/ 630 w 631"/>
              <a:gd name="T9" fmla="*/ 591 h 745"/>
            </a:gdLst>
            <a:ahLst/>
            <a:cxnLst>
              <a:cxn ang="0">
                <a:pos x="T0" y="T1"/>
              </a:cxn>
              <a:cxn ang="0">
                <a:pos x="T2" y="T3"/>
              </a:cxn>
              <a:cxn ang="0">
                <a:pos x="T4" y="T5"/>
              </a:cxn>
              <a:cxn ang="0">
                <a:pos x="T6" y="T7"/>
              </a:cxn>
              <a:cxn ang="0">
                <a:pos x="T8" y="T9"/>
              </a:cxn>
            </a:cxnLst>
            <a:rect l="0" t="0" r="r" b="b"/>
            <a:pathLst>
              <a:path w="631" h="745">
                <a:moveTo>
                  <a:pt x="630" y="591"/>
                </a:moveTo>
                <a:lnTo>
                  <a:pt x="248" y="744"/>
                </a:lnTo>
                <a:lnTo>
                  <a:pt x="0" y="153"/>
                </a:lnTo>
                <a:lnTo>
                  <a:pt x="382" y="0"/>
                </a:lnTo>
                <a:lnTo>
                  <a:pt x="630" y="591"/>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121"/>
          <p:cNvSpPr>
            <a:spLocks noChangeArrowheads="1"/>
          </p:cNvSpPr>
          <p:nvPr/>
        </p:nvSpPr>
        <p:spPr bwMode="auto">
          <a:xfrm>
            <a:off x="3937398" y="3939779"/>
            <a:ext cx="139303" cy="139303"/>
          </a:xfrm>
          <a:custGeom>
            <a:avLst/>
            <a:gdLst>
              <a:gd name="T0" fmla="*/ 420 w 479"/>
              <a:gd name="T1" fmla="*/ 153 h 478"/>
              <a:gd name="T2" fmla="*/ 420 w 479"/>
              <a:gd name="T3" fmla="*/ 153 h 478"/>
              <a:gd name="T4" fmla="*/ 305 w 479"/>
              <a:gd name="T5" fmla="*/ 420 h 478"/>
              <a:gd name="T6" fmla="*/ 38 w 479"/>
              <a:gd name="T7" fmla="*/ 306 h 478"/>
              <a:gd name="T8" fmla="*/ 153 w 479"/>
              <a:gd name="T9" fmla="*/ 38 h 478"/>
              <a:gd name="T10" fmla="*/ 420 w 479"/>
              <a:gd name="T11" fmla="*/ 153 h 478"/>
            </a:gdLst>
            <a:ahLst/>
            <a:cxnLst>
              <a:cxn ang="0">
                <a:pos x="T0" y="T1"/>
              </a:cxn>
              <a:cxn ang="0">
                <a:pos x="T2" y="T3"/>
              </a:cxn>
              <a:cxn ang="0">
                <a:pos x="T4" y="T5"/>
              </a:cxn>
              <a:cxn ang="0">
                <a:pos x="T6" y="T7"/>
              </a:cxn>
              <a:cxn ang="0">
                <a:pos x="T8" y="T9"/>
              </a:cxn>
              <a:cxn ang="0">
                <a:pos x="T10" y="T11"/>
              </a:cxn>
            </a:cxnLst>
            <a:rect l="0" t="0" r="r" b="b"/>
            <a:pathLst>
              <a:path w="479" h="478">
                <a:moveTo>
                  <a:pt x="420" y="153"/>
                </a:moveTo>
                <a:lnTo>
                  <a:pt x="420" y="153"/>
                </a:lnTo>
                <a:cubicBezTo>
                  <a:pt x="478" y="267"/>
                  <a:pt x="420" y="382"/>
                  <a:pt x="305" y="420"/>
                </a:cubicBezTo>
                <a:cubicBezTo>
                  <a:pt x="210" y="477"/>
                  <a:pt x="96" y="420"/>
                  <a:pt x="38" y="306"/>
                </a:cubicBezTo>
                <a:cubicBezTo>
                  <a:pt x="0" y="210"/>
                  <a:pt x="57" y="77"/>
                  <a:pt x="153" y="38"/>
                </a:cubicBezTo>
                <a:cubicBezTo>
                  <a:pt x="267" y="0"/>
                  <a:pt x="382" y="57"/>
                  <a:pt x="420" y="153"/>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122"/>
          <p:cNvSpPr>
            <a:spLocks noChangeArrowheads="1"/>
          </p:cNvSpPr>
          <p:nvPr/>
        </p:nvSpPr>
        <p:spPr bwMode="auto">
          <a:xfrm>
            <a:off x="3587354" y="4273154"/>
            <a:ext cx="55959" cy="55959"/>
          </a:xfrm>
          <a:custGeom>
            <a:avLst/>
            <a:gdLst>
              <a:gd name="T0" fmla="*/ 19 w 192"/>
              <a:gd name="T1" fmla="*/ 0 h 191"/>
              <a:gd name="T2" fmla="*/ 191 w 192"/>
              <a:gd name="T3" fmla="*/ 114 h 191"/>
              <a:gd name="T4" fmla="*/ 134 w 192"/>
              <a:gd name="T5" fmla="*/ 171 h 191"/>
              <a:gd name="T6" fmla="*/ 38 w 192"/>
              <a:gd name="T7" fmla="*/ 190 h 191"/>
              <a:gd name="T8" fmla="*/ 0 w 192"/>
              <a:gd name="T9" fmla="*/ 133 h 191"/>
              <a:gd name="T10" fmla="*/ 19 w 192"/>
              <a:gd name="T11" fmla="*/ 0 h 191"/>
            </a:gdLst>
            <a:ahLst/>
            <a:cxnLst>
              <a:cxn ang="0">
                <a:pos x="T0" y="T1"/>
              </a:cxn>
              <a:cxn ang="0">
                <a:pos x="T2" y="T3"/>
              </a:cxn>
              <a:cxn ang="0">
                <a:pos x="T4" y="T5"/>
              </a:cxn>
              <a:cxn ang="0">
                <a:pos x="T6" y="T7"/>
              </a:cxn>
              <a:cxn ang="0">
                <a:pos x="T8" y="T9"/>
              </a:cxn>
              <a:cxn ang="0">
                <a:pos x="T10" y="T11"/>
              </a:cxn>
            </a:cxnLst>
            <a:rect l="0" t="0" r="r" b="b"/>
            <a:pathLst>
              <a:path w="192" h="191">
                <a:moveTo>
                  <a:pt x="19" y="0"/>
                </a:moveTo>
                <a:lnTo>
                  <a:pt x="191" y="114"/>
                </a:lnTo>
                <a:lnTo>
                  <a:pt x="134" y="171"/>
                </a:lnTo>
                <a:lnTo>
                  <a:pt x="38" y="190"/>
                </a:lnTo>
                <a:lnTo>
                  <a:pt x="0" y="133"/>
                </a:lnTo>
                <a:lnTo>
                  <a:pt x="19"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23"/>
          <p:cNvSpPr>
            <a:spLocks noChangeArrowheads="1"/>
          </p:cNvSpPr>
          <p:nvPr/>
        </p:nvSpPr>
        <p:spPr bwMode="auto">
          <a:xfrm>
            <a:off x="3370660" y="4173141"/>
            <a:ext cx="338138" cy="360759"/>
          </a:xfrm>
          <a:custGeom>
            <a:avLst/>
            <a:gdLst>
              <a:gd name="T0" fmla="*/ 286 w 1165"/>
              <a:gd name="T1" fmla="*/ 533 h 1241"/>
              <a:gd name="T2" fmla="*/ 286 w 1165"/>
              <a:gd name="T3" fmla="*/ 533 h 1241"/>
              <a:gd name="T4" fmla="*/ 76 w 1165"/>
              <a:gd name="T5" fmla="*/ 343 h 1241"/>
              <a:gd name="T6" fmla="*/ 114 w 1165"/>
              <a:gd name="T7" fmla="*/ 95 h 1241"/>
              <a:gd name="T8" fmla="*/ 439 w 1165"/>
              <a:gd name="T9" fmla="*/ 95 h 1241"/>
              <a:gd name="T10" fmla="*/ 782 w 1165"/>
              <a:gd name="T11" fmla="*/ 362 h 1241"/>
              <a:gd name="T12" fmla="*/ 1164 w 1165"/>
              <a:gd name="T13" fmla="*/ 1240 h 1241"/>
              <a:gd name="T14" fmla="*/ 286 w 1165"/>
              <a:gd name="T15" fmla="*/ 533 h 12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5" h="1241">
                <a:moveTo>
                  <a:pt x="286" y="533"/>
                </a:moveTo>
                <a:lnTo>
                  <a:pt x="286" y="533"/>
                </a:lnTo>
                <a:cubicBezTo>
                  <a:pt x="76" y="343"/>
                  <a:pt x="76" y="343"/>
                  <a:pt x="76" y="343"/>
                </a:cubicBezTo>
                <a:cubicBezTo>
                  <a:pt x="76" y="343"/>
                  <a:pt x="0" y="229"/>
                  <a:pt x="114" y="95"/>
                </a:cubicBezTo>
                <a:cubicBezTo>
                  <a:pt x="114" y="95"/>
                  <a:pt x="248" y="0"/>
                  <a:pt x="439" y="95"/>
                </a:cubicBezTo>
                <a:cubicBezTo>
                  <a:pt x="782" y="362"/>
                  <a:pt x="782" y="362"/>
                  <a:pt x="782" y="362"/>
                </a:cubicBezTo>
                <a:cubicBezTo>
                  <a:pt x="1164" y="1240"/>
                  <a:pt x="1164" y="1240"/>
                  <a:pt x="1164" y="1240"/>
                </a:cubicBezTo>
                <a:lnTo>
                  <a:pt x="286" y="533"/>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24"/>
          <p:cNvSpPr>
            <a:spLocks noChangeArrowheads="1"/>
          </p:cNvSpPr>
          <p:nvPr/>
        </p:nvSpPr>
        <p:spPr bwMode="auto">
          <a:xfrm>
            <a:off x="3381376" y="4223148"/>
            <a:ext cx="116681" cy="105965"/>
          </a:xfrm>
          <a:custGeom>
            <a:avLst/>
            <a:gdLst>
              <a:gd name="T0" fmla="*/ 58 w 403"/>
              <a:gd name="T1" fmla="*/ 151 h 362"/>
              <a:gd name="T2" fmla="*/ 58 w 403"/>
              <a:gd name="T3" fmla="*/ 151 h 362"/>
              <a:gd name="T4" fmla="*/ 96 w 403"/>
              <a:gd name="T5" fmla="*/ 0 h 362"/>
              <a:gd name="T6" fmla="*/ 344 w 403"/>
              <a:gd name="T7" fmla="*/ 151 h 362"/>
              <a:gd name="T8" fmla="*/ 325 w 403"/>
              <a:gd name="T9" fmla="*/ 342 h 362"/>
              <a:gd name="T10" fmla="*/ 287 w 403"/>
              <a:gd name="T11" fmla="*/ 361 h 362"/>
              <a:gd name="T12" fmla="*/ 58 w 403"/>
              <a:gd name="T13" fmla="*/ 151 h 362"/>
            </a:gdLst>
            <a:ahLst/>
            <a:cxnLst>
              <a:cxn ang="0">
                <a:pos x="T0" y="T1"/>
              </a:cxn>
              <a:cxn ang="0">
                <a:pos x="T2" y="T3"/>
              </a:cxn>
              <a:cxn ang="0">
                <a:pos x="T4" y="T5"/>
              </a:cxn>
              <a:cxn ang="0">
                <a:pos x="T6" y="T7"/>
              </a:cxn>
              <a:cxn ang="0">
                <a:pos x="T8" y="T9"/>
              </a:cxn>
              <a:cxn ang="0">
                <a:pos x="T10" y="T11"/>
              </a:cxn>
              <a:cxn ang="0">
                <a:pos x="T12" y="T13"/>
              </a:cxn>
            </a:cxnLst>
            <a:rect l="0" t="0" r="r" b="b"/>
            <a:pathLst>
              <a:path w="403" h="362">
                <a:moveTo>
                  <a:pt x="58" y="151"/>
                </a:moveTo>
                <a:lnTo>
                  <a:pt x="58" y="151"/>
                </a:lnTo>
                <a:cubicBezTo>
                  <a:pt x="58" y="151"/>
                  <a:pt x="0" y="38"/>
                  <a:pt x="96" y="0"/>
                </a:cubicBezTo>
                <a:cubicBezTo>
                  <a:pt x="96" y="0"/>
                  <a:pt x="173" y="0"/>
                  <a:pt x="344" y="151"/>
                </a:cubicBezTo>
                <a:cubicBezTo>
                  <a:pt x="344" y="151"/>
                  <a:pt x="402" y="266"/>
                  <a:pt x="325" y="342"/>
                </a:cubicBezTo>
                <a:cubicBezTo>
                  <a:pt x="287" y="361"/>
                  <a:pt x="287" y="361"/>
                  <a:pt x="287" y="361"/>
                </a:cubicBezTo>
                <a:lnTo>
                  <a:pt x="58" y="151"/>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25"/>
          <p:cNvSpPr>
            <a:spLocks noChangeArrowheads="1"/>
          </p:cNvSpPr>
          <p:nvPr/>
        </p:nvSpPr>
        <p:spPr bwMode="auto">
          <a:xfrm>
            <a:off x="3604022" y="4106467"/>
            <a:ext cx="600075" cy="477440"/>
          </a:xfrm>
          <a:custGeom>
            <a:avLst/>
            <a:gdLst>
              <a:gd name="T0" fmla="*/ 0 w 2063"/>
              <a:gd name="T1" fmla="*/ 705 h 1642"/>
              <a:gd name="T2" fmla="*/ 0 w 2063"/>
              <a:gd name="T3" fmla="*/ 705 h 1642"/>
              <a:gd name="T4" fmla="*/ 229 w 2063"/>
              <a:gd name="T5" fmla="*/ 1259 h 1642"/>
              <a:gd name="T6" fmla="*/ 153 w 2063"/>
              <a:gd name="T7" fmla="*/ 1278 h 1642"/>
              <a:gd name="T8" fmla="*/ 306 w 2063"/>
              <a:gd name="T9" fmla="*/ 1373 h 1642"/>
              <a:gd name="T10" fmla="*/ 344 w 2063"/>
              <a:gd name="T11" fmla="*/ 1450 h 1642"/>
              <a:gd name="T12" fmla="*/ 917 w 2063"/>
              <a:gd name="T13" fmla="*/ 1507 h 1642"/>
              <a:gd name="T14" fmla="*/ 917 w 2063"/>
              <a:gd name="T15" fmla="*/ 1507 h 1642"/>
              <a:gd name="T16" fmla="*/ 1050 w 2063"/>
              <a:gd name="T17" fmla="*/ 1469 h 1642"/>
              <a:gd name="T18" fmla="*/ 1624 w 2063"/>
              <a:gd name="T19" fmla="*/ 1240 h 1642"/>
              <a:gd name="T20" fmla="*/ 1986 w 2063"/>
              <a:gd name="T21" fmla="*/ 629 h 1642"/>
              <a:gd name="T22" fmla="*/ 1967 w 2063"/>
              <a:gd name="T23" fmla="*/ 591 h 1642"/>
              <a:gd name="T24" fmla="*/ 1738 w 2063"/>
              <a:gd name="T25" fmla="*/ 0 h 1642"/>
              <a:gd name="T26" fmla="*/ 0 w 2063"/>
              <a:gd name="T27" fmla="*/ 705 h 1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3" h="1642">
                <a:moveTo>
                  <a:pt x="0" y="705"/>
                </a:moveTo>
                <a:lnTo>
                  <a:pt x="0" y="705"/>
                </a:lnTo>
                <a:cubicBezTo>
                  <a:pt x="229" y="1259"/>
                  <a:pt x="229" y="1259"/>
                  <a:pt x="229" y="1259"/>
                </a:cubicBezTo>
                <a:cubicBezTo>
                  <a:pt x="153" y="1278"/>
                  <a:pt x="153" y="1278"/>
                  <a:pt x="153" y="1278"/>
                </a:cubicBezTo>
                <a:cubicBezTo>
                  <a:pt x="153" y="1278"/>
                  <a:pt x="210" y="1316"/>
                  <a:pt x="306" y="1373"/>
                </a:cubicBezTo>
                <a:cubicBezTo>
                  <a:pt x="344" y="1450"/>
                  <a:pt x="344" y="1450"/>
                  <a:pt x="344" y="1450"/>
                </a:cubicBezTo>
                <a:cubicBezTo>
                  <a:pt x="344" y="1450"/>
                  <a:pt x="535" y="1641"/>
                  <a:pt x="917" y="1507"/>
                </a:cubicBezTo>
                <a:lnTo>
                  <a:pt x="917" y="1507"/>
                </a:lnTo>
                <a:cubicBezTo>
                  <a:pt x="974" y="1507"/>
                  <a:pt x="1013" y="1488"/>
                  <a:pt x="1050" y="1469"/>
                </a:cubicBezTo>
                <a:cubicBezTo>
                  <a:pt x="1624" y="1240"/>
                  <a:pt x="1624" y="1240"/>
                  <a:pt x="1624" y="1240"/>
                </a:cubicBezTo>
                <a:cubicBezTo>
                  <a:pt x="1624" y="1240"/>
                  <a:pt x="2062" y="1068"/>
                  <a:pt x="1986" y="629"/>
                </a:cubicBezTo>
                <a:cubicBezTo>
                  <a:pt x="1967" y="591"/>
                  <a:pt x="1967" y="591"/>
                  <a:pt x="1967" y="591"/>
                </a:cubicBezTo>
                <a:cubicBezTo>
                  <a:pt x="1738" y="0"/>
                  <a:pt x="1738" y="0"/>
                  <a:pt x="1738" y="0"/>
                </a:cubicBezTo>
                <a:lnTo>
                  <a:pt x="0" y="705"/>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26"/>
          <p:cNvSpPr>
            <a:spLocks noChangeArrowheads="1"/>
          </p:cNvSpPr>
          <p:nvPr/>
        </p:nvSpPr>
        <p:spPr bwMode="auto">
          <a:xfrm>
            <a:off x="3804047" y="4379119"/>
            <a:ext cx="427434" cy="427435"/>
          </a:xfrm>
          <a:custGeom>
            <a:avLst/>
            <a:gdLst>
              <a:gd name="T0" fmla="*/ 1470 w 1471"/>
              <a:gd name="T1" fmla="*/ 1050 h 1472"/>
              <a:gd name="T2" fmla="*/ 420 w 1471"/>
              <a:gd name="T3" fmla="*/ 1471 h 1472"/>
              <a:gd name="T4" fmla="*/ 0 w 1471"/>
              <a:gd name="T5" fmla="*/ 420 h 1472"/>
              <a:gd name="T6" fmla="*/ 1050 w 1471"/>
              <a:gd name="T7" fmla="*/ 0 h 1472"/>
              <a:gd name="T8" fmla="*/ 1470 w 1471"/>
              <a:gd name="T9" fmla="*/ 1050 h 1472"/>
            </a:gdLst>
            <a:ahLst/>
            <a:cxnLst>
              <a:cxn ang="0">
                <a:pos x="T0" y="T1"/>
              </a:cxn>
              <a:cxn ang="0">
                <a:pos x="T2" y="T3"/>
              </a:cxn>
              <a:cxn ang="0">
                <a:pos x="T4" y="T5"/>
              </a:cxn>
              <a:cxn ang="0">
                <a:pos x="T6" y="T7"/>
              </a:cxn>
              <a:cxn ang="0">
                <a:pos x="T8" y="T9"/>
              </a:cxn>
            </a:cxnLst>
            <a:rect l="0" t="0" r="r" b="b"/>
            <a:pathLst>
              <a:path w="1471" h="1472">
                <a:moveTo>
                  <a:pt x="1470" y="1050"/>
                </a:moveTo>
                <a:lnTo>
                  <a:pt x="420" y="1471"/>
                </a:lnTo>
                <a:lnTo>
                  <a:pt x="0" y="420"/>
                </a:lnTo>
                <a:lnTo>
                  <a:pt x="1050" y="0"/>
                </a:lnTo>
                <a:lnTo>
                  <a:pt x="1470" y="105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27"/>
          <p:cNvSpPr>
            <a:spLocks noChangeArrowheads="1"/>
          </p:cNvSpPr>
          <p:nvPr/>
        </p:nvSpPr>
        <p:spPr bwMode="auto">
          <a:xfrm>
            <a:off x="3670698" y="4079081"/>
            <a:ext cx="44053" cy="105966"/>
          </a:xfrm>
          <a:custGeom>
            <a:avLst/>
            <a:gdLst>
              <a:gd name="T0" fmla="*/ 0 w 154"/>
              <a:gd name="T1" fmla="*/ 0 h 364"/>
              <a:gd name="T2" fmla="*/ 153 w 154"/>
              <a:gd name="T3" fmla="*/ 363 h 364"/>
              <a:gd name="T4" fmla="*/ 0 w 154"/>
              <a:gd name="T5" fmla="*/ 0 h 364"/>
            </a:gdLst>
            <a:ahLst/>
            <a:cxnLst>
              <a:cxn ang="0">
                <a:pos x="T0" y="T1"/>
              </a:cxn>
              <a:cxn ang="0">
                <a:pos x="T2" y="T3"/>
              </a:cxn>
              <a:cxn ang="0">
                <a:pos x="T4" y="T5"/>
              </a:cxn>
            </a:cxnLst>
            <a:rect l="0" t="0" r="r" b="b"/>
            <a:pathLst>
              <a:path w="154" h="364">
                <a:moveTo>
                  <a:pt x="0" y="0"/>
                </a:moveTo>
                <a:lnTo>
                  <a:pt x="153" y="363"/>
                </a:lnTo>
                <a:lnTo>
                  <a:pt x="0" y="0"/>
                </a:lnTo>
              </a:path>
            </a:pathLst>
          </a:custGeom>
          <a:solidFill>
            <a:srgbClr val="9B1F22"/>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Line 128"/>
          <p:cNvSpPr>
            <a:spLocks noChangeShapeType="1"/>
          </p:cNvSpPr>
          <p:nvPr/>
        </p:nvSpPr>
        <p:spPr bwMode="auto">
          <a:xfrm>
            <a:off x="3670698" y="4079081"/>
            <a:ext cx="44053" cy="104775"/>
          </a:xfrm>
          <a:prstGeom prst="line">
            <a:avLst/>
          </a:prstGeom>
          <a:noFill/>
          <a:ln>
            <a:noFill/>
          </a:ln>
          <a:effectLst/>
          <a:extLst/>
        </p:spPr>
        <p:txBody>
          <a:bodyP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29"/>
          <p:cNvSpPr>
            <a:spLocks noChangeArrowheads="1"/>
          </p:cNvSpPr>
          <p:nvPr/>
        </p:nvSpPr>
        <p:spPr bwMode="auto">
          <a:xfrm>
            <a:off x="3670698" y="4079081"/>
            <a:ext cx="44053" cy="105966"/>
          </a:xfrm>
          <a:custGeom>
            <a:avLst/>
            <a:gdLst>
              <a:gd name="T0" fmla="*/ 0 w 154"/>
              <a:gd name="T1" fmla="*/ 0 h 364"/>
              <a:gd name="T2" fmla="*/ 0 w 154"/>
              <a:gd name="T3" fmla="*/ 0 h 364"/>
              <a:gd name="T4" fmla="*/ 39 w 154"/>
              <a:gd name="T5" fmla="*/ 58 h 364"/>
              <a:gd name="T6" fmla="*/ 58 w 154"/>
              <a:gd name="T7" fmla="*/ 115 h 364"/>
              <a:gd name="T8" fmla="*/ 96 w 154"/>
              <a:gd name="T9" fmla="*/ 191 h 364"/>
              <a:gd name="T10" fmla="*/ 115 w 154"/>
              <a:gd name="T11" fmla="*/ 248 h 364"/>
              <a:gd name="T12" fmla="*/ 134 w 154"/>
              <a:gd name="T13" fmla="*/ 306 h 364"/>
              <a:gd name="T14" fmla="*/ 153 w 154"/>
              <a:gd name="T15" fmla="*/ 325 h 364"/>
              <a:gd name="T16" fmla="*/ 153 w 154"/>
              <a:gd name="T17" fmla="*/ 344 h 364"/>
              <a:gd name="T18" fmla="*/ 153 w 154"/>
              <a:gd name="T19" fmla="*/ 363 h 364"/>
              <a:gd name="T20" fmla="*/ 153 w 154"/>
              <a:gd name="T21" fmla="*/ 363 h 364"/>
              <a:gd name="T22" fmla="*/ 153 w 154"/>
              <a:gd name="T23" fmla="*/ 363 h 364"/>
              <a:gd name="T24" fmla="*/ 134 w 154"/>
              <a:gd name="T25" fmla="*/ 344 h 364"/>
              <a:gd name="T26" fmla="*/ 134 w 154"/>
              <a:gd name="T27" fmla="*/ 344 h 364"/>
              <a:gd name="T28" fmla="*/ 115 w 154"/>
              <a:gd name="T29" fmla="*/ 306 h 364"/>
              <a:gd name="T30" fmla="*/ 96 w 154"/>
              <a:gd name="T31" fmla="*/ 267 h 364"/>
              <a:gd name="T32" fmla="*/ 58 w 154"/>
              <a:gd name="T33" fmla="*/ 191 h 364"/>
              <a:gd name="T34" fmla="*/ 39 w 154"/>
              <a:gd name="T35" fmla="*/ 115 h 364"/>
              <a:gd name="T36" fmla="*/ 20 w 154"/>
              <a:gd name="T37" fmla="*/ 58 h 364"/>
              <a:gd name="T38" fmla="*/ 0 w 154"/>
              <a:gd name="T3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4" h="364">
                <a:moveTo>
                  <a:pt x="0" y="0"/>
                </a:moveTo>
                <a:lnTo>
                  <a:pt x="0" y="0"/>
                </a:lnTo>
                <a:cubicBezTo>
                  <a:pt x="0" y="0"/>
                  <a:pt x="20" y="19"/>
                  <a:pt x="39" y="58"/>
                </a:cubicBezTo>
                <a:cubicBezTo>
                  <a:pt x="39" y="77"/>
                  <a:pt x="58" y="96"/>
                  <a:pt x="58" y="115"/>
                </a:cubicBezTo>
                <a:cubicBezTo>
                  <a:pt x="77" y="134"/>
                  <a:pt x="77" y="153"/>
                  <a:pt x="96" y="191"/>
                </a:cubicBezTo>
                <a:cubicBezTo>
                  <a:pt x="96" y="211"/>
                  <a:pt x="115" y="230"/>
                  <a:pt x="115" y="248"/>
                </a:cubicBezTo>
                <a:cubicBezTo>
                  <a:pt x="134" y="267"/>
                  <a:pt x="134" y="287"/>
                  <a:pt x="134" y="306"/>
                </a:cubicBezTo>
                <a:cubicBezTo>
                  <a:pt x="134" y="306"/>
                  <a:pt x="134" y="325"/>
                  <a:pt x="153" y="325"/>
                </a:cubicBezTo>
                <a:cubicBezTo>
                  <a:pt x="153" y="344"/>
                  <a:pt x="153" y="344"/>
                  <a:pt x="153" y="344"/>
                </a:cubicBezTo>
                <a:cubicBezTo>
                  <a:pt x="153" y="363"/>
                  <a:pt x="153" y="363"/>
                  <a:pt x="153" y="363"/>
                </a:cubicBezTo>
                <a:lnTo>
                  <a:pt x="153" y="363"/>
                </a:lnTo>
                <a:lnTo>
                  <a:pt x="153" y="363"/>
                </a:lnTo>
                <a:cubicBezTo>
                  <a:pt x="153" y="363"/>
                  <a:pt x="153" y="363"/>
                  <a:pt x="134" y="344"/>
                </a:cubicBezTo>
                <a:lnTo>
                  <a:pt x="134" y="344"/>
                </a:lnTo>
                <a:cubicBezTo>
                  <a:pt x="115" y="325"/>
                  <a:pt x="115" y="325"/>
                  <a:pt x="115" y="306"/>
                </a:cubicBezTo>
                <a:cubicBezTo>
                  <a:pt x="115" y="306"/>
                  <a:pt x="96" y="287"/>
                  <a:pt x="96" y="267"/>
                </a:cubicBezTo>
                <a:cubicBezTo>
                  <a:pt x="77" y="230"/>
                  <a:pt x="77" y="211"/>
                  <a:pt x="58" y="191"/>
                </a:cubicBezTo>
                <a:cubicBezTo>
                  <a:pt x="58" y="172"/>
                  <a:pt x="58" y="153"/>
                  <a:pt x="39" y="115"/>
                </a:cubicBezTo>
                <a:cubicBezTo>
                  <a:pt x="39" y="96"/>
                  <a:pt x="20" y="77"/>
                  <a:pt x="20" y="58"/>
                </a:cubicBezTo>
                <a:cubicBezTo>
                  <a:pt x="0" y="38"/>
                  <a:pt x="0" y="0"/>
                  <a:pt x="0" y="0"/>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30"/>
          <p:cNvSpPr>
            <a:spLocks noChangeArrowheads="1"/>
          </p:cNvSpPr>
          <p:nvPr/>
        </p:nvSpPr>
        <p:spPr bwMode="auto">
          <a:xfrm>
            <a:off x="3814763" y="4039791"/>
            <a:ext cx="40481" cy="95250"/>
          </a:xfrm>
          <a:custGeom>
            <a:avLst/>
            <a:gdLst>
              <a:gd name="T0" fmla="*/ 0 w 135"/>
              <a:gd name="T1" fmla="*/ 0 h 325"/>
              <a:gd name="T2" fmla="*/ 134 w 135"/>
              <a:gd name="T3" fmla="*/ 324 h 325"/>
              <a:gd name="T4" fmla="*/ 0 w 135"/>
              <a:gd name="T5" fmla="*/ 0 h 325"/>
            </a:gdLst>
            <a:ahLst/>
            <a:cxnLst>
              <a:cxn ang="0">
                <a:pos x="T0" y="T1"/>
              </a:cxn>
              <a:cxn ang="0">
                <a:pos x="T2" y="T3"/>
              </a:cxn>
              <a:cxn ang="0">
                <a:pos x="T4" y="T5"/>
              </a:cxn>
            </a:cxnLst>
            <a:rect l="0" t="0" r="r" b="b"/>
            <a:pathLst>
              <a:path w="135" h="325">
                <a:moveTo>
                  <a:pt x="0" y="0"/>
                </a:moveTo>
                <a:lnTo>
                  <a:pt x="134" y="324"/>
                </a:lnTo>
                <a:lnTo>
                  <a:pt x="0" y="0"/>
                </a:lnTo>
              </a:path>
            </a:pathLst>
          </a:custGeom>
          <a:solidFill>
            <a:srgbClr val="9B1F22"/>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Line 131"/>
          <p:cNvSpPr>
            <a:spLocks noChangeShapeType="1"/>
          </p:cNvSpPr>
          <p:nvPr/>
        </p:nvSpPr>
        <p:spPr bwMode="auto">
          <a:xfrm>
            <a:off x="3814763" y="4039791"/>
            <a:ext cx="39291" cy="94059"/>
          </a:xfrm>
          <a:prstGeom prst="line">
            <a:avLst/>
          </a:prstGeom>
          <a:noFill/>
          <a:ln>
            <a:noFill/>
          </a:ln>
          <a:effectLst/>
          <a:extLst/>
        </p:spPr>
        <p:txBody>
          <a:bodyP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132"/>
          <p:cNvSpPr>
            <a:spLocks noChangeArrowheads="1"/>
          </p:cNvSpPr>
          <p:nvPr/>
        </p:nvSpPr>
        <p:spPr bwMode="auto">
          <a:xfrm>
            <a:off x="3814763" y="4039791"/>
            <a:ext cx="40481" cy="95250"/>
          </a:xfrm>
          <a:custGeom>
            <a:avLst/>
            <a:gdLst>
              <a:gd name="T0" fmla="*/ 0 w 135"/>
              <a:gd name="T1" fmla="*/ 0 h 325"/>
              <a:gd name="T2" fmla="*/ 0 w 135"/>
              <a:gd name="T3" fmla="*/ 0 h 325"/>
              <a:gd name="T4" fmla="*/ 19 w 135"/>
              <a:gd name="T5" fmla="*/ 57 h 325"/>
              <a:gd name="T6" fmla="*/ 38 w 135"/>
              <a:gd name="T7" fmla="*/ 95 h 325"/>
              <a:gd name="T8" fmla="*/ 76 w 135"/>
              <a:gd name="T9" fmla="*/ 152 h 325"/>
              <a:gd name="T10" fmla="*/ 95 w 135"/>
              <a:gd name="T11" fmla="*/ 210 h 325"/>
              <a:gd name="T12" fmla="*/ 114 w 135"/>
              <a:gd name="T13" fmla="*/ 267 h 325"/>
              <a:gd name="T14" fmla="*/ 114 w 135"/>
              <a:gd name="T15" fmla="*/ 286 h 325"/>
              <a:gd name="T16" fmla="*/ 134 w 135"/>
              <a:gd name="T17" fmla="*/ 305 h 325"/>
              <a:gd name="T18" fmla="*/ 134 w 135"/>
              <a:gd name="T19" fmla="*/ 324 h 325"/>
              <a:gd name="T20" fmla="*/ 134 w 135"/>
              <a:gd name="T21" fmla="*/ 324 h 325"/>
              <a:gd name="T22" fmla="*/ 134 w 135"/>
              <a:gd name="T23" fmla="*/ 324 h 325"/>
              <a:gd name="T24" fmla="*/ 114 w 135"/>
              <a:gd name="T25" fmla="*/ 305 h 325"/>
              <a:gd name="T26" fmla="*/ 114 w 135"/>
              <a:gd name="T27" fmla="*/ 305 h 325"/>
              <a:gd name="T28" fmla="*/ 95 w 135"/>
              <a:gd name="T29" fmla="*/ 286 h 325"/>
              <a:gd name="T30" fmla="*/ 76 w 135"/>
              <a:gd name="T31" fmla="*/ 229 h 325"/>
              <a:gd name="T32" fmla="*/ 57 w 135"/>
              <a:gd name="T33" fmla="*/ 171 h 325"/>
              <a:gd name="T34" fmla="*/ 38 w 135"/>
              <a:gd name="T35" fmla="*/ 114 h 325"/>
              <a:gd name="T36" fmla="*/ 19 w 135"/>
              <a:gd name="T37" fmla="*/ 57 h 325"/>
              <a:gd name="T38" fmla="*/ 0 w 135"/>
              <a:gd name="T3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325">
                <a:moveTo>
                  <a:pt x="0" y="0"/>
                </a:moveTo>
                <a:lnTo>
                  <a:pt x="0" y="0"/>
                </a:lnTo>
                <a:cubicBezTo>
                  <a:pt x="0" y="0"/>
                  <a:pt x="0" y="19"/>
                  <a:pt x="19" y="57"/>
                </a:cubicBezTo>
                <a:cubicBezTo>
                  <a:pt x="38" y="76"/>
                  <a:pt x="38" y="76"/>
                  <a:pt x="38" y="95"/>
                </a:cubicBezTo>
                <a:cubicBezTo>
                  <a:pt x="57" y="114"/>
                  <a:pt x="57" y="133"/>
                  <a:pt x="76" y="152"/>
                </a:cubicBezTo>
                <a:cubicBezTo>
                  <a:pt x="76" y="171"/>
                  <a:pt x="95" y="191"/>
                  <a:pt x="95" y="210"/>
                </a:cubicBezTo>
                <a:cubicBezTo>
                  <a:pt x="114" y="229"/>
                  <a:pt x="114" y="248"/>
                  <a:pt x="114" y="267"/>
                </a:cubicBezTo>
                <a:cubicBezTo>
                  <a:pt x="114" y="286"/>
                  <a:pt x="114" y="286"/>
                  <a:pt x="114" y="286"/>
                </a:cubicBezTo>
                <a:cubicBezTo>
                  <a:pt x="134" y="305"/>
                  <a:pt x="134" y="305"/>
                  <a:pt x="134" y="305"/>
                </a:cubicBezTo>
                <a:cubicBezTo>
                  <a:pt x="134" y="324"/>
                  <a:pt x="134" y="324"/>
                  <a:pt x="134" y="324"/>
                </a:cubicBezTo>
                <a:lnTo>
                  <a:pt x="134" y="324"/>
                </a:lnTo>
                <a:lnTo>
                  <a:pt x="134" y="324"/>
                </a:lnTo>
                <a:cubicBezTo>
                  <a:pt x="134" y="324"/>
                  <a:pt x="114" y="324"/>
                  <a:pt x="114" y="305"/>
                </a:cubicBezTo>
                <a:lnTo>
                  <a:pt x="114" y="305"/>
                </a:lnTo>
                <a:cubicBezTo>
                  <a:pt x="95" y="286"/>
                  <a:pt x="95" y="286"/>
                  <a:pt x="95" y="286"/>
                </a:cubicBezTo>
                <a:cubicBezTo>
                  <a:pt x="95" y="267"/>
                  <a:pt x="76" y="248"/>
                  <a:pt x="76" y="229"/>
                </a:cubicBezTo>
                <a:cubicBezTo>
                  <a:pt x="57" y="210"/>
                  <a:pt x="57" y="191"/>
                  <a:pt x="57" y="171"/>
                </a:cubicBezTo>
                <a:cubicBezTo>
                  <a:pt x="38" y="152"/>
                  <a:pt x="38" y="133"/>
                  <a:pt x="38" y="114"/>
                </a:cubicBezTo>
                <a:cubicBezTo>
                  <a:pt x="19" y="95"/>
                  <a:pt x="19" y="76"/>
                  <a:pt x="19" y="57"/>
                </a:cubicBezTo>
                <a:cubicBezTo>
                  <a:pt x="0" y="19"/>
                  <a:pt x="0" y="0"/>
                  <a:pt x="0" y="0"/>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133"/>
          <p:cNvSpPr>
            <a:spLocks noChangeArrowheads="1"/>
          </p:cNvSpPr>
          <p:nvPr/>
        </p:nvSpPr>
        <p:spPr bwMode="auto">
          <a:xfrm>
            <a:off x="3942160" y="4012406"/>
            <a:ext cx="33338" cy="71438"/>
          </a:xfrm>
          <a:custGeom>
            <a:avLst/>
            <a:gdLst>
              <a:gd name="T0" fmla="*/ 0 w 116"/>
              <a:gd name="T1" fmla="*/ 0 h 249"/>
              <a:gd name="T2" fmla="*/ 115 w 116"/>
              <a:gd name="T3" fmla="*/ 248 h 249"/>
              <a:gd name="T4" fmla="*/ 0 w 116"/>
              <a:gd name="T5" fmla="*/ 0 h 249"/>
            </a:gdLst>
            <a:ahLst/>
            <a:cxnLst>
              <a:cxn ang="0">
                <a:pos x="T0" y="T1"/>
              </a:cxn>
              <a:cxn ang="0">
                <a:pos x="T2" y="T3"/>
              </a:cxn>
              <a:cxn ang="0">
                <a:pos x="T4" y="T5"/>
              </a:cxn>
            </a:cxnLst>
            <a:rect l="0" t="0" r="r" b="b"/>
            <a:pathLst>
              <a:path w="116" h="249">
                <a:moveTo>
                  <a:pt x="0" y="0"/>
                </a:moveTo>
                <a:lnTo>
                  <a:pt x="115" y="248"/>
                </a:lnTo>
                <a:lnTo>
                  <a:pt x="0" y="0"/>
                </a:lnTo>
              </a:path>
            </a:pathLst>
          </a:custGeom>
          <a:solidFill>
            <a:srgbClr val="9B1F22"/>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Line 134"/>
          <p:cNvSpPr>
            <a:spLocks noChangeShapeType="1"/>
          </p:cNvSpPr>
          <p:nvPr/>
        </p:nvSpPr>
        <p:spPr bwMode="auto">
          <a:xfrm>
            <a:off x="3942160" y="4012406"/>
            <a:ext cx="33338" cy="71438"/>
          </a:xfrm>
          <a:prstGeom prst="line">
            <a:avLst/>
          </a:prstGeom>
          <a:noFill/>
          <a:ln>
            <a:noFill/>
          </a:ln>
          <a:effectLst/>
          <a:extLst/>
        </p:spPr>
        <p:txBody>
          <a:bodyP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135"/>
          <p:cNvSpPr>
            <a:spLocks noChangeArrowheads="1"/>
          </p:cNvSpPr>
          <p:nvPr/>
        </p:nvSpPr>
        <p:spPr bwMode="auto">
          <a:xfrm>
            <a:off x="3942160" y="4012406"/>
            <a:ext cx="33338" cy="71438"/>
          </a:xfrm>
          <a:custGeom>
            <a:avLst/>
            <a:gdLst>
              <a:gd name="T0" fmla="*/ 0 w 116"/>
              <a:gd name="T1" fmla="*/ 0 h 249"/>
              <a:gd name="T2" fmla="*/ 0 w 116"/>
              <a:gd name="T3" fmla="*/ 0 h 249"/>
              <a:gd name="T4" fmla="*/ 19 w 116"/>
              <a:gd name="T5" fmla="*/ 38 h 249"/>
              <a:gd name="T6" fmla="*/ 38 w 116"/>
              <a:gd name="T7" fmla="*/ 77 h 249"/>
              <a:gd name="T8" fmla="*/ 77 w 116"/>
              <a:gd name="T9" fmla="*/ 115 h 249"/>
              <a:gd name="T10" fmla="*/ 96 w 116"/>
              <a:gd name="T11" fmla="*/ 153 h 249"/>
              <a:gd name="T12" fmla="*/ 96 w 116"/>
              <a:gd name="T13" fmla="*/ 191 h 249"/>
              <a:gd name="T14" fmla="*/ 96 w 116"/>
              <a:gd name="T15" fmla="*/ 210 h 249"/>
              <a:gd name="T16" fmla="*/ 115 w 116"/>
              <a:gd name="T17" fmla="*/ 229 h 249"/>
              <a:gd name="T18" fmla="*/ 115 w 116"/>
              <a:gd name="T19" fmla="*/ 248 h 249"/>
              <a:gd name="T20" fmla="*/ 115 w 116"/>
              <a:gd name="T21" fmla="*/ 248 h 249"/>
              <a:gd name="T22" fmla="*/ 96 w 116"/>
              <a:gd name="T23" fmla="*/ 248 h 249"/>
              <a:gd name="T24" fmla="*/ 96 w 116"/>
              <a:gd name="T25" fmla="*/ 229 h 249"/>
              <a:gd name="T26" fmla="*/ 96 w 116"/>
              <a:gd name="T27" fmla="*/ 229 h 249"/>
              <a:gd name="T28" fmla="*/ 77 w 116"/>
              <a:gd name="T29" fmla="*/ 210 h 249"/>
              <a:gd name="T30" fmla="*/ 57 w 116"/>
              <a:gd name="T31" fmla="*/ 172 h 249"/>
              <a:gd name="T32" fmla="*/ 38 w 116"/>
              <a:gd name="T33" fmla="*/ 134 h 249"/>
              <a:gd name="T34" fmla="*/ 38 w 116"/>
              <a:gd name="T35" fmla="*/ 77 h 249"/>
              <a:gd name="T36" fmla="*/ 19 w 116"/>
              <a:gd name="T37" fmla="*/ 38 h 249"/>
              <a:gd name="T38" fmla="*/ 0 w 116"/>
              <a:gd name="T3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249">
                <a:moveTo>
                  <a:pt x="0" y="0"/>
                </a:moveTo>
                <a:lnTo>
                  <a:pt x="0" y="0"/>
                </a:lnTo>
                <a:cubicBezTo>
                  <a:pt x="0" y="0"/>
                  <a:pt x="19" y="19"/>
                  <a:pt x="19" y="38"/>
                </a:cubicBezTo>
                <a:cubicBezTo>
                  <a:pt x="38" y="58"/>
                  <a:pt x="38" y="58"/>
                  <a:pt x="38" y="77"/>
                </a:cubicBezTo>
                <a:cubicBezTo>
                  <a:pt x="57" y="96"/>
                  <a:pt x="57" y="96"/>
                  <a:pt x="77" y="115"/>
                </a:cubicBezTo>
                <a:cubicBezTo>
                  <a:pt x="77" y="134"/>
                  <a:pt x="77" y="153"/>
                  <a:pt x="96" y="153"/>
                </a:cubicBezTo>
                <a:cubicBezTo>
                  <a:pt x="96" y="172"/>
                  <a:pt x="96" y="191"/>
                  <a:pt x="96" y="191"/>
                </a:cubicBezTo>
                <a:cubicBezTo>
                  <a:pt x="96" y="210"/>
                  <a:pt x="96" y="210"/>
                  <a:pt x="96" y="210"/>
                </a:cubicBezTo>
                <a:cubicBezTo>
                  <a:pt x="115" y="210"/>
                  <a:pt x="115" y="229"/>
                  <a:pt x="115" y="229"/>
                </a:cubicBezTo>
                <a:lnTo>
                  <a:pt x="115" y="248"/>
                </a:lnTo>
                <a:lnTo>
                  <a:pt x="115" y="248"/>
                </a:lnTo>
                <a:cubicBezTo>
                  <a:pt x="96" y="248"/>
                  <a:pt x="96" y="248"/>
                  <a:pt x="96" y="248"/>
                </a:cubicBezTo>
                <a:lnTo>
                  <a:pt x="96" y="229"/>
                </a:lnTo>
                <a:lnTo>
                  <a:pt x="96" y="229"/>
                </a:lnTo>
                <a:cubicBezTo>
                  <a:pt x="77" y="210"/>
                  <a:pt x="77" y="210"/>
                  <a:pt x="77" y="210"/>
                </a:cubicBezTo>
                <a:cubicBezTo>
                  <a:pt x="77" y="191"/>
                  <a:pt x="57" y="191"/>
                  <a:pt x="57" y="172"/>
                </a:cubicBezTo>
                <a:cubicBezTo>
                  <a:pt x="57" y="153"/>
                  <a:pt x="57" y="134"/>
                  <a:pt x="38" y="134"/>
                </a:cubicBezTo>
                <a:cubicBezTo>
                  <a:pt x="38" y="115"/>
                  <a:pt x="38" y="96"/>
                  <a:pt x="38" y="77"/>
                </a:cubicBezTo>
                <a:cubicBezTo>
                  <a:pt x="19" y="58"/>
                  <a:pt x="19" y="58"/>
                  <a:pt x="19" y="38"/>
                </a:cubicBezTo>
                <a:cubicBezTo>
                  <a:pt x="19" y="19"/>
                  <a:pt x="0" y="0"/>
                  <a:pt x="0" y="0"/>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136"/>
          <p:cNvSpPr>
            <a:spLocks noChangeArrowheads="1"/>
          </p:cNvSpPr>
          <p:nvPr/>
        </p:nvSpPr>
        <p:spPr bwMode="auto">
          <a:xfrm>
            <a:off x="3820716" y="4456510"/>
            <a:ext cx="700088" cy="1022747"/>
          </a:xfrm>
          <a:custGeom>
            <a:avLst/>
            <a:gdLst>
              <a:gd name="T0" fmla="*/ 2406 w 2407"/>
              <a:gd name="T1" fmla="*/ 3016 h 3514"/>
              <a:gd name="T2" fmla="*/ 1203 w 2407"/>
              <a:gd name="T3" fmla="*/ 3513 h 3514"/>
              <a:gd name="T4" fmla="*/ 0 w 2407"/>
              <a:gd name="T5" fmla="*/ 477 h 3514"/>
              <a:gd name="T6" fmla="*/ 1203 w 2407"/>
              <a:gd name="T7" fmla="*/ 0 h 3514"/>
              <a:gd name="T8" fmla="*/ 2406 w 2407"/>
              <a:gd name="T9" fmla="*/ 3016 h 3514"/>
            </a:gdLst>
            <a:ahLst/>
            <a:cxnLst>
              <a:cxn ang="0">
                <a:pos x="T0" y="T1"/>
              </a:cxn>
              <a:cxn ang="0">
                <a:pos x="T2" y="T3"/>
              </a:cxn>
              <a:cxn ang="0">
                <a:pos x="T4" y="T5"/>
              </a:cxn>
              <a:cxn ang="0">
                <a:pos x="T6" y="T7"/>
              </a:cxn>
              <a:cxn ang="0">
                <a:pos x="T8" y="T9"/>
              </a:cxn>
            </a:cxnLst>
            <a:rect l="0" t="0" r="r" b="b"/>
            <a:pathLst>
              <a:path w="2407" h="3514">
                <a:moveTo>
                  <a:pt x="2406" y="3016"/>
                </a:moveTo>
                <a:lnTo>
                  <a:pt x="1203" y="3513"/>
                </a:lnTo>
                <a:lnTo>
                  <a:pt x="0" y="477"/>
                </a:lnTo>
                <a:lnTo>
                  <a:pt x="1203" y="0"/>
                </a:lnTo>
                <a:lnTo>
                  <a:pt x="2406" y="3016"/>
                </a:lnTo>
              </a:path>
            </a:pathLst>
          </a:custGeom>
          <a:solidFill>
            <a:srgbClr val="C2D44B"/>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137"/>
          <p:cNvSpPr>
            <a:spLocks noChangeArrowheads="1"/>
          </p:cNvSpPr>
          <p:nvPr/>
        </p:nvSpPr>
        <p:spPr bwMode="auto">
          <a:xfrm>
            <a:off x="4642247" y="3912394"/>
            <a:ext cx="171450" cy="271463"/>
          </a:xfrm>
          <a:custGeom>
            <a:avLst/>
            <a:gdLst>
              <a:gd name="T0" fmla="*/ 0 w 593"/>
              <a:gd name="T1" fmla="*/ 0 h 937"/>
              <a:gd name="T2" fmla="*/ 0 w 593"/>
              <a:gd name="T3" fmla="*/ 0 h 937"/>
              <a:gd name="T4" fmla="*/ 534 w 593"/>
              <a:gd name="T5" fmla="*/ 287 h 937"/>
              <a:gd name="T6" fmla="*/ 573 w 593"/>
              <a:gd name="T7" fmla="*/ 402 h 937"/>
              <a:gd name="T8" fmla="*/ 477 w 593"/>
              <a:gd name="T9" fmla="*/ 936 h 937"/>
              <a:gd name="T10" fmla="*/ 0 w 593"/>
              <a:gd name="T11" fmla="*/ 0 h 937"/>
            </a:gdLst>
            <a:ahLst/>
            <a:cxnLst>
              <a:cxn ang="0">
                <a:pos x="T0" y="T1"/>
              </a:cxn>
              <a:cxn ang="0">
                <a:pos x="T2" y="T3"/>
              </a:cxn>
              <a:cxn ang="0">
                <a:pos x="T4" y="T5"/>
              </a:cxn>
              <a:cxn ang="0">
                <a:pos x="T6" y="T7"/>
              </a:cxn>
              <a:cxn ang="0">
                <a:pos x="T8" y="T9"/>
              </a:cxn>
              <a:cxn ang="0">
                <a:pos x="T10" y="T11"/>
              </a:cxn>
            </a:cxnLst>
            <a:rect l="0" t="0" r="r" b="b"/>
            <a:pathLst>
              <a:path w="593" h="937">
                <a:moveTo>
                  <a:pt x="0" y="0"/>
                </a:moveTo>
                <a:lnTo>
                  <a:pt x="0" y="0"/>
                </a:lnTo>
                <a:cubicBezTo>
                  <a:pt x="534" y="287"/>
                  <a:pt x="534" y="287"/>
                  <a:pt x="534" y="287"/>
                </a:cubicBezTo>
                <a:cubicBezTo>
                  <a:pt x="534" y="287"/>
                  <a:pt x="592" y="325"/>
                  <a:pt x="573" y="402"/>
                </a:cubicBezTo>
                <a:cubicBezTo>
                  <a:pt x="477" y="936"/>
                  <a:pt x="477" y="936"/>
                  <a:pt x="477" y="936"/>
                </a:cubicBezTo>
                <a:lnTo>
                  <a:pt x="0" y="0"/>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38"/>
          <p:cNvSpPr>
            <a:spLocks noChangeArrowheads="1"/>
          </p:cNvSpPr>
          <p:nvPr/>
        </p:nvSpPr>
        <p:spPr bwMode="auto">
          <a:xfrm>
            <a:off x="4458891" y="3663554"/>
            <a:ext cx="150019" cy="221456"/>
          </a:xfrm>
          <a:custGeom>
            <a:avLst/>
            <a:gdLst>
              <a:gd name="T0" fmla="*/ 419 w 516"/>
              <a:gd name="T1" fmla="*/ 153 h 765"/>
              <a:gd name="T2" fmla="*/ 419 w 516"/>
              <a:gd name="T3" fmla="*/ 153 h 765"/>
              <a:gd name="T4" fmla="*/ 114 w 516"/>
              <a:gd name="T5" fmla="*/ 153 h 765"/>
              <a:gd name="T6" fmla="*/ 153 w 516"/>
              <a:gd name="T7" fmla="*/ 497 h 765"/>
              <a:gd name="T8" fmla="*/ 515 w 516"/>
              <a:gd name="T9" fmla="*/ 764 h 765"/>
              <a:gd name="T10" fmla="*/ 419 w 516"/>
              <a:gd name="T11" fmla="*/ 153 h 765"/>
            </a:gdLst>
            <a:ahLst/>
            <a:cxnLst>
              <a:cxn ang="0">
                <a:pos x="T0" y="T1"/>
              </a:cxn>
              <a:cxn ang="0">
                <a:pos x="T2" y="T3"/>
              </a:cxn>
              <a:cxn ang="0">
                <a:pos x="T4" y="T5"/>
              </a:cxn>
              <a:cxn ang="0">
                <a:pos x="T6" y="T7"/>
              </a:cxn>
              <a:cxn ang="0">
                <a:pos x="T8" y="T9"/>
              </a:cxn>
              <a:cxn ang="0">
                <a:pos x="T10" y="T11"/>
              </a:cxn>
            </a:cxnLst>
            <a:rect l="0" t="0" r="r" b="b"/>
            <a:pathLst>
              <a:path w="516" h="765">
                <a:moveTo>
                  <a:pt x="419" y="153"/>
                </a:moveTo>
                <a:lnTo>
                  <a:pt x="419" y="153"/>
                </a:lnTo>
                <a:cubicBezTo>
                  <a:pt x="419" y="153"/>
                  <a:pt x="172" y="0"/>
                  <a:pt x="114" y="153"/>
                </a:cubicBezTo>
                <a:cubicBezTo>
                  <a:pt x="114" y="153"/>
                  <a:pt x="0" y="401"/>
                  <a:pt x="153" y="497"/>
                </a:cubicBezTo>
                <a:cubicBezTo>
                  <a:pt x="515" y="764"/>
                  <a:pt x="515" y="764"/>
                  <a:pt x="515" y="764"/>
                </a:cubicBezTo>
                <a:lnTo>
                  <a:pt x="419" y="153"/>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139"/>
          <p:cNvSpPr>
            <a:spLocks noChangeArrowheads="1"/>
          </p:cNvSpPr>
          <p:nvPr/>
        </p:nvSpPr>
        <p:spPr bwMode="auto">
          <a:xfrm>
            <a:off x="4342210" y="4473179"/>
            <a:ext cx="309563" cy="178594"/>
          </a:xfrm>
          <a:custGeom>
            <a:avLst/>
            <a:gdLst>
              <a:gd name="T0" fmla="*/ 76 w 1069"/>
              <a:gd name="T1" fmla="*/ 0 h 612"/>
              <a:gd name="T2" fmla="*/ 0 w 1069"/>
              <a:gd name="T3" fmla="*/ 362 h 612"/>
              <a:gd name="T4" fmla="*/ 1011 w 1069"/>
              <a:gd name="T5" fmla="*/ 611 h 612"/>
              <a:gd name="T6" fmla="*/ 1068 w 1069"/>
              <a:gd name="T7" fmla="*/ 286 h 612"/>
              <a:gd name="T8" fmla="*/ 76 w 1069"/>
              <a:gd name="T9" fmla="*/ 0 h 612"/>
            </a:gdLst>
            <a:ahLst/>
            <a:cxnLst>
              <a:cxn ang="0">
                <a:pos x="T0" y="T1"/>
              </a:cxn>
              <a:cxn ang="0">
                <a:pos x="T2" y="T3"/>
              </a:cxn>
              <a:cxn ang="0">
                <a:pos x="T4" y="T5"/>
              </a:cxn>
              <a:cxn ang="0">
                <a:pos x="T6" y="T7"/>
              </a:cxn>
              <a:cxn ang="0">
                <a:pos x="T8" y="T9"/>
              </a:cxn>
            </a:cxnLst>
            <a:rect l="0" t="0" r="r" b="b"/>
            <a:pathLst>
              <a:path w="1069" h="612">
                <a:moveTo>
                  <a:pt x="76" y="0"/>
                </a:moveTo>
                <a:lnTo>
                  <a:pt x="0" y="362"/>
                </a:lnTo>
                <a:lnTo>
                  <a:pt x="1011" y="611"/>
                </a:lnTo>
                <a:lnTo>
                  <a:pt x="1068" y="286"/>
                </a:lnTo>
                <a:lnTo>
                  <a:pt x="76" y="0"/>
                </a:lnTo>
              </a:path>
            </a:pathLst>
          </a:custGeom>
          <a:solidFill>
            <a:srgbClr val="FFFFF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140"/>
          <p:cNvSpPr>
            <a:spLocks noChangeArrowheads="1"/>
          </p:cNvSpPr>
          <p:nvPr/>
        </p:nvSpPr>
        <p:spPr bwMode="auto">
          <a:xfrm>
            <a:off x="4354116" y="3896916"/>
            <a:ext cx="600075" cy="692944"/>
          </a:xfrm>
          <a:custGeom>
            <a:avLst/>
            <a:gdLst>
              <a:gd name="T0" fmla="*/ 2061 w 2062"/>
              <a:gd name="T1" fmla="*/ 1373 h 2386"/>
              <a:gd name="T2" fmla="*/ 2061 w 2062"/>
              <a:gd name="T3" fmla="*/ 1373 h 2386"/>
              <a:gd name="T4" fmla="*/ 2023 w 2062"/>
              <a:gd name="T5" fmla="*/ 267 h 2386"/>
              <a:gd name="T6" fmla="*/ 1889 w 2062"/>
              <a:gd name="T7" fmla="*/ 37 h 2386"/>
              <a:gd name="T8" fmla="*/ 1832 w 2062"/>
              <a:gd name="T9" fmla="*/ 0 h 2386"/>
              <a:gd name="T10" fmla="*/ 1832 w 2062"/>
              <a:gd name="T11" fmla="*/ 0 h 2386"/>
              <a:gd name="T12" fmla="*/ 1813 w 2062"/>
              <a:gd name="T13" fmla="*/ 0 h 2386"/>
              <a:gd name="T14" fmla="*/ 1355 w 2062"/>
              <a:gd name="T15" fmla="*/ 725 h 2386"/>
              <a:gd name="T16" fmla="*/ 1355 w 2062"/>
              <a:gd name="T17" fmla="*/ 725 h 2386"/>
              <a:gd name="T18" fmla="*/ 1412 w 2062"/>
              <a:gd name="T19" fmla="*/ 706 h 2386"/>
              <a:gd name="T20" fmla="*/ 1412 w 2062"/>
              <a:gd name="T21" fmla="*/ 706 h 2386"/>
              <a:gd name="T22" fmla="*/ 1469 w 2062"/>
              <a:gd name="T23" fmla="*/ 992 h 2386"/>
              <a:gd name="T24" fmla="*/ 954 w 2062"/>
              <a:gd name="T25" fmla="*/ 1335 h 2386"/>
              <a:gd name="T26" fmla="*/ 915 w 2062"/>
              <a:gd name="T27" fmla="*/ 1392 h 2386"/>
              <a:gd name="T28" fmla="*/ 726 w 2062"/>
              <a:gd name="T29" fmla="*/ 1297 h 2386"/>
              <a:gd name="T30" fmla="*/ 324 w 2062"/>
              <a:gd name="T31" fmla="*/ 1258 h 2386"/>
              <a:gd name="T32" fmla="*/ 57 w 2062"/>
              <a:gd name="T33" fmla="*/ 1220 h 2386"/>
              <a:gd name="T34" fmla="*/ 0 w 2062"/>
              <a:gd name="T35" fmla="*/ 1297 h 2386"/>
              <a:gd name="T36" fmla="*/ 0 w 2062"/>
              <a:gd name="T37" fmla="*/ 1373 h 2386"/>
              <a:gd name="T38" fmla="*/ 0 w 2062"/>
              <a:gd name="T39" fmla="*/ 1373 h 2386"/>
              <a:gd name="T40" fmla="*/ 0 w 2062"/>
              <a:gd name="T41" fmla="*/ 2136 h 2386"/>
              <a:gd name="T42" fmla="*/ 1011 w 2062"/>
              <a:gd name="T43" fmla="*/ 2385 h 2386"/>
              <a:gd name="T44" fmla="*/ 1927 w 2062"/>
              <a:gd name="T45" fmla="*/ 1679 h 2386"/>
              <a:gd name="T46" fmla="*/ 2061 w 2062"/>
              <a:gd name="T47" fmla="*/ 1373 h 2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62" h="2386">
                <a:moveTo>
                  <a:pt x="2061" y="1373"/>
                </a:moveTo>
                <a:lnTo>
                  <a:pt x="2061" y="1373"/>
                </a:lnTo>
                <a:cubicBezTo>
                  <a:pt x="2023" y="267"/>
                  <a:pt x="2023" y="267"/>
                  <a:pt x="2023" y="267"/>
                </a:cubicBezTo>
                <a:cubicBezTo>
                  <a:pt x="2023" y="152"/>
                  <a:pt x="1947" y="95"/>
                  <a:pt x="1889" y="37"/>
                </a:cubicBezTo>
                <a:cubicBezTo>
                  <a:pt x="1832" y="0"/>
                  <a:pt x="1832" y="0"/>
                  <a:pt x="1832" y="0"/>
                </a:cubicBezTo>
                <a:lnTo>
                  <a:pt x="1832" y="0"/>
                </a:lnTo>
                <a:cubicBezTo>
                  <a:pt x="1813" y="0"/>
                  <a:pt x="1813" y="0"/>
                  <a:pt x="1813" y="0"/>
                </a:cubicBezTo>
                <a:cubicBezTo>
                  <a:pt x="1355" y="725"/>
                  <a:pt x="1355" y="725"/>
                  <a:pt x="1355" y="725"/>
                </a:cubicBezTo>
                <a:lnTo>
                  <a:pt x="1355" y="725"/>
                </a:lnTo>
                <a:cubicBezTo>
                  <a:pt x="1412" y="706"/>
                  <a:pt x="1412" y="706"/>
                  <a:pt x="1412" y="706"/>
                </a:cubicBezTo>
                <a:lnTo>
                  <a:pt x="1412" y="706"/>
                </a:lnTo>
                <a:cubicBezTo>
                  <a:pt x="1412" y="706"/>
                  <a:pt x="1450" y="896"/>
                  <a:pt x="1469" y="992"/>
                </a:cubicBezTo>
                <a:cubicBezTo>
                  <a:pt x="1336" y="1297"/>
                  <a:pt x="1126" y="1354"/>
                  <a:pt x="954" y="1335"/>
                </a:cubicBezTo>
                <a:cubicBezTo>
                  <a:pt x="915" y="1392"/>
                  <a:pt x="915" y="1392"/>
                  <a:pt x="915" y="1392"/>
                </a:cubicBezTo>
                <a:cubicBezTo>
                  <a:pt x="726" y="1297"/>
                  <a:pt x="726" y="1297"/>
                  <a:pt x="726" y="1297"/>
                </a:cubicBezTo>
                <a:cubicBezTo>
                  <a:pt x="726" y="1297"/>
                  <a:pt x="344" y="1258"/>
                  <a:pt x="324" y="1258"/>
                </a:cubicBezTo>
                <a:lnTo>
                  <a:pt x="57" y="1220"/>
                </a:lnTo>
                <a:cubicBezTo>
                  <a:pt x="0" y="1297"/>
                  <a:pt x="0" y="1297"/>
                  <a:pt x="0" y="1297"/>
                </a:cubicBezTo>
                <a:cubicBezTo>
                  <a:pt x="0" y="1373"/>
                  <a:pt x="0" y="1373"/>
                  <a:pt x="0" y="1373"/>
                </a:cubicBezTo>
                <a:lnTo>
                  <a:pt x="0" y="1373"/>
                </a:lnTo>
                <a:cubicBezTo>
                  <a:pt x="0" y="2136"/>
                  <a:pt x="0" y="2136"/>
                  <a:pt x="0" y="2136"/>
                </a:cubicBezTo>
                <a:cubicBezTo>
                  <a:pt x="1011" y="2385"/>
                  <a:pt x="1011" y="2385"/>
                  <a:pt x="1011" y="2385"/>
                </a:cubicBezTo>
                <a:cubicBezTo>
                  <a:pt x="1927" y="1679"/>
                  <a:pt x="1927" y="1679"/>
                  <a:pt x="1927" y="1679"/>
                </a:cubicBezTo>
                <a:cubicBezTo>
                  <a:pt x="2061" y="1564"/>
                  <a:pt x="2061" y="1373"/>
                  <a:pt x="2061" y="1373"/>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141"/>
          <p:cNvSpPr>
            <a:spLocks noChangeArrowheads="1"/>
          </p:cNvSpPr>
          <p:nvPr/>
        </p:nvSpPr>
        <p:spPr bwMode="auto">
          <a:xfrm>
            <a:off x="3904060" y="2858691"/>
            <a:ext cx="1476375" cy="1409700"/>
          </a:xfrm>
          <a:custGeom>
            <a:avLst/>
            <a:gdLst>
              <a:gd name="T0" fmla="*/ 2538 w 5078"/>
              <a:gd name="T1" fmla="*/ 0 h 4849"/>
              <a:gd name="T2" fmla="*/ 3320 w 5078"/>
              <a:gd name="T3" fmla="*/ 1604 h 4849"/>
              <a:gd name="T4" fmla="*/ 5077 w 5078"/>
              <a:gd name="T5" fmla="*/ 1852 h 4849"/>
              <a:gd name="T6" fmla="*/ 3817 w 5078"/>
              <a:gd name="T7" fmla="*/ 3093 h 4849"/>
              <a:gd name="T8" fmla="*/ 4104 w 5078"/>
              <a:gd name="T9" fmla="*/ 4848 h 4849"/>
              <a:gd name="T10" fmla="*/ 2538 w 5078"/>
              <a:gd name="T11" fmla="*/ 4009 h 4849"/>
              <a:gd name="T12" fmla="*/ 973 w 5078"/>
              <a:gd name="T13" fmla="*/ 4848 h 4849"/>
              <a:gd name="T14" fmla="*/ 1279 w 5078"/>
              <a:gd name="T15" fmla="*/ 3093 h 4849"/>
              <a:gd name="T16" fmla="*/ 0 w 5078"/>
              <a:gd name="T17" fmla="*/ 1852 h 4849"/>
              <a:gd name="T18" fmla="*/ 1756 w 5078"/>
              <a:gd name="T19" fmla="*/ 1604 h 4849"/>
              <a:gd name="T20" fmla="*/ 2538 w 5078"/>
              <a:gd name="T21" fmla="*/ 0 h 4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78" h="4849">
                <a:moveTo>
                  <a:pt x="2538" y="0"/>
                </a:moveTo>
                <a:lnTo>
                  <a:pt x="3320" y="1604"/>
                </a:lnTo>
                <a:lnTo>
                  <a:pt x="5077" y="1852"/>
                </a:lnTo>
                <a:lnTo>
                  <a:pt x="3817" y="3093"/>
                </a:lnTo>
                <a:lnTo>
                  <a:pt x="4104" y="4848"/>
                </a:lnTo>
                <a:lnTo>
                  <a:pt x="2538" y="4009"/>
                </a:lnTo>
                <a:lnTo>
                  <a:pt x="973" y="4848"/>
                </a:lnTo>
                <a:lnTo>
                  <a:pt x="1279" y="3093"/>
                </a:lnTo>
                <a:lnTo>
                  <a:pt x="0" y="1852"/>
                </a:lnTo>
                <a:lnTo>
                  <a:pt x="1756" y="1604"/>
                </a:lnTo>
                <a:lnTo>
                  <a:pt x="2538" y="0"/>
                </a:lnTo>
              </a:path>
            </a:pathLst>
          </a:custGeom>
          <a:solidFill>
            <a:srgbClr val="FEC92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142"/>
          <p:cNvSpPr>
            <a:spLocks noChangeArrowheads="1"/>
          </p:cNvSpPr>
          <p:nvPr/>
        </p:nvSpPr>
        <p:spPr bwMode="auto">
          <a:xfrm>
            <a:off x="4354116" y="3784997"/>
            <a:ext cx="304800" cy="533400"/>
          </a:xfrm>
          <a:custGeom>
            <a:avLst/>
            <a:gdLst>
              <a:gd name="T0" fmla="*/ 992 w 1050"/>
              <a:gd name="T1" fmla="*/ 1812 h 1833"/>
              <a:gd name="T2" fmla="*/ 992 w 1050"/>
              <a:gd name="T3" fmla="*/ 1812 h 1833"/>
              <a:gd name="T4" fmla="*/ 1049 w 1050"/>
              <a:gd name="T5" fmla="*/ 1717 h 1833"/>
              <a:gd name="T6" fmla="*/ 649 w 1050"/>
              <a:gd name="T7" fmla="*/ 1298 h 1833"/>
              <a:gd name="T8" fmla="*/ 649 w 1050"/>
              <a:gd name="T9" fmla="*/ 1298 h 1833"/>
              <a:gd name="T10" fmla="*/ 878 w 1050"/>
              <a:gd name="T11" fmla="*/ 343 h 1833"/>
              <a:gd name="T12" fmla="*/ 687 w 1050"/>
              <a:gd name="T13" fmla="*/ 38 h 1833"/>
              <a:gd name="T14" fmla="*/ 363 w 1050"/>
              <a:gd name="T15" fmla="*/ 229 h 1833"/>
              <a:gd name="T16" fmla="*/ 0 w 1050"/>
              <a:gd name="T17" fmla="*/ 1679 h 1833"/>
              <a:gd name="T18" fmla="*/ 516 w 1050"/>
              <a:gd name="T19" fmla="*/ 1812 h 1833"/>
              <a:gd name="T20" fmla="*/ 535 w 1050"/>
              <a:gd name="T21" fmla="*/ 1774 h 1833"/>
              <a:gd name="T22" fmla="*/ 801 w 1050"/>
              <a:gd name="T23" fmla="*/ 1832 h 1833"/>
              <a:gd name="T24" fmla="*/ 992 w 1050"/>
              <a:gd name="T25" fmla="*/ 1812 h 1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0" h="1833">
                <a:moveTo>
                  <a:pt x="992" y="1812"/>
                </a:moveTo>
                <a:lnTo>
                  <a:pt x="992" y="1812"/>
                </a:lnTo>
                <a:cubicBezTo>
                  <a:pt x="1049" y="1717"/>
                  <a:pt x="1049" y="1717"/>
                  <a:pt x="1049" y="1717"/>
                </a:cubicBezTo>
                <a:cubicBezTo>
                  <a:pt x="649" y="1698"/>
                  <a:pt x="649" y="1298"/>
                  <a:pt x="649" y="1298"/>
                </a:cubicBezTo>
                <a:lnTo>
                  <a:pt x="649" y="1298"/>
                </a:lnTo>
                <a:cubicBezTo>
                  <a:pt x="878" y="343"/>
                  <a:pt x="878" y="343"/>
                  <a:pt x="878" y="343"/>
                </a:cubicBezTo>
                <a:cubicBezTo>
                  <a:pt x="915" y="209"/>
                  <a:pt x="839" y="57"/>
                  <a:pt x="687" y="38"/>
                </a:cubicBezTo>
                <a:cubicBezTo>
                  <a:pt x="553" y="0"/>
                  <a:pt x="401" y="76"/>
                  <a:pt x="363" y="229"/>
                </a:cubicBezTo>
                <a:cubicBezTo>
                  <a:pt x="0" y="1679"/>
                  <a:pt x="0" y="1679"/>
                  <a:pt x="0" y="1679"/>
                </a:cubicBezTo>
                <a:cubicBezTo>
                  <a:pt x="516" y="1812"/>
                  <a:pt x="516" y="1812"/>
                  <a:pt x="516" y="1812"/>
                </a:cubicBezTo>
                <a:cubicBezTo>
                  <a:pt x="535" y="1774"/>
                  <a:pt x="535" y="1774"/>
                  <a:pt x="535" y="1774"/>
                </a:cubicBezTo>
                <a:cubicBezTo>
                  <a:pt x="649" y="1793"/>
                  <a:pt x="801" y="1832"/>
                  <a:pt x="801" y="1832"/>
                </a:cubicBezTo>
                <a:cubicBezTo>
                  <a:pt x="820" y="1832"/>
                  <a:pt x="992" y="1812"/>
                  <a:pt x="992" y="1812"/>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143"/>
          <p:cNvSpPr>
            <a:spLocks noChangeArrowheads="1"/>
          </p:cNvSpPr>
          <p:nvPr/>
        </p:nvSpPr>
        <p:spPr bwMode="auto">
          <a:xfrm>
            <a:off x="4336256" y="4273154"/>
            <a:ext cx="77391" cy="239315"/>
          </a:xfrm>
          <a:custGeom>
            <a:avLst/>
            <a:gdLst>
              <a:gd name="T0" fmla="*/ 58 w 269"/>
              <a:gd name="T1" fmla="*/ 820 h 821"/>
              <a:gd name="T2" fmla="*/ 58 w 269"/>
              <a:gd name="T3" fmla="*/ 820 h 821"/>
              <a:gd name="T4" fmla="*/ 268 w 269"/>
              <a:gd name="T5" fmla="*/ 725 h 821"/>
              <a:gd name="T6" fmla="*/ 211 w 269"/>
              <a:gd name="T7" fmla="*/ 248 h 821"/>
              <a:gd name="T8" fmla="*/ 58 w 269"/>
              <a:gd name="T9" fmla="*/ 0 h 821"/>
              <a:gd name="T10" fmla="*/ 58 w 269"/>
              <a:gd name="T11" fmla="*/ 820 h 821"/>
            </a:gdLst>
            <a:ahLst/>
            <a:cxnLst>
              <a:cxn ang="0">
                <a:pos x="T0" y="T1"/>
              </a:cxn>
              <a:cxn ang="0">
                <a:pos x="T2" y="T3"/>
              </a:cxn>
              <a:cxn ang="0">
                <a:pos x="T4" y="T5"/>
              </a:cxn>
              <a:cxn ang="0">
                <a:pos x="T6" y="T7"/>
              </a:cxn>
              <a:cxn ang="0">
                <a:pos x="T8" y="T9"/>
              </a:cxn>
              <a:cxn ang="0">
                <a:pos x="T10" y="T11"/>
              </a:cxn>
            </a:cxnLst>
            <a:rect l="0" t="0" r="r" b="b"/>
            <a:pathLst>
              <a:path w="269" h="821">
                <a:moveTo>
                  <a:pt x="58" y="820"/>
                </a:moveTo>
                <a:lnTo>
                  <a:pt x="58" y="820"/>
                </a:lnTo>
                <a:cubicBezTo>
                  <a:pt x="268" y="725"/>
                  <a:pt x="268" y="725"/>
                  <a:pt x="268" y="725"/>
                </a:cubicBezTo>
                <a:cubicBezTo>
                  <a:pt x="211" y="248"/>
                  <a:pt x="211" y="248"/>
                  <a:pt x="211" y="248"/>
                </a:cubicBezTo>
                <a:cubicBezTo>
                  <a:pt x="58" y="0"/>
                  <a:pt x="58" y="0"/>
                  <a:pt x="58" y="0"/>
                </a:cubicBezTo>
                <a:cubicBezTo>
                  <a:pt x="58" y="0"/>
                  <a:pt x="0" y="401"/>
                  <a:pt x="58" y="820"/>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144"/>
          <p:cNvSpPr>
            <a:spLocks noChangeArrowheads="1"/>
          </p:cNvSpPr>
          <p:nvPr/>
        </p:nvSpPr>
        <p:spPr bwMode="auto">
          <a:xfrm>
            <a:off x="4470797" y="3806429"/>
            <a:ext cx="127397" cy="122634"/>
          </a:xfrm>
          <a:custGeom>
            <a:avLst/>
            <a:gdLst>
              <a:gd name="T0" fmla="*/ 172 w 439"/>
              <a:gd name="T1" fmla="*/ 382 h 421"/>
              <a:gd name="T2" fmla="*/ 172 w 439"/>
              <a:gd name="T3" fmla="*/ 382 h 421"/>
              <a:gd name="T4" fmla="*/ 38 w 439"/>
              <a:gd name="T5" fmla="*/ 153 h 421"/>
              <a:gd name="T6" fmla="*/ 286 w 439"/>
              <a:gd name="T7" fmla="*/ 38 h 421"/>
              <a:gd name="T8" fmla="*/ 400 w 439"/>
              <a:gd name="T9" fmla="*/ 286 h 421"/>
              <a:gd name="T10" fmla="*/ 172 w 439"/>
              <a:gd name="T11" fmla="*/ 382 h 421"/>
            </a:gdLst>
            <a:ahLst/>
            <a:cxnLst>
              <a:cxn ang="0">
                <a:pos x="T0" y="T1"/>
              </a:cxn>
              <a:cxn ang="0">
                <a:pos x="T2" y="T3"/>
              </a:cxn>
              <a:cxn ang="0">
                <a:pos x="T4" y="T5"/>
              </a:cxn>
              <a:cxn ang="0">
                <a:pos x="T6" y="T7"/>
              </a:cxn>
              <a:cxn ang="0">
                <a:pos x="T8" y="T9"/>
              </a:cxn>
              <a:cxn ang="0">
                <a:pos x="T10" y="T11"/>
              </a:cxn>
            </a:cxnLst>
            <a:rect l="0" t="0" r="r" b="b"/>
            <a:pathLst>
              <a:path w="439" h="421">
                <a:moveTo>
                  <a:pt x="172" y="382"/>
                </a:moveTo>
                <a:lnTo>
                  <a:pt x="172" y="382"/>
                </a:lnTo>
                <a:cubicBezTo>
                  <a:pt x="57" y="362"/>
                  <a:pt x="0" y="248"/>
                  <a:pt x="38" y="153"/>
                </a:cubicBezTo>
                <a:cubicBezTo>
                  <a:pt x="76" y="57"/>
                  <a:pt x="172" y="0"/>
                  <a:pt x="286" y="38"/>
                </a:cubicBezTo>
                <a:cubicBezTo>
                  <a:pt x="381" y="76"/>
                  <a:pt x="438" y="191"/>
                  <a:pt x="400" y="286"/>
                </a:cubicBezTo>
                <a:cubicBezTo>
                  <a:pt x="381" y="382"/>
                  <a:pt x="267" y="420"/>
                  <a:pt x="172" y="382"/>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145"/>
          <p:cNvSpPr>
            <a:spLocks noChangeArrowheads="1"/>
          </p:cNvSpPr>
          <p:nvPr/>
        </p:nvSpPr>
        <p:spPr bwMode="auto">
          <a:xfrm>
            <a:off x="4463653" y="3856435"/>
            <a:ext cx="128588" cy="83344"/>
          </a:xfrm>
          <a:custGeom>
            <a:avLst/>
            <a:gdLst>
              <a:gd name="T0" fmla="*/ 57 w 439"/>
              <a:gd name="T1" fmla="*/ 0 h 287"/>
              <a:gd name="T2" fmla="*/ 0 w 439"/>
              <a:gd name="T3" fmla="*/ 171 h 287"/>
              <a:gd name="T4" fmla="*/ 381 w 439"/>
              <a:gd name="T5" fmla="*/ 286 h 287"/>
              <a:gd name="T6" fmla="*/ 438 w 439"/>
              <a:gd name="T7" fmla="*/ 76 h 287"/>
              <a:gd name="T8" fmla="*/ 57 w 439"/>
              <a:gd name="T9" fmla="*/ 0 h 287"/>
            </a:gdLst>
            <a:ahLst/>
            <a:cxnLst>
              <a:cxn ang="0">
                <a:pos x="T0" y="T1"/>
              </a:cxn>
              <a:cxn ang="0">
                <a:pos x="T2" y="T3"/>
              </a:cxn>
              <a:cxn ang="0">
                <a:pos x="T4" y="T5"/>
              </a:cxn>
              <a:cxn ang="0">
                <a:pos x="T6" y="T7"/>
              </a:cxn>
              <a:cxn ang="0">
                <a:pos x="T8" y="T9"/>
              </a:cxn>
            </a:cxnLst>
            <a:rect l="0" t="0" r="r" b="b"/>
            <a:pathLst>
              <a:path w="439" h="287">
                <a:moveTo>
                  <a:pt x="57" y="0"/>
                </a:moveTo>
                <a:lnTo>
                  <a:pt x="0" y="171"/>
                </a:lnTo>
                <a:lnTo>
                  <a:pt x="381" y="286"/>
                </a:lnTo>
                <a:lnTo>
                  <a:pt x="438" y="76"/>
                </a:lnTo>
                <a:lnTo>
                  <a:pt x="57" y="0"/>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146"/>
          <p:cNvSpPr>
            <a:spLocks noChangeArrowheads="1"/>
          </p:cNvSpPr>
          <p:nvPr/>
        </p:nvSpPr>
        <p:spPr bwMode="auto">
          <a:xfrm>
            <a:off x="3964782" y="4533901"/>
            <a:ext cx="722710" cy="1660922"/>
          </a:xfrm>
          <a:custGeom>
            <a:avLst/>
            <a:gdLst>
              <a:gd name="T0" fmla="*/ 1317 w 2482"/>
              <a:gd name="T1" fmla="*/ 5708 h 5709"/>
              <a:gd name="T2" fmla="*/ 0 w 2482"/>
              <a:gd name="T3" fmla="*/ 5422 h 5709"/>
              <a:gd name="T4" fmla="*/ 1164 w 2482"/>
              <a:gd name="T5" fmla="*/ 0 h 5709"/>
              <a:gd name="T6" fmla="*/ 2481 w 2482"/>
              <a:gd name="T7" fmla="*/ 286 h 5709"/>
              <a:gd name="T8" fmla="*/ 1317 w 2482"/>
              <a:gd name="T9" fmla="*/ 5708 h 5709"/>
            </a:gdLst>
            <a:ahLst/>
            <a:cxnLst>
              <a:cxn ang="0">
                <a:pos x="T0" y="T1"/>
              </a:cxn>
              <a:cxn ang="0">
                <a:pos x="T2" y="T3"/>
              </a:cxn>
              <a:cxn ang="0">
                <a:pos x="T4" y="T5"/>
              </a:cxn>
              <a:cxn ang="0">
                <a:pos x="T6" y="T7"/>
              </a:cxn>
              <a:cxn ang="0">
                <a:pos x="T8" y="T9"/>
              </a:cxn>
            </a:cxnLst>
            <a:rect l="0" t="0" r="r" b="b"/>
            <a:pathLst>
              <a:path w="2482" h="5709">
                <a:moveTo>
                  <a:pt x="1317" y="5708"/>
                </a:moveTo>
                <a:lnTo>
                  <a:pt x="0" y="5422"/>
                </a:lnTo>
                <a:lnTo>
                  <a:pt x="1164" y="0"/>
                </a:lnTo>
                <a:lnTo>
                  <a:pt x="2481" y="286"/>
                </a:lnTo>
                <a:lnTo>
                  <a:pt x="1317" y="5708"/>
                </a:lnTo>
              </a:path>
            </a:pathLst>
          </a:custGeom>
          <a:solidFill>
            <a:srgbClr val="3F7C9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147"/>
          <p:cNvSpPr>
            <a:spLocks noChangeArrowheads="1"/>
          </p:cNvSpPr>
          <p:nvPr/>
        </p:nvSpPr>
        <p:spPr bwMode="auto">
          <a:xfrm>
            <a:off x="1955006" y="3213498"/>
            <a:ext cx="204788" cy="478631"/>
          </a:xfrm>
          <a:custGeom>
            <a:avLst/>
            <a:gdLst>
              <a:gd name="T0" fmla="*/ 439 w 707"/>
              <a:gd name="T1" fmla="*/ 1642 h 1643"/>
              <a:gd name="T2" fmla="*/ 0 w 707"/>
              <a:gd name="T3" fmla="*/ 1585 h 1643"/>
              <a:gd name="T4" fmla="*/ 286 w 707"/>
              <a:gd name="T5" fmla="*/ 0 h 1643"/>
              <a:gd name="T6" fmla="*/ 706 w 707"/>
              <a:gd name="T7" fmla="*/ 76 h 1643"/>
              <a:gd name="T8" fmla="*/ 439 w 707"/>
              <a:gd name="T9" fmla="*/ 1642 h 1643"/>
            </a:gdLst>
            <a:ahLst/>
            <a:cxnLst>
              <a:cxn ang="0">
                <a:pos x="T0" y="T1"/>
              </a:cxn>
              <a:cxn ang="0">
                <a:pos x="T2" y="T3"/>
              </a:cxn>
              <a:cxn ang="0">
                <a:pos x="T4" y="T5"/>
              </a:cxn>
              <a:cxn ang="0">
                <a:pos x="T6" y="T7"/>
              </a:cxn>
              <a:cxn ang="0">
                <a:pos x="T8" y="T9"/>
              </a:cxn>
            </a:cxnLst>
            <a:rect l="0" t="0" r="r" b="b"/>
            <a:pathLst>
              <a:path w="707" h="1643">
                <a:moveTo>
                  <a:pt x="439" y="1642"/>
                </a:moveTo>
                <a:lnTo>
                  <a:pt x="0" y="1585"/>
                </a:lnTo>
                <a:lnTo>
                  <a:pt x="286" y="0"/>
                </a:lnTo>
                <a:lnTo>
                  <a:pt x="706" y="76"/>
                </a:lnTo>
                <a:lnTo>
                  <a:pt x="439" y="1642"/>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148"/>
          <p:cNvSpPr>
            <a:spLocks noChangeArrowheads="1"/>
          </p:cNvSpPr>
          <p:nvPr/>
        </p:nvSpPr>
        <p:spPr bwMode="auto">
          <a:xfrm>
            <a:off x="2033587" y="3151585"/>
            <a:ext cx="138113" cy="145256"/>
          </a:xfrm>
          <a:custGeom>
            <a:avLst/>
            <a:gdLst>
              <a:gd name="T0" fmla="*/ 439 w 478"/>
              <a:gd name="T1" fmla="*/ 286 h 498"/>
              <a:gd name="T2" fmla="*/ 439 w 478"/>
              <a:gd name="T3" fmla="*/ 286 h 498"/>
              <a:gd name="T4" fmla="*/ 191 w 478"/>
              <a:gd name="T5" fmla="*/ 477 h 498"/>
              <a:gd name="T6" fmla="*/ 19 w 478"/>
              <a:gd name="T7" fmla="*/ 210 h 498"/>
              <a:gd name="T8" fmla="*/ 267 w 478"/>
              <a:gd name="T9" fmla="*/ 19 h 498"/>
              <a:gd name="T10" fmla="*/ 439 w 478"/>
              <a:gd name="T11" fmla="*/ 286 h 498"/>
            </a:gdLst>
            <a:ahLst/>
            <a:cxnLst>
              <a:cxn ang="0">
                <a:pos x="T0" y="T1"/>
              </a:cxn>
              <a:cxn ang="0">
                <a:pos x="T2" y="T3"/>
              </a:cxn>
              <a:cxn ang="0">
                <a:pos x="T4" y="T5"/>
              </a:cxn>
              <a:cxn ang="0">
                <a:pos x="T6" y="T7"/>
              </a:cxn>
              <a:cxn ang="0">
                <a:pos x="T8" y="T9"/>
              </a:cxn>
              <a:cxn ang="0">
                <a:pos x="T10" y="T11"/>
              </a:cxn>
            </a:cxnLst>
            <a:rect l="0" t="0" r="r" b="b"/>
            <a:pathLst>
              <a:path w="478" h="498">
                <a:moveTo>
                  <a:pt x="439" y="286"/>
                </a:moveTo>
                <a:lnTo>
                  <a:pt x="439" y="286"/>
                </a:lnTo>
                <a:cubicBezTo>
                  <a:pt x="420" y="420"/>
                  <a:pt x="306" y="497"/>
                  <a:pt x="191" y="477"/>
                </a:cubicBezTo>
                <a:cubicBezTo>
                  <a:pt x="77" y="458"/>
                  <a:pt x="0" y="343"/>
                  <a:pt x="19" y="210"/>
                </a:cubicBezTo>
                <a:cubicBezTo>
                  <a:pt x="38" y="95"/>
                  <a:pt x="153" y="0"/>
                  <a:pt x="267" y="19"/>
                </a:cubicBezTo>
                <a:cubicBezTo>
                  <a:pt x="382" y="38"/>
                  <a:pt x="477" y="153"/>
                  <a:pt x="439" y="286"/>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149"/>
          <p:cNvSpPr>
            <a:spLocks noChangeArrowheads="1"/>
          </p:cNvSpPr>
          <p:nvPr/>
        </p:nvSpPr>
        <p:spPr bwMode="auto">
          <a:xfrm>
            <a:off x="2050256" y="3163492"/>
            <a:ext cx="105966" cy="88106"/>
          </a:xfrm>
          <a:custGeom>
            <a:avLst/>
            <a:gdLst>
              <a:gd name="T0" fmla="*/ 153 w 364"/>
              <a:gd name="T1" fmla="*/ 286 h 306"/>
              <a:gd name="T2" fmla="*/ 153 w 364"/>
              <a:gd name="T3" fmla="*/ 286 h 306"/>
              <a:gd name="T4" fmla="*/ 0 w 364"/>
              <a:gd name="T5" fmla="*/ 134 h 306"/>
              <a:gd name="T6" fmla="*/ 210 w 364"/>
              <a:gd name="T7" fmla="*/ 19 h 306"/>
              <a:gd name="T8" fmla="*/ 363 w 364"/>
              <a:gd name="T9" fmla="*/ 191 h 306"/>
              <a:gd name="T10" fmla="*/ 153 w 364"/>
              <a:gd name="T11" fmla="*/ 286 h 306"/>
            </a:gdLst>
            <a:ahLst/>
            <a:cxnLst>
              <a:cxn ang="0">
                <a:pos x="T0" y="T1"/>
              </a:cxn>
              <a:cxn ang="0">
                <a:pos x="T2" y="T3"/>
              </a:cxn>
              <a:cxn ang="0">
                <a:pos x="T4" y="T5"/>
              </a:cxn>
              <a:cxn ang="0">
                <a:pos x="T6" y="T7"/>
              </a:cxn>
              <a:cxn ang="0">
                <a:pos x="T8" y="T9"/>
              </a:cxn>
              <a:cxn ang="0">
                <a:pos x="T10" y="T11"/>
              </a:cxn>
            </a:cxnLst>
            <a:rect l="0" t="0" r="r" b="b"/>
            <a:pathLst>
              <a:path w="364" h="306">
                <a:moveTo>
                  <a:pt x="153" y="286"/>
                </a:moveTo>
                <a:lnTo>
                  <a:pt x="153" y="286"/>
                </a:lnTo>
                <a:cubicBezTo>
                  <a:pt x="57" y="267"/>
                  <a:pt x="0" y="210"/>
                  <a:pt x="0" y="134"/>
                </a:cubicBezTo>
                <a:cubicBezTo>
                  <a:pt x="20" y="57"/>
                  <a:pt x="115" y="0"/>
                  <a:pt x="210" y="19"/>
                </a:cubicBezTo>
                <a:cubicBezTo>
                  <a:pt x="306" y="38"/>
                  <a:pt x="363" y="115"/>
                  <a:pt x="363" y="191"/>
                </a:cubicBezTo>
                <a:cubicBezTo>
                  <a:pt x="344" y="248"/>
                  <a:pt x="249" y="305"/>
                  <a:pt x="153" y="286"/>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150"/>
          <p:cNvSpPr>
            <a:spLocks noChangeArrowheads="1"/>
          </p:cNvSpPr>
          <p:nvPr/>
        </p:nvSpPr>
        <p:spPr bwMode="auto">
          <a:xfrm>
            <a:off x="2076450" y="3180160"/>
            <a:ext cx="233363" cy="578644"/>
          </a:xfrm>
          <a:custGeom>
            <a:avLst/>
            <a:gdLst>
              <a:gd name="T0" fmla="*/ 477 w 803"/>
              <a:gd name="T1" fmla="*/ 1986 h 1987"/>
              <a:gd name="T2" fmla="*/ 0 w 803"/>
              <a:gd name="T3" fmla="*/ 1909 h 1987"/>
              <a:gd name="T4" fmla="*/ 324 w 803"/>
              <a:gd name="T5" fmla="*/ 0 h 1987"/>
              <a:gd name="T6" fmla="*/ 802 w 803"/>
              <a:gd name="T7" fmla="*/ 77 h 1987"/>
              <a:gd name="T8" fmla="*/ 477 w 803"/>
              <a:gd name="T9" fmla="*/ 1986 h 1987"/>
            </a:gdLst>
            <a:ahLst/>
            <a:cxnLst>
              <a:cxn ang="0">
                <a:pos x="T0" y="T1"/>
              </a:cxn>
              <a:cxn ang="0">
                <a:pos x="T2" y="T3"/>
              </a:cxn>
              <a:cxn ang="0">
                <a:pos x="T4" y="T5"/>
              </a:cxn>
              <a:cxn ang="0">
                <a:pos x="T6" y="T7"/>
              </a:cxn>
              <a:cxn ang="0">
                <a:pos x="T8" y="T9"/>
              </a:cxn>
            </a:cxnLst>
            <a:rect l="0" t="0" r="r" b="b"/>
            <a:pathLst>
              <a:path w="803" h="1987">
                <a:moveTo>
                  <a:pt x="477" y="1986"/>
                </a:moveTo>
                <a:lnTo>
                  <a:pt x="0" y="1909"/>
                </a:lnTo>
                <a:lnTo>
                  <a:pt x="324" y="0"/>
                </a:lnTo>
                <a:lnTo>
                  <a:pt x="802" y="77"/>
                </a:lnTo>
                <a:lnTo>
                  <a:pt x="477" y="1986"/>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151"/>
          <p:cNvSpPr>
            <a:spLocks noChangeArrowheads="1"/>
          </p:cNvSpPr>
          <p:nvPr/>
        </p:nvSpPr>
        <p:spPr bwMode="auto">
          <a:xfrm>
            <a:off x="2166937" y="3113485"/>
            <a:ext cx="148829" cy="155972"/>
          </a:xfrm>
          <a:custGeom>
            <a:avLst/>
            <a:gdLst>
              <a:gd name="T0" fmla="*/ 497 w 517"/>
              <a:gd name="T1" fmla="*/ 306 h 536"/>
              <a:gd name="T2" fmla="*/ 497 w 517"/>
              <a:gd name="T3" fmla="*/ 306 h 536"/>
              <a:gd name="T4" fmla="*/ 210 w 517"/>
              <a:gd name="T5" fmla="*/ 516 h 536"/>
              <a:gd name="T6" fmla="*/ 19 w 517"/>
              <a:gd name="T7" fmla="*/ 229 h 536"/>
              <a:gd name="T8" fmla="*/ 306 w 517"/>
              <a:gd name="T9" fmla="*/ 20 h 536"/>
              <a:gd name="T10" fmla="*/ 497 w 517"/>
              <a:gd name="T11" fmla="*/ 306 h 536"/>
            </a:gdLst>
            <a:ahLst/>
            <a:cxnLst>
              <a:cxn ang="0">
                <a:pos x="T0" y="T1"/>
              </a:cxn>
              <a:cxn ang="0">
                <a:pos x="T2" y="T3"/>
              </a:cxn>
              <a:cxn ang="0">
                <a:pos x="T4" y="T5"/>
              </a:cxn>
              <a:cxn ang="0">
                <a:pos x="T6" y="T7"/>
              </a:cxn>
              <a:cxn ang="0">
                <a:pos x="T8" y="T9"/>
              </a:cxn>
              <a:cxn ang="0">
                <a:pos x="T10" y="T11"/>
              </a:cxn>
            </a:cxnLst>
            <a:rect l="0" t="0" r="r" b="b"/>
            <a:pathLst>
              <a:path w="517" h="536">
                <a:moveTo>
                  <a:pt x="497" y="306"/>
                </a:moveTo>
                <a:lnTo>
                  <a:pt x="497" y="306"/>
                </a:lnTo>
                <a:cubicBezTo>
                  <a:pt x="478" y="439"/>
                  <a:pt x="344" y="535"/>
                  <a:pt x="210" y="516"/>
                </a:cubicBezTo>
                <a:cubicBezTo>
                  <a:pt x="77" y="477"/>
                  <a:pt x="0" y="363"/>
                  <a:pt x="19" y="229"/>
                </a:cubicBezTo>
                <a:cubicBezTo>
                  <a:pt x="38" y="96"/>
                  <a:pt x="172" y="0"/>
                  <a:pt x="306" y="20"/>
                </a:cubicBezTo>
                <a:cubicBezTo>
                  <a:pt x="439" y="58"/>
                  <a:pt x="516" y="172"/>
                  <a:pt x="497" y="306"/>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152"/>
          <p:cNvSpPr>
            <a:spLocks noChangeArrowheads="1"/>
          </p:cNvSpPr>
          <p:nvPr/>
        </p:nvSpPr>
        <p:spPr bwMode="auto">
          <a:xfrm>
            <a:off x="2215754" y="3246835"/>
            <a:ext cx="211931" cy="533400"/>
          </a:xfrm>
          <a:custGeom>
            <a:avLst/>
            <a:gdLst>
              <a:gd name="T0" fmla="*/ 439 w 726"/>
              <a:gd name="T1" fmla="*/ 1833 h 1834"/>
              <a:gd name="T2" fmla="*/ 0 w 726"/>
              <a:gd name="T3" fmla="*/ 1757 h 1834"/>
              <a:gd name="T4" fmla="*/ 306 w 726"/>
              <a:gd name="T5" fmla="*/ 0 h 1834"/>
              <a:gd name="T6" fmla="*/ 725 w 726"/>
              <a:gd name="T7" fmla="*/ 77 h 1834"/>
              <a:gd name="T8" fmla="*/ 439 w 726"/>
              <a:gd name="T9" fmla="*/ 1833 h 1834"/>
            </a:gdLst>
            <a:ahLst/>
            <a:cxnLst>
              <a:cxn ang="0">
                <a:pos x="T0" y="T1"/>
              </a:cxn>
              <a:cxn ang="0">
                <a:pos x="T2" y="T3"/>
              </a:cxn>
              <a:cxn ang="0">
                <a:pos x="T4" y="T5"/>
              </a:cxn>
              <a:cxn ang="0">
                <a:pos x="T6" y="T7"/>
              </a:cxn>
              <a:cxn ang="0">
                <a:pos x="T8" y="T9"/>
              </a:cxn>
            </a:cxnLst>
            <a:rect l="0" t="0" r="r" b="b"/>
            <a:pathLst>
              <a:path w="726" h="1834">
                <a:moveTo>
                  <a:pt x="439" y="1833"/>
                </a:moveTo>
                <a:lnTo>
                  <a:pt x="0" y="1757"/>
                </a:lnTo>
                <a:lnTo>
                  <a:pt x="306" y="0"/>
                </a:lnTo>
                <a:lnTo>
                  <a:pt x="725" y="77"/>
                </a:lnTo>
                <a:lnTo>
                  <a:pt x="439" y="1833"/>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153"/>
          <p:cNvSpPr>
            <a:spLocks noChangeArrowheads="1"/>
          </p:cNvSpPr>
          <p:nvPr/>
        </p:nvSpPr>
        <p:spPr bwMode="auto">
          <a:xfrm>
            <a:off x="2293144" y="3184922"/>
            <a:ext cx="145256" cy="138113"/>
          </a:xfrm>
          <a:custGeom>
            <a:avLst/>
            <a:gdLst>
              <a:gd name="T0" fmla="*/ 458 w 498"/>
              <a:gd name="T1" fmla="*/ 286 h 478"/>
              <a:gd name="T2" fmla="*/ 458 w 498"/>
              <a:gd name="T3" fmla="*/ 286 h 478"/>
              <a:gd name="T4" fmla="*/ 210 w 498"/>
              <a:gd name="T5" fmla="*/ 458 h 478"/>
              <a:gd name="T6" fmla="*/ 39 w 498"/>
              <a:gd name="T7" fmla="*/ 209 h 478"/>
              <a:gd name="T8" fmla="*/ 287 w 498"/>
              <a:gd name="T9" fmla="*/ 19 h 478"/>
              <a:gd name="T10" fmla="*/ 458 w 498"/>
              <a:gd name="T11" fmla="*/ 286 h 478"/>
            </a:gdLst>
            <a:ahLst/>
            <a:cxnLst>
              <a:cxn ang="0">
                <a:pos x="T0" y="T1"/>
              </a:cxn>
              <a:cxn ang="0">
                <a:pos x="T2" y="T3"/>
              </a:cxn>
              <a:cxn ang="0">
                <a:pos x="T4" y="T5"/>
              </a:cxn>
              <a:cxn ang="0">
                <a:pos x="T6" y="T7"/>
              </a:cxn>
              <a:cxn ang="0">
                <a:pos x="T8" y="T9"/>
              </a:cxn>
              <a:cxn ang="0">
                <a:pos x="T10" y="T11"/>
              </a:cxn>
            </a:cxnLst>
            <a:rect l="0" t="0" r="r" b="b"/>
            <a:pathLst>
              <a:path w="498" h="478">
                <a:moveTo>
                  <a:pt x="458" y="286"/>
                </a:moveTo>
                <a:lnTo>
                  <a:pt x="458" y="286"/>
                </a:lnTo>
                <a:cubicBezTo>
                  <a:pt x="439" y="401"/>
                  <a:pt x="325" y="477"/>
                  <a:pt x="210" y="458"/>
                </a:cubicBezTo>
                <a:cubicBezTo>
                  <a:pt x="96" y="438"/>
                  <a:pt x="0" y="324"/>
                  <a:pt x="39" y="209"/>
                </a:cubicBezTo>
                <a:cubicBezTo>
                  <a:pt x="58" y="76"/>
                  <a:pt x="172" y="0"/>
                  <a:pt x="287" y="19"/>
                </a:cubicBezTo>
                <a:cubicBezTo>
                  <a:pt x="402" y="38"/>
                  <a:pt x="497" y="152"/>
                  <a:pt x="458" y="286"/>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154"/>
          <p:cNvSpPr>
            <a:spLocks noChangeArrowheads="1"/>
          </p:cNvSpPr>
          <p:nvPr/>
        </p:nvSpPr>
        <p:spPr bwMode="auto">
          <a:xfrm>
            <a:off x="2338388" y="3384948"/>
            <a:ext cx="183356" cy="411956"/>
          </a:xfrm>
          <a:custGeom>
            <a:avLst/>
            <a:gdLst>
              <a:gd name="T0" fmla="*/ 401 w 631"/>
              <a:gd name="T1" fmla="*/ 1413 h 1414"/>
              <a:gd name="T2" fmla="*/ 0 w 631"/>
              <a:gd name="T3" fmla="*/ 1355 h 1414"/>
              <a:gd name="T4" fmla="*/ 229 w 631"/>
              <a:gd name="T5" fmla="*/ 0 h 1414"/>
              <a:gd name="T6" fmla="*/ 630 w 631"/>
              <a:gd name="T7" fmla="*/ 76 h 1414"/>
              <a:gd name="T8" fmla="*/ 401 w 631"/>
              <a:gd name="T9" fmla="*/ 1413 h 1414"/>
            </a:gdLst>
            <a:ahLst/>
            <a:cxnLst>
              <a:cxn ang="0">
                <a:pos x="T0" y="T1"/>
              </a:cxn>
              <a:cxn ang="0">
                <a:pos x="T2" y="T3"/>
              </a:cxn>
              <a:cxn ang="0">
                <a:pos x="T4" y="T5"/>
              </a:cxn>
              <a:cxn ang="0">
                <a:pos x="T6" y="T7"/>
              </a:cxn>
              <a:cxn ang="0">
                <a:pos x="T8" y="T9"/>
              </a:cxn>
            </a:cxnLst>
            <a:rect l="0" t="0" r="r" b="b"/>
            <a:pathLst>
              <a:path w="631" h="1414">
                <a:moveTo>
                  <a:pt x="401" y="1413"/>
                </a:moveTo>
                <a:lnTo>
                  <a:pt x="0" y="1355"/>
                </a:lnTo>
                <a:lnTo>
                  <a:pt x="229" y="0"/>
                </a:lnTo>
                <a:lnTo>
                  <a:pt x="630" y="76"/>
                </a:lnTo>
                <a:lnTo>
                  <a:pt x="401" y="1413"/>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155"/>
          <p:cNvSpPr>
            <a:spLocks noChangeArrowheads="1"/>
          </p:cNvSpPr>
          <p:nvPr/>
        </p:nvSpPr>
        <p:spPr bwMode="auto">
          <a:xfrm>
            <a:off x="2397919" y="3334941"/>
            <a:ext cx="128588" cy="121444"/>
          </a:xfrm>
          <a:custGeom>
            <a:avLst/>
            <a:gdLst>
              <a:gd name="T0" fmla="*/ 420 w 440"/>
              <a:gd name="T1" fmla="*/ 248 h 421"/>
              <a:gd name="T2" fmla="*/ 420 w 440"/>
              <a:gd name="T3" fmla="*/ 248 h 421"/>
              <a:gd name="T4" fmla="*/ 191 w 440"/>
              <a:gd name="T5" fmla="*/ 401 h 421"/>
              <a:gd name="T6" fmla="*/ 19 w 440"/>
              <a:gd name="T7" fmla="*/ 172 h 421"/>
              <a:gd name="T8" fmla="*/ 248 w 440"/>
              <a:gd name="T9" fmla="*/ 19 h 421"/>
              <a:gd name="T10" fmla="*/ 420 w 440"/>
              <a:gd name="T11" fmla="*/ 248 h 421"/>
            </a:gdLst>
            <a:ahLst/>
            <a:cxnLst>
              <a:cxn ang="0">
                <a:pos x="T0" y="T1"/>
              </a:cxn>
              <a:cxn ang="0">
                <a:pos x="T2" y="T3"/>
              </a:cxn>
              <a:cxn ang="0">
                <a:pos x="T4" y="T5"/>
              </a:cxn>
              <a:cxn ang="0">
                <a:pos x="T6" y="T7"/>
              </a:cxn>
              <a:cxn ang="0">
                <a:pos x="T8" y="T9"/>
              </a:cxn>
              <a:cxn ang="0">
                <a:pos x="T10" y="T11"/>
              </a:cxn>
            </a:cxnLst>
            <a:rect l="0" t="0" r="r" b="b"/>
            <a:pathLst>
              <a:path w="440" h="421">
                <a:moveTo>
                  <a:pt x="420" y="248"/>
                </a:moveTo>
                <a:lnTo>
                  <a:pt x="420" y="248"/>
                </a:lnTo>
                <a:cubicBezTo>
                  <a:pt x="401" y="344"/>
                  <a:pt x="306" y="420"/>
                  <a:pt x="191" y="401"/>
                </a:cubicBezTo>
                <a:cubicBezTo>
                  <a:pt x="76" y="382"/>
                  <a:pt x="0" y="286"/>
                  <a:pt x="19" y="172"/>
                </a:cubicBezTo>
                <a:cubicBezTo>
                  <a:pt x="39" y="57"/>
                  <a:pt x="153" y="0"/>
                  <a:pt x="248" y="19"/>
                </a:cubicBezTo>
                <a:cubicBezTo>
                  <a:pt x="363" y="38"/>
                  <a:pt x="439" y="134"/>
                  <a:pt x="420" y="248"/>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156"/>
          <p:cNvSpPr>
            <a:spLocks noChangeArrowheads="1"/>
          </p:cNvSpPr>
          <p:nvPr/>
        </p:nvSpPr>
        <p:spPr bwMode="auto">
          <a:xfrm>
            <a:off x="1933575" y="3623072"/>
            <a:ext cx="44054" cy="57150"/>
          </a:xfrm>
          <a:custGeom>
            <a:avLst/>
            <a:gdLst>
              <a:gd name="T0" fmla="*/ 77 w 154"/>
              <a:gd name="T1" fmla="*/ 0 h 192"/>
              <a:gd name="T2" fmla="*/ 153 w 154"/>
              <a:gd name="T3" fmla="*/ 172 h 192"/>
              <a:gd name="T4" fmla="*/ 77 w 154"/>
              <a:gd name="T5" fmla="*/ 191 h 192"/>
              <a:gd name="T6" fmla="*/ 0 w 154"/>
              <a:gd name="T7" fmla="*/ 172 h 192"/>
              <a:gd name="T8" fmla="*/ 0 w 154"/>
              <a:gd name="T9" fmla="*/ 95 h 192"/>
              <a:gd name="T10" fmla="*/ 77 w 154"/>
              <a:gd name="T11" fmla="*/ 0 h 192"/>
            </a:gdLst>
            <a:ahLst/>
            <a:cxnLst>
              <a:cxn ang="0">
                <a:pos x="T0" y="T1"/>
              </a:cxn>
              <a:cxn ang="0">
                <a:pos x="T2" y="T3"/>
              </a:cxn>
              <a:cxn ang="0">
                <a:pos x="T4" y="T5"/>
              </a:cxn>
              <a:cxn ang="0">
                <a:pos x="T6" y="T7"/>
              </a:cxn>
              <a:cxn ang="0">
                <a:pos x="T8" y="T9"/>
              </a:cxn>
              <a:cxn ang="0">
                <a:pos x="T10" y="T11"/>
              </a:cxn>
            </a:cxnLst>
            <a:rect l="0" t="0" r="r" b="b"/>
            <a:pathLst>
              <a:path w="154" h="192">
                <a:moveTo>
                  <a:pt x="77" y="0"/>
                </a:moveTo>
                <a:lnTo>
                  <a:pt x="153" y="172"/>
                </a:lnTo>
                <a:lnTo>
                  <a:pt x="77" y="191"/>
                </a:lnTo>
                <a:lnTo>
                  <a:pt x="0" y="172"/>
                </a:lnTo>
                <a:lnTo>
                  <a:pt x="0" y="95"/>
                </a:lnTo>
                <a:lnTo>
                  <a:pt x="77"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157"/>
          <p:cNvSpPr>
            <a:spLocks noChangeArrowheads="1"/>
          </p:cNvSpPr>
          <p:nvPr/>
        </p:nvSpPr>
        <p:spPr bwMode="auto">
          <a:xfrm>
            <a:off x="1788319" y="3463528"/>
            <a:ext cx="166688" cy="433388"/>
          </a:xfrm>
          <a:custGeom>
            <a:avLst/>
            <a:gdLst>
              <a:gd name="T0" fmla="*/ 95 w 574"/>
              <a:gd name="T1" fmla="*/ 458 h 1491"/>
              <a:gd name="T2" fmla="*/ 95 w 574"/>
              <a:gd name="T3" fmla="*/ 458 h 1491"/>
              <a:gd name="T4" fmla="*/ 0 w 574"/>
              <a:gd name="T5" fmla="*/ 210 h 1491"/>
              <a:gd name="T6" fmla="*/ 172 w 574"/>
              <a:gd name="T7" fmla="*/ 19 h 1491"/>
              <a:gd name="T8" fmla="*/ 420 w 574"/>
              <a:gd name="T9" fmla="*/ 172 h 1491"/>
              <a:gd name="T10" fmla="*/ 573 w 574"/>
              <a:gd name="T11" fmla="*/ 573 h 1491"/>
              <a:gd name="T12" fmla="*/ 458 w 574"/>
              <a:gd name="T13" fmla="*/ 1490 h 1491"/>
              <a:gd name="T14" fmla="*/ 95 w 574"/>
              <a:gd name="T15" fmla="*/ 458 h 14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 h="1491">
                <a:moveTo>
                  <a:pt x="95" y="458"/>
                </a:moveTo>
                <a:lnTo>
                  <a:pt x="95" y="458"/>
                </a:lnTo>
                <a:cubicBezTo>
                  <a:pt x="0" y="210"/>
                  <a:pt x="0" y="210"/>
                  <a:pt x="0" y="210"/>
                </a:cubicBezTo>
                <a:cubicBezTo>
                  <a:pt x="0" y="210"/>
                  <a:pt x="0" y="76"/>
                  <a:pt x="172" y="19"/>
                </a:cubicBezTo>
                <a:cubicBezTo>
                  <a:pt x="172" y="19"/>
                  <a:pt x="325" y="0"/>
                  <a:pt x="420" y="172"/>
                </a:cubicBezTo>
                <a:cubicBezTo>
                  <a:pt x="573" y="573"/>
                  <a:pt x="573" y="573"/>
                  <a:pt x="573" y="573"/>
                </a:cubicBezTo>
                <a:cubicBezTo>
                  <a:pt x="458" y="1490"/>
                  <a:pt x="458" y="1490"/>
                  <a:pt x="458" y="1490"/>
                </a:cubicBezTo>
                <a:lnTo>
                  <a:pt x="95" y="458"/>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158"/>
          <p:cNvSpPr>
            <a:spLocks noChangeArrowheads="1"/>
          </p:cNvSpPr>
          <p:nvPr/>
        </p:nvSpPr>
        <p:spPr bwMode="auto">
          <a:xfrm>
            <a:off x="1800225" y="3484960"/>
            <a:ext cx="66675" cy="116681"/>
          </a:xfrm>
          <a:custGeom>
            <a:avLst/>
            <a:gdLst>
              <a:gd name="T0" fmla="*/ 0 w 230"/>
              <a:gd name="T1" fmla="*/ 134 h 402"/>
              <a:gd name="T2" fmla="*/ 0 w 230"/>
              <a:gd name="T3" fmla="*/ 134 h 402"/>
              <a:gd name="T4" fmla="*/ 95 w 230"/>
              <a:gd name="T5" fmla="*/ 19 h 402"/>
              <a:gd name="T6" fmla="*/ 229 w 230"/>
              <a:gd name="T7" fmla="*/ 268 h 402"/>
              <a:gd name="T8" fmla="*/ 115 w 230"/>
              <a:gd name="T9" fmla="*/ 401 h 402"/>
              <a:gd name="T10" fmla="*/ 76 w 230"/>
              <a:gd name="T11" fmla="*/ 401 h 402"/>
              <a:gd name="T12" fmla="*/ 0 w 230"/>
              <a:gd name="T13" fmla="*/ 134 h 402"/>
            </a:gdLst>
            <a:ahLst/>
            <a:cxnLst>
              <a:cxn ang="0">
                <a:pos x="T0" y="T1"/>
              </a:cxn>
              <a:cxn ang="0">
                <a:pos x="T2" y="T3"/>
              </a:cxn>
              <a:cxn ang="0">
                <a:pos x="T4" y="T5"/>
              </a:cxn>
              <a:cxn ang="0">
                <a:pos x="T6" y="T7"/>
              </a:cxn>
              <a:cxn ang="0">
                <a:pos x="T8" y="T9"/>
              </a:cxn>
              <a:cxn ang="0">
                <a:pos x="T10" y="T11"/>
              </a:cxn>
              <a:cxn ang="0">
                <a:pos x="T12" y="T13"/>
              </a:cxn>
            </a:cxnLst>
            <a:rect l="0" t="0" r="r" b="b"/>
            <a:pathLst>
              <a:path w="230" h="402">
                <a:moveTo>
                  <a:pt x="0" y="134"/>
                </a:moveTo>
                <a:lnTo>
                  <a:pt x="0" y="134"/>
                </a:lnTo>
                <a:cubicBezTo>
                  <a:pt x="0" y="134"/>
                  <a:pt x="0" y="0"/>
                  <a:pt x="95" y="19"/>
                </a:cubicBezTo>
                <a:cubicBezTo>
                  <a:pt x="95" y="19"/>
                  <a:pt x="153" y="39"/>
                  <a:pt x="229" y="268"/>
                </a:cubicBezTo>
                <a:cubicBezTo>
                  <a:pt x="229" y="268"/>
                  <a:pt x="229" y="382"/>
                  <a:pt x="115" y="401"/>
                </a:cubicBezTo>
                <a:cubicBezTo>
                  <a:pt x="76" y="401"/>
                  <a:pt x="76" y="401"/>
                  <a:pt x="76" y="401"/>
                </a:cubicBezTo>
                <a:lnTo>
                  <a:pt x="0" y="134"/>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159"/>
          <p:cNvSpPr>
            <a:spLocks noChangeArrowheads="1"/>
          </p:cNvSpPr>
          <p:nvPr/>
        </p:nvSpPr>
        <p:spPr bwMode="auto">
          <a:xfrm>
            <a:off x="1893094" y="3656410"/>
            <a:ext cx="566738" cy="389334"/>
          </a:xfrm>
          <a:custGeom>
            <a:avLst/>
            <a:gdLst>
              <a:gd name="T0" fmla="*/ 173 w 1949"/>
              <a:gd name="T1" fmla="*/ 0 h 1338"/>
              <a:gd name="T2" fmla="*/ 173 w 1949"/>
              <a:gd name="T3" fmla="*/ 0 h 1338"/>
              <a:gd name="T4" fmla="*/ 77 w 1949"/>
              <a:gd name="T5" fmla="*/ 573 h 1338"/>
              <a:gd name="T6" fmla="*/ 0 w 1949"/>
              <a:gd name="T7" fmla="*/ 554 h 1338"/>
              <a:gd name="T8" fmla="*/ 77 w 1949"/>
              <a:gd name="T9" fmla="*/ 707 h 1338"/>
              <a:gd name="T10" fmla="*/ 77 w 1949"/>
              <a:gd name="T11" fmla="*/ 783 h 1338"/>
              <a:gd name="T12" fmla="*/ 535 w 1949"/>
              <a:gd name="T13" fmla="*/ 1127 h 1338"/>
              <a:gd name="T14" fmla="*/ 535 w 1949"/>
              <a:gd name="T15" fmla="*/ 1127 h 1338"/>
              <a:gd name="T16" fmla="*/ 650 w 1949"/>
              <a:gd name="T17" fmla="*/ 1165 h 1338"/>
              <a:gd name="T18" fmla="*/ 1242 w 1949"/>
              <a:gd name="T19" fmla="*/ 1260 h 1338"/>
              <a:gd name="T20" fmla="*/ 1853 w 1949"/>
              <a:gd name="T21" fmla="*/ 955 h 1338"/>
              <a:gd name="T22" fmla="*/ 1853 w 1949"/>
              <a:gd name="T23" fmla="*/ 898 h 1338"/>
              <a:gd name="T24" fmla="*/ 1948 w 1949"/>
              <a:gd name="T25" fmla="*/ 306 h 1338"/>
              <a:gd name="T26" fmla="*/ 173 w 1949"/>
              <a:gd name="T27"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9" h="1338">
                <a:moveTo>
                  <a:pt x="173" y="0"/>
                </a:moveTo>
                <a:lnTo>
                  <a:pt x="173" y="0"/>
                </a:lnTo>
                <a:cubicBezTo>
                  <a:pt x="77" y="573"/>
                  <a:pt x="77" y="573"/>
                  <a:pt x="77" y="573"/>
                </a:cubicBezTo>
                <a:cubicBezTo>
                  <a:pt x="0" y="554"/>
                  <a:pt x="0" y="554"/>
                  <a:pt x="0" y="554"/>
                </a:cubicBezTo>
                <a:cubicBezTo>
                  <a:pt x="0" y="554"/>
                  <a:pt x="39" y="611"/>
                  <a:pt x="77" y="707"/>
                </a:cubicBezTo>
                <a:cubicBezTo>
                  <a:pt x="77" y="783"/>
                  <a:pt x="77" y="783"/>
                  <a:pt x="77" y="783"/>
                </a:cubicBezTo>
                <a:cubicBezTo>
                  <a:pt x="77" y="783"/>
                  <a:pt x="134" y="1051"/>
                  <a:pt x="535" y="1127"/>
                </a:cubicBezTo>
                <a:lnTo>
                  <a:pt x="535" y="1127"/>
                </a:lnTo>
                <a:cubicBezTo>
                  <a:pt x="574" y="1146"/>
                  <a:pt x="611" y="1165"/>
                  <a:pt x="650" y="1165"/>
                </a:cubicBezTo>
                <a:cubicBezTo>
                  <a:pt x="1242" y="1260"/>
                  <a:pt x="1242" y="1260"/>
                  <a:pt x="1242" y="1260"/>
                </a:cubicBezTo>
                <a:cubicBezTo>
                  <a:pt x="1242" y="1260"/>
                  <a:pt x="1681" y="1337"/>
                  <a:pt x="1853" y="955"/>
                </a:cubicBezTo>
                <a:cubicBezTo>
                  <a:pt x="1853" y="898"/>
                  <a:pt x="1853" y="898"/>
                  <a:pt x="1853" y="898"/>
                </a:cubicBezTo>
                <a:cubicBezTo>
                  <a:pt x="1948" y="306"/>
                  <a:pt x="1948" y="306"/>
                  <a:pt x="1948" y="306"/>
                </a:cubicBezTo>
                <a:lnTo>
                  <a:pt x="173"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160"/>
          <p:cNvSpPr>
            <a:spLocks noChangeArrowheads="1"/>
          </p:cNvSpPr>
          <p:nvPr/>
        </p:nvSpPr>
        <p:spPr bwMode="auto">
          <a:xfrm>
            <a:off x="1926431" y="3912394"/>
            <a:ext cx="400050" cy="538163"/>
          </a:xfrm>
          <a:custGeom>
            <a:avLst/>
            <a:gdLst>
              <a:gd name="T0" fmla="*/ 1088 w 1376"/>
              <a:gd name="T1" fmla="*/ 1852 h 1853"/>
              <a:gd name="T2" fmla="*/ 0 w 1376"/>
              <a:gd name="T3" fmla="*/ 1679 h 1853"/>
              <a:gd name="T4" fmla="*/ 287 w 1376"/>
              <a:gd name="T5" fmla="*/ 0 h 1853"/>
              <a:gd name="T6" fmla="*/ 1375 w 1376"/>
              <a:gd name="T7" fmla="*/ 192 h 1853"/>
              <a:gd name="T8" fmla="*/ 1088 w 1376"/>
              <a:gd name="T9" fmla="*/ 1852 h 1853"/>
            </a:gdLst>
            <a:ahLst/>
            <a:cxnLst>
              <a:cxn ang="0">
                <a:pos x="T0" y="T1"/>
              </a:cxn>
              <a:cxn ang="0">
                <a:pos x="T2" y="T3"/>
              </a:cxn>
              <a:cxn ang="0">
                <a:pos x="T4" y="T5"/>
              </a:cxn>
              <a:cxn ang="0">
                <a:pos x="T6" y="T7"/>
              </a:cxn>
              <a:cxn ang="0">
                <a:pos x="T8" y="T9"/>
              </a:cxn>
            </a:cxnLst>
            <a:rect l="0" t="0" r="r" b="b"/>
            <a:pathLst>
              <a:path w="1376" h="1853">
                <a:moveTo>
                  <a:pt x="1088" y="1852"/>
                </a:moveTo>
                <a:lnTo>
                  <a:pt x="0" y="1679"/>
                </a:lnTo>
                <a:lnTo>
                  <a:pt x="287" y="0"/>
                </a:lnTo>
                <a:lnTo>
                  <a:pt x="1375" y="192"/>
                </a:lnTo>
                <a:lnTo>
                  <a:pt x="1088" y="1852"/>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161"/>
          <p:cNvSpPr>
            <a:spLocks noChangeArrowheads="1"/>
          </p:cNvSpPr>
          <p:nvPr/>
        </p:nvSpPr>
        <p:spPr bwMode="auto">
          <a:xfrm>
            <a:off x="2188369" y="3130154"/>
            <a:ext cx="110729" cy="88106"/>
          </a:xfrm>
          <a:custGeom>
            <a:avLst/>
            <a:gdLst>
              <a:gd name="T0" fmla="*/ 172 w 383"/>
              <a:gd name="T1" fmla="*/ 286 h 306"/>
              <a:gd name="T2" fmla="*/ 172 w 383"/>
              <a:gd name="T3" fmla="*/ 286 h 306"/>
              <a:gd name="T4" fmla="*/ 19 w 383"/>
              <a:gd name="T5" fmla="*/ 114 h 306"/>
              <a:gd name="T6" fmla="*/ 209 w 383"/>
              <a:gd name="T7" fmla="*/ 18 h 306"/>
              <a:gd name="T8" fmla="*/ 362 w 383"/>
              <a:gd name="T9" fmla="*/ 171 h 306"/>
              <a:gd name="T10" fmla="*/ 172 w 383"/>
              <a:gd name="T11" fmla="*/ 286 h 306"/>
            </a:gdLst>
            <a:ahLst/>
            <a:cxnLst>
              <a:cxn ang="0">
                <a:pos x="T0" y="T1"/>
              </a:cxn>
              <a:cxn ang="0">
                <a:pos x="T2" y="T3"/>
              </a:cxn>
              <a:cxn ang="0">
                <a:pos x="T4" y="T5"/>
              </a:cxn>
              <a:cxn ang="0">
                <a:pos x="T6" y="T7"/>
              </a:cxn>
              <a:cxn ang="0">
                <a:pos x="T8" y="T9"/>
              </a:cxn>
              <a:cxn ang="0">
                <a:pos x="T10" y="T11"/>
              </a:cxn>
            </a:cxnLst>
            <a:rect l="0" t="0" r="r" b="b"/>
            <a:pathLst>
              <a:path w="383" h="306">
                <a:moveTo>
                  <a:pt x="172" y="286"/>
                </a:moveTo>
                <a:lnTo>
                  <a:pt x="172" y="286"/>
                </a:lnTo>
                <a:cubicBezTo>
                  <a:pt x="76" y="267"/>
                  <a:pt x="0" y="191"/>
                  <a:pt x="19" y="114"/>
                </a:cubicBezTo>
                <a:cubicBezTo>
                  <a:pt x="19" y="38"/>
                  <a:pt x="114" y="0"/>
                  <a:pt x="209" y="18"/>
                </a:cubicBezTo>
                <a:cubicBezTo>
                  <a:pt x="305" y="18"/>
                  <a:pt x="382" y="95"/>
                  <a:pt x="362" y="171"/>
                </a:cubicBezTo>
                <a:cubicBezTo>
                  <a:pt x="343" y="248"/>
                  <a:pt x="267" y="305"/>
                  <a:pt x="172" y="286"/>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62"/>
          <p:cNvSpPr>
            <a:spLocks noChangeArrowheads="1"/>
          </p:cNvSpPr>
          <p:nvPr/>
        </p:nvSpPr>
        <p:spPr bwMode="auto">
          <a:xfrm>
            <a:off x="2309813" y="3201591"/>
            <a:ext cx="111919" cy="95250"/>
          </a:xfrm>
          <a:custGeom>
            <a:avLst/>
            <a:gdLst>
              <a:gd name="T0" fmla="*/ 171 w 382"/>
              <a:gd name="T1" fmla="*/ 305 h 326"/>
              <a:gd name="T2" fmla="*/ 171 w 382"/>
              <a:gd name="T3" fmla="*/ 305 h 326"/>
              <a:gd name="T4" fmla="*/ 19 w 382"/>
              <a:gd name="T5" fmla="*/ 133 h 326"/>
              <a:gd name="T6" fmla="*/ 210 w 382"/>
              <a:gd name="T7" fmla="*/ 19 h 326"/>
              <a:gd name="T8" fmla="*/ 363 w 382"/>
              <a:gd name="T9" fmla="*/ 191 h 326"/>
              <a:gd name="T10" fmla="*/ 171 w 382"/>
              <a:gd name="T11" fmla="*/ 305 h 326"/>
            </a:gdLst>
            <a:ahLst/>
            <a:cxnLst>
              <a:cxn ang="0">
                <a:pos x="T0" y="T1"/>
              </a:cxn>
              <a:cxn ang="0">
                <a:pos x="T2" y="T3"/>
              </a:cxn>
              <a:cxn ang="0">
                <a:pos x="T4" y="T5"/>
              </a:cxn>
              <a:cxn ang="0">
                <a:pos x="T6" y="T7"/>
              </a:cxn>
              <a:cxn ang="0">
                <a:pos x="T8" y="T9"/>
              </a:cxn>
              <a:cxn ang="0">
                <a:pos x="T10" y="T11"/>
              </a:cxn>
            </a:cxnLst>
            <a:rect l="0" t="0" r="r" b="b"/>
            <a:pathLst>
              <a:path w="382" h="326">
                <a:moveTo>
                  <a:pt x="171" y="305"/>
                </a:moveTo>
                <a:lnTo>
                  <a:pt x="171" y="305"/>
                </a:lnTo>
                <a:cubicBezTo>
                  <a:pt x="76" y="286"/>
                  <a:pt x="0" y="210"/>
                  <a:pt x="19" y="133"/>
                </a:cubicBezTo>
                <a:cubicBezTo>
                  <a:pt x="38" y="57"/>
                  <a:pt x="114" y="0"/>
                  <a:pt x="210" y="19"/>
                </a:cubicBezTo>
                <a:cubicBezTo>
                  <a:pt x="305" y="38"/>
                  <a:pt x="381" y="114"/>
                  <a:pt x="363" y="191"/>
                </a:cubicBezTo>
                <a:cubicBezTo>
                  <a:pt x="363" y="267"/>
                  <a:pt x="267" y="325"/>
                  <a:pt x="171" y="305"/>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163"/>
          <p:cNvSpPr>
            <a:spLocks noChangeArrowheads="1"/>
          </p:cNvSpPr>
          <p:nvPr/>
        </p:nvSpPr>
        <p:spPr bwMode="auto">
          <a:xfrm>
            <a:off x="2421732" y="3351610"/>
            <a:ext cx="89297" cy="71438"/>
          </a:xfrm>
          <a:custGeom>
            <a:avLst/>
            <a:gdLst>
              <a:gd name="T0" fmla="*/ 134 w 307"/>
              <a:gd name="T1" fmla="*/ 248 h 249"/>
              <a:gd name="T2" fmla="*/ 134 w 307"/>
              <a:gd name="T3" fmla="*/ 248 h 249"/>
              <a:gd name="T4" fmla="*/ 0 w 307"/>
              <a:gd name="T5" fmla="*/ 96 h 249"/>
              <a:gd name="T6" fmla="*/ 172 w 307"/>
              <a:gd name="T7" fmla="*/ 19 h 249"/>
              <a:gd name="T8" fmla="*/ 306 w 307"/>
              <a:gd name="T9" fmla="*/ 153 h 249"/>
              <a:gd name="T10" fmla="*/ 134 w 307"/>
              <a:gd name="T11" fmla="*/ 248 h 249"/>
            </a:gdLst>
            <a:ahLst/>
            <a:cxnLst>
              <a:cxn ang="0">
                <a:pos x="T0" y="T1"/>
              </a:cxn>
              <a:cxn ang="0">
                <a:pos x="T2" y="T3"/>
              </a:cxn>
              <a:cxn ang="0">
                <a:pos x="T4" y="T5"/>
              </a:cxn>
              <a:cxn ang="0">
                <a:pos x="T6" y="T7"/>
              </a:cxn>
              <a:cxn ang="0">
                <a:pos x="T8" y="T9"/>
              </a:cxn>
              <a:cxn ang="0">
                <a:pos x="T10" y="T11"/>
              </a:cxn>
            </a:cxnLst>
            <a:rect l="0" t="0" r="r" b="b"/>
            <a:pathLst>
              <a:path w="307" h="249">
                <a:moveTo>
                  <a:pt x="134" y="248"/>
                </a:moveTo>
                <a:lnTo>
                  <a:pt x="134" y="248"/>
                </a:lnTo>
                <a:cubicBezTo>
                  <a:pt x="58" y="229"/>
                  <a:pt x="0" y="172"/>
                  <a:pt x="0" y="96"/>
                </a:cubicBezTo>
                <a:cubicBezTo>
                  <a:pt x="19" y="39"/>
                  <a:pt x="96" y="0"/>
                  <a:pt x="172" y="19"/>
                </a:cubicBezTo>
                <a:cubicBezTo>
                  <a:pt x="249" y="19"/>
                  <a:pt x="306" y="77"/>
                  <a:pt x="306" y="153"/>
                </a:cubicBezTo>
                <a:cubicBezTo>
                  <a:pt x="287" y="210"/>
                  <a:pt x="211" y="248"/>
                  <a:pt x="134" y="248"/>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164"/>
          <p:cNvSpPr>
            <a:spLocks noChangeArrowheads="1"/>
          </p:cNvSpPr>
          <p:nvPr/>
        </p:nvSpPr>
        <p:spPr bwMode="auto">
          <a:xfrm>
            <a:off x="2009776" y="3468292"/>
            <a:ext cx="78581" cy="11906"/>
          </a:xfrm>
          <a:custGeom>
            <a:avLst/>
            <a:gdLst>
              <a:gd name="T0" fmla="*/ 267 w 268"/>
              <a:gd name="T1" fmla="*/ 38 h 39"/>
              <a:gd name="T2" fmla="*/ 267 w 268"/>
              <a:gd name="T3" fmla="*/ 38 h 39"/>
              <a:gd name="T4" fmla="*/ 229 w 268"/>
              <a:gd name="T5" fmla="*/ 20 h 39"/>
              <a:gd name="T6" fmla="*/ 133 w 268"/>
              <a:gd name="T7" fmla="*/ 0 h 39"/>
              <a:gd name="T8" fmla="*/ 38 w 268"/>
              <a:gd name="T9" fmla="*/ 0 h 39"/>
              <a:gd name="T10" fmla="*/ 0 w 268"/>
              <a:gd name="T11" fmla="*/ 0 h 39"/>
              <a:gd name="T12" fmla="*/ 38 w 268"/>
              <a:gd name="T13" fmla="*/ 0 h 39"/>
              <a:gd name="T14" fmla="*/ 133 w 268"/>
              <a:gd name="T15" fmla="*/ 20 h 39"/>
              <a:gd name="T16" fmla="*/ 229 w 268"/>
              <a:gd name="T17" fmla="*/ 38 h 39"/>
              <a:gd name="T18" fmla="*/ 267 w 268"/>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39">
                <a:moveTo>
                  <a:pt x="267" y="38"/>
                </a:moveTo>
                <a:lnTo>
                  <a:pt x="267" y="38"/>
                </a:lnTo>
                <a:cubicBezTo>
                  <a:pt x="267" y="38"/>
                  <a:pt x="248" y="38"/>
                  <a:pt x="229" y="20"/>
                </a:cubicBezTo>
                <a:cubicBezTo>
                  <a:pt x="209" y="20"/>
                  <a:pt x="172" y="20"/>
                  <a:pt x="133" y="0"/>
                </a:cubicBezTo>
                <a:cubicBezTo>
                  <a:pt x="95" y="0"/>
                  <a:pt x="57" y="0"/>
                  <a:pt x="38" y="0"/>
                </a:cubicBezTo>
                <a:cubicBezTo>
                  <a:pt x="19" y="0"/>
                  <a:pt x="0" y="0"/>
                  <a:pt x="0" y="0"/>
                </a:cubicBezTo>
                <a:cubicBezTo>
                  <a:pt x="0" y="0"/>
                  <a:pt x="0" y="0"/>
                  <a:pt x="38" y="0"/>
                </a:cubicBezTo>
                <a:cubicBezTo>
                  <a:pt x="57" y="20"/>
                  <a:pt x="95" y="20"/>
                  <a:pt x="133" y="20"/>
                </a:cubicBezTo>
                <a:cubicBezTo>
                  <a:pt x="172" y="38"/>
                  <a:pt x="190" y="38"/>
                  <a:pt x="229" y="38"/>
                </a:cubicBezTo>
                <a:cubicBezTo>
                  <a:pt x="248" y="38"/>
                  <a:pt x="267" y="38"/>
                  <a:pt x="267"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65"/>
          <p:cNvSpPr>
            <a:spLocks noChangeArrowheads="1"/>
          </p:cNvSpPr>
          <p:nvPr/>
        </p:nvSpPr>
        <p:spPr bwMode="auto">
          <a:xfrm>
            <a:off x="2016919" y="3456385"/>
            <a:ext cx="66675" cy="11906"/>
          </a:xfrm>
          <a:custGeom>
            <a:avLst/>
            <a:gdLst>
              <a:gd name="T0" fmla="*/ 229 w 230"/>
              <a:gd name="T1" fmla="*/ 38 h 39"/>
              <a:gd name="T2" fmla="*/ 229 w 230"/>
              <a:gd name="T3" fmla="*/ 38 h 39"/>
              <a:gd name="T4" fmla="*/ 210 w 230"/>
              <a:gd name="T5" fmla="*/ 38 h 39"/>
              <a:gd name="T6" fmla="*/ 114 w 230"/>
              <a:gd name="T7" fmla="*/ 19 h 39"/>
              <a:gd name="T8" fmla="*/ 38 w 230"/>
              <a:gd name="T9" fmla="*/ 0 h 39"/>
              <a:gd name="T10" fmla="*/ 0 w 230"/>
              <a:gd name="T11" fmla="*/ 0 h 39"/>
              <a:gd name="T12" fmla="*/ 38 w 230"/>
              <a:gd name="T13" fmla="*/ 19 h 39"/>
              <a:gd name="T14" fmla="*/ 114 w 230"/>
              <a:gd name="T15" fmla="*/ 38 h 39"/>
              <a:gd name="T16" fmla="*/ 190 w 230"/>
              <a:gd name="T17" fmla="*/ 38 h 39"/>
              <a:gd name="T18" fmla="*/ 229 w 230"/>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39">
                <a:moveTo>
                  <a:pt x="229" y="38"/>
                </a:moveTo>
                <a:lnTo>
                  <a:pt x="229" y="38"/>
                </a:lnTo>
                <a:cubicBezTo>
                  <a:pt x="229" y="38"/>
                  <a:pt x="229" y="38"/>
                  <a:pt x="210" y="38"/>
                </a:cubicBezTo>
                <a:cubicBezTo>
                  <a:pt x="171" y="19"/>
                  <a:pt x="153" y="19"/>
                  <a:pt x="114" y="19"/>
                </a:cubicBezTo>
                <a:cubicBezTo>
                  <a:pt x="95" y="19"/>
                  <a:pt x="57" y="0"/>
                  <a:pt x="38" y="0"/>
                </a:cubicBezTo>
                <a:cubicBezTo>
                  <a:pt x="19" y="0"/>
                  <a:pt x="0" y="0"/>
                  <a:pt x="0" y="0"/>
                </a:cubicBezTo>
                <a:cubicBezTo>
                  <a:pt x="0" y="0"/>
                  <a:pt x="19" y="19"/>
                  <a:pt x="38" y="19"/>
                </a:cubicBezTo>
                <a:cubicBezTo>
                  <a:pt x="57" y="19"/>
                  <a:pt x="95" y="38"/>
                  <a:pt x="114" y="38"/>
                </a:cubicBezTo>
                <a:cubicBezTo>
                  <a:pt x="153" y="38"/>
                  <a:pt x="171" y="38"/>
                  <a:pt x="190" y="38"/>
                </a:cubicBezTo>
                <a:cubicBezTo>
                  <a:pt x="229" y="38"/>
                  <a:pt x="229" y="38"/>
                  <a:pt x="229"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66"/>
          <p:cNvSpPr>
            <a:spLocks noChangeArrowheads="1"/>
          </p:cNvSpPr>
          <p:nvPr/>
        </p:nvSpPr>
        <p:spPr bwMode="auto">
          <a:xfrm>
            <a:off x="2143125" y="3463529"/>
            <a:ext cx="83344" cy="16669"/>
          </a:xfrm>
          <a:custGeom>
            <a:avLst/>
            <a:gdLst>
              <a:gd name="T0" fmla="*/ 286 w 287"/>
              <a:gd name="T1" fmla="*/ 57 h 58"/>
              <a:gd name="T2" fmla="*/ 286 w 287"/>
              <a:gd name="T3" fmla="*/ 57 h 58"/>
              <a:gd name="T4" fmla="*/ 229 w 287"/>
              <a:gd name="T5" fmla="*/ 39 h 58"/>
              <a:gd name="T6" fmla="*/ 133 w 287"/>
              <a:gd name="T7" fmla="*/ 19 h 58"/>
              <a:gd name="T8" fmla="*/ 38 w 287"/>
              <a:gd name="T9" fmla="*/ 19 h 58"/>
              <a:gd name="T10" fmla="*/ 0 w 287"/>
              <a:gd name="T11" fmla="*/ 0 h 58"/>
              <a:gd name="T12" fmla="*/ 38 w 287"/>
              <a:gd name="T13" fmla="*/ 19 h 58"/>
              <a:gd name="T14" fmla="*/ 133 w 287"/>
              <a:gd name="T15" fmla="*/ 39 h 58"/>
              <a:gd name="T16" fmla="*/ 229 w 287"/>
              <a:gd name="T17" fmla="*/ 57 h 58"/>
              <a:gd name="T18" fmla="*/ 286 w 287"/>
              <a:gd name="T19"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7" h="58">
                <a:moveTo>
                  <a:pt x="286" y="57"/>
                </a:moveTo>
                <a:lnTo>
                  <a:pt x="286" y="57"/>
                </a:lnTo>
                <a:cubicBezTo>
                  <a:pt x="286" y="57"/>
                  <a:pt x="267" y="39"/>
                  <a:pt x="229" y="39"/>
                </a:cubicBezTo>
                <a:cubicBezTo>
                  <a:pt x="210" y="39"/>
                  <a:pt x="172" y="19"/>
                  <a:pt x="133" y="19"/>
                </a:cubicBezTo>
                <a:cubicBezTo>
                  <a:pt x="114" y="19"/>
                  <a:pt x="76" y="19"/>
                  <a:pt x="38" y="19"/>
                </a:cubicBezTo>
                <a:cubicBezTo>
                  <a:pt x="19" y="0"/>
                  <a:pt x="0" y="0"/>
                  <a:pt x="0" y="0"/>
                </a:cubicBezTo>
                <a:cubicBezTo>
                  <a:pt x="0" y="0"/>
                  <a:pt x="19" y="19"/>
                  <a:pt x="38" y="19"/>
                </a:cubicBezTo>
                <a:cubicBezTo>
                  <a:pt x="76" y="19"/>
                  <a:pt x="95" y="39"/>
                  <a:pt x="133" y="39"/>
                </a:cubicBezTo>
                <a:cubicBezTo>
                  <a:pt x="172" y="39"/>
                  <a:pt x="210" y="57"/>
                  <a:pt x="229" y="57"/>
                </a:cubicBezTo>
                <a:cubicBezTo>
                  <a:pt x="267" y="57"/>
                  <a:pt x="286" y="57"/>
                  <a:pt x="286" y="57"/>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67"/>
          <p:cNvSpPr>
            <a:spLocks noChangeArrowheads="1"/>
          </p:cNvSpPr>
          <p:nvPr/>
        </p:nvSpPr>
        <p:spPr bwMode="auto">
          <a:xfrm>
            <a:off x="2155031" y="3456385"/>
            <a:ext cx="66675" cy="11906"/>
          </a:xfrm>
          <a:custGeom>
            <a:avLst/>
            <a:gdLst>
              <a:gd name="T0" fmla="*/ 229 w 230"/>
              <a:gd name="T1" fmla="*/ 38 h 39"/>
              <a:gd name="T2" fmla="*/ 229 w 230"/>
              <a:gd name="T3" fmla="*/ 38 h 39"/>
              <a:gd name="T4" fmla="*/ 191 w 230"/>
              <a:gd name="T5" fmla="*/ 19 h 39"/>
              <a:gd name="T6" fmla="*/ 115 w 230"/>
              <a:gd name="T7" fmla="*/ 19 h 39"/>
              <a:gd name="T8" fmla="*/ 38 w 230"/>
              <a:gd name="T9" fmla="*/ 0 h 39"/>
              <a:gd name="T10" fmla="*/ 0 w 230"/>
              <a:gd name="T11" fmla="*/ 0 h 39"/>
              <a:gd name="T12" fmla="*/ 38 w 230"/>
              <a:gd name="T13" fmla="*/ 19 h 39"/>
              <a:gd name="T14" fmla="*/ 115 w 230"/>
              <a:gd name="T15" fmla="*/ 38 h 39"/>
              <a:gd name="T16" fmla="*/ 191 w 230"/>
              <a:gd name="T17" fmla="*/ 38 h 39"/>
              <a:gd name="T18" fmla="*/ 229 w 230"/>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39">
                <a:moveTo>
                  <a:pt x="229" y="38"/>
                </a:moveTo>
                <a:lnTo>
                  <a:pt x="229" y="38"/>
                </a:lnTo>
                <a:cubicBezTo>
                  <a:pt x="229" y="38"/>
                  <a:pt x="210" y="38"/>
                  <a:pt x="191" y="19"/>
                </a:cubicBezTo>
                <a:cubicBezTo>
                  <a:pt x="172" y="19"/>
                  <a:pt x="134" y="19"/>
                  <a:pt x="115" y="19"/>
                </a:cubicBezTo>
                <a:cubicBezTo>
                  <a:pt x="76" y="0"/>
                  <a:pt x="57" y="0"/>
                  <a:pt x="38" y="0"/>
                </a:cubicBezTo>
                <a:cubicBezTo>
                  <a:pt x="19" y="0"/>
                  <a:pt x="0" y="0"/>
                  <a:pt x="0" y="0"/>
                </a:cubicBezTo>
                <a:cubicBezTo>
                  <a:pt x="0" y="0"/>
                  <a:pt x="19" y="19"/>
                  <a:pt x="38" y="19"/>
                </a:cubicBezTo>
                <a:cubicBezTo>
                  <a:pt x="57" y="19"/>
                  <a:pt x="76" y="19"/>
                  <a:pt x="115" y="38"/>
                </a:cubicBezTo>
                <a:cubicBezTo>
                  <a:pt x="134" y="38"/>
                  <a:pt x="172" y="38"/>
                  <a:pt x="191" y="38"/>
                </a:cubicBezTo>
                <a:cubicBezTo>
                  <a:pt x="210" y="38"/>
                  <a:pt x="229" y="38"/>
                  <a:pt x="229"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68"/>
          <p:cNvSpPr>
            <a:spLocks noChangeArrowheads="1"/>
          </p:cNvSpPr>
          <p:nvPr/>
        </p:nvSpPr>
        <p:spPr bwMode="auto">
          <a:xfrm>
            <a:off x="2282429" y="3496867"/>
            <a:ext cx="83344" cy="11906"/>
          </a:xfrm>
          <a:custGeom>
            <a:avLst/>
            <a:gdLst>
              <a:gd name="T0" fmla="*/ 287 w 288"/>
              <a:gd name="T1" fmla="*/ 38 h 39"/>
              <a:gd name="T2" fmla="*/ 287 w 288"/>
              <a:gd name="T3" fmla="*/ 38 h 39"/>
              <a:gd name="T4" fmla="*/ 229 w 288"/>
              <a:gd name="T5" fmla="*/ 19 h 39"/>
              <a:gd name="T6" fmla="*/ 134 w 288"/>
              <a:gd name="T7" fmla="*/ 19 h 39"/>
              <a:gd name="T8" fmla="*/ 38 w 288"/>
              <a:gd name="T9" fmla="*/ 0 h 39"/>
              <a:gd name="T10" fmla="*/ 0 w 288"/>
              <a:gd name="T11" fmla="*/ 0 h 39"/>
              <a:gd name="T12" fmla="*/ 38 w 288"/>
              <a:gd name="T13" fmla="*/ 19 h 39"/>
              <a:gd name="T14" fmla="*/ 134 w 288"/>
              <a:gd name="T15" fmla="*/ 38 h 39"/>
              <a:gd name="T16" fmla="*/ 229 w 288"/>
              <a:gd name="T17" fmla="*/ 38 h 39"/>
              <a:gd name="T18" fmla="*/ 287 w 288"/>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39">
                <a:moveTo>
                  <a:pt x="287" y="38"/>
                </a:moveTo>
                <a:lnTo>
                  <a:pt x="287" y="38"/>
                </a:lnTo>
                <a:cubicBezTo>
                  <a:pt x="287" y="38"/>
                  <a:pt x="267" y="38"/>
                  <a:pt x="229" y="19"/>
                </a:cubicBezTo>
                <a:cubicBezTo>
                  <a:pt x="210" y="19"/>
                  <a:pt x="172" y="19"/>
                  <a:pt x="134" y="19"/>
                </a:cubicBezTo>
                <a:cubicBezTo>
                  <a:pt x="115" y="0"/>
                  <a:pt x="77" y="0"/>
                  <a:pt x="38" y="0"/>
                </a:cubicBezTo>
                <a:cubicBezTo>
                  <a:pt x="19" y="0"/>
                  <a:pt x="0" y="0"/>
                  <a:pt x="0" y="0"/>
                </a:cubicBezTo>
                <a:cubicBezTo>
                  <a:pt x="0" y="0"/>
                  <a:pt x="19" y="0"/>
                  <a:pt x="38" y="19"/>
                </a:cubicBezTo>
                <a:cubicBezTo>
                  <a:pt x="77" y="19"/>
                  <a:pt x="96" y="19"/>
                  <a:pt x="134" y="38"/>
                </a:cubicBezTo>
                <a:cubicBezTo>
                  <a:pt x="172" y="38"/>
                  <a:pt x="210" y="38"/>
                  <a:pt x="229" y="38"/>
                </a:cubicBezTo>
                <a:cubicBezTo>
                  <a:pt x="267" y="38"/>
                  <a:pt x="287" y="38"/>
                  <a:pt x="287"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69"/>
          <p:cNvSpPr>
            <a:spLocks noChangeArrowheads="1"/>
          </p:cNvSpPr>
          <p:nvPr/>
        </p:nvSpPr>
        <p:spPr bwMode="auto">
          <a:xfrm>
            <a:off x="2293144" y="3489723"/>
            <a:ext cx="66675" cy="11906"/>
          </a:xfrm>
          <a:custGeom>
            <a:avLst/>
            <a:gdLst>
              <a:gd name="T0" fmla="*/ 229 w 230"/>
              <a:gd name="T1" fmla="*/ 39 h 40"/>
              <a:gd name="T2" fmla="*/ 229 w 230"/>
              <a:gd name="T3" fmla="*/ 39 h 40"/>
              <a:gd name="T4" fmla="*/ 191 w 230"/>
              <a:gd name="T5" fmla="*/ 20 h 40"/>
              <a:gd name="T6" fmla="*/ 115 w 230"/>
              <a:gd name="T7" fmla="*/ 0 h 40"/>
              <a:gd name="T8" fmla="*/ 39 w 230"/>
              <a:gd name="T9" fmla="*/ 0 h 40"/>
              <a:gd name="T10" fmla="*/ 0 w 230"/>
              <a:gd name="T11" fmla="*/ 0 h 40"/>
              <a:gd name="T12" fmla="*/ 39 w 230"/>
              <a:gd name="T13" fmla="*/ 0 h 40"/>
              <a:gd name="T14" fmla="*/ 115 w 230"/>
              <a:gd name="T15" fmla="*/ 20 h 40"/>
              <a:gd name="T16" fmla="*/ 191 w 230"/>
              <a:gd name="T17" fmla="*/ 39 h 40"/>
              <a:gd name="T18" fmla="*/ 229 w 230"/>
              <a:gd name="T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40">
                <a:moveTo>
                  <a:pt x="229" y="39"/>
                </a:moveTo>
                <a:lnTo>
                  <a:pt x="229" y="39"/>
                </a:lnTo>
                <a:cubicBezTo>
                  <a:pt x="229" y="39"/>
                  <a:pt x="210" y="20"/>
                  <a:pt x="191" y="20"/>
                </a:cubicBezTo>
                <a:cubicBezTo>
                  <a:pt x="172" y="20"/>
                  <a:pt x="134" y="0"/>
                  <a:pt x="115" y="0"/>
                </a:cubicBezTo>
                <a:cubicBezTo>
                  <a:pt x="77" y="0"/>
                  <a:pt x="58" y="0"/>
                  <a:pt x="39" y="0"/>
                </a:cubicBezTo>
                <a:cubicBezTo>
                  <a:pt x="20" y="0"/>
                  <a:pt x="0" y="0"/>
                  <a:pt x="0" y="0"/>
                </a:cubicBezTo>
                <a:cubicBezTo>
                  <a:pt x="0" y="0"/>
                  <a:pt x="20" y="0"/>
                  <a:pt x="39" y="0"/>
                </a:cubicBezTo>
                <a:cubicBezTo>
                  <a:pt x="58" y="20"/>
                  <a:pt x="77" y="20"/>
                  <a:pt x="115" y="20"/>
                </a:cubicBezTo>
                <a:cubicBezTo>
                  <a:pt x="134" y="20"/>
                  <a:pt x="172" y="39"/>
                  <a:pt x="191" y="39"/>
                </a:cubicBezTo>
                <a:cubicBezTo>
                  <a:pt x="210" y="39"/>
                  <a:pt x="229" y="39"/>
                  <a:pt x="229" y="3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170"/>
          <p:cNvSpPr>
            <a:spLocks noChangeArrowheads="1"/>
          </p:cNvSpPr>
          <p:nvPr/>
        </p:nvSpPr>
        <p:spPr bwMode="auto">
          <a:xfrm>
            <a:off x="2397919" y="3568304"/>
            <a:ext cx="72629" cy="11906"/>
          </a:xfrm>
          <a:custGeom>
            <a:avLst/>
            <a:gdLst>
              <a:gd name="T0" fmla="*/ 248 w 249"/>
              <a:gd name="T1" fmla="*/ 38 h 39"/>
              <a:gd name="T2" fmla="*/ 248 w 249"/>
              <a:gd name="T3" fmla="*/ 38 h 39"/>
              <a:gd name="T4" fmla="*/ 210 w 249"/>
              <a:gd name="T5" fmla="*/ 19 h 39"/>
              <a:gd name="T6" fmla="*/ 134 w 249"/>
              <a:gd name="T7" fmla="*/ 19 h 39"/>
              <a:gd name="T8" fmla="*/ 39 w 249"/>
              <a:gd name="T9" fmla="*/ 0 h 39"/>
              <a:gd name="T10" fmla="*/ 0 w 249"/>
              <a:gd name="T11" fmla="*/ 0 h 39"/>
              <a:gd name="T12" fmla="*/ 39 w 249"/>
              <a:gd name="T13" fmla="*/ 19 h 39"/>
              <a:gd name="T14" fmla="*/ 134 w 249"/>
              <a:gd name="T15" fmla="*/ 38 h 39"/>
              <a:gd name="T16" fmla="*/ 210 w 249"/>
              <a:gd name="T17" fmla="*/ 38 h 39"/>
              <a:gd name="T18" fmla="*/ 248 w 249"/>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39">
                <a:moveTo>
                  <a:pt x="248" y="38"/>
                </a:moveTo>
                <a:lnTo>
                  <a:pt x="248" y="38"/>
                </a:lnTo>
                <a:cubicBezTo>
                  <a:pt x="248" y="38"/>
                  <a:pt x="229" y="38"/>
                  <a:pt x="210" y="19"/>
                </a:cubicBezTo>
                <a:cubicBezTo>
                  <a:pt x="191" y="19"/>
                  <a:pt x="153" y="19"/>
                  <a:pt x="134" y="19"/>
                </a:cubicBezTo>
                <a:cubicBezTo>
                  <a:pt x="95" y="0"/>
                  <a:pt x="76" y="0"/>
                  <a:pt x="39" y="0"/>
                </a:cubicBezTo>
                <a:cubicBezTo>
                  <a:pt x="19" y="0"/>
                  <a:pt x="0" y="0"/>
                  <a:pt x="0" y="0"/>
                </a:cubicBezTo>
                <a:cubicBezTo>
                  <a:pt x="0" y="0"/>
                  <a:pt x="19" y="0"/>
                  <a:pt x="39" y="19"/>
                </a:cubicBezTo>
                <a:cubicBezTo>
                  <a:pt x="58" y="19"/>
                  <a:pt x="95" y="19"/>
                  <a:pt x="134" y="38"/>
                </a:cubicBezTo>
                <a:cubicBezTo>
                  <a:pt x="153" y="38"/>
                  <a:pt x="191" y="38"/>
                  <a:pt x="210" y="38"/>
                </a:cubicBezTo>
                <a:cubicBezTo>
                  <a:pt x="229" y="38"/>
                  <a:pt x="248" y="38"/>
                  <a:pt x="248"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71"/>
          <p:cNvSpPr>
            <a:spLocks noChangeArrowheads="1"/>
          </p:cNvSpPr>
          <p:nvPr/>
        </p:nvSpPr>
        <p:spPr bwMode="auto">
          <a:xfrm>
            <a:off x="2409825" y="3563542"/>
            <a:ext cx="61913" cy="11906"/>
          </a:xfrm>
          <a:custGeom>
            <a:avLst/>
            <a:gdLst>
              <a:gd name="T0" fmla="*/ 209 w 210"/>
              <a:gd name="T1" fmla="*/ 38 h 39"/>
              <a:gd name="T2" fmla="*/ 209 w 210"/>
              <a:gd name="T3" fmla="*/ 38 h 39"/>
              <a:gd name="T4" fmla="*/ 171 w 210"/>
              <a:gd name="T5" fmla="*/ 19 h 39"/>
              <a:gd name="T6" fmla="*/ 95 w 210"/>
              <a:gd name="T7" fmla="*/ 0 h 39"/>
              <a:gd name="T8" fmla="*/ 37 w 210"/>
              <a:gd name="T9" fmla="*/ 0 h 39"/>
              <a:gd name="T10" fmla="*/ 0 w 210"/>
              <a:gd name="T11" fmla="*/ 0 h 39"/>
              <a:gd name="T12" fmla="*/ 19 w 210"/>
              <a:gd name="T13" fmla="*/ 19 h 39"/>
              <a:gd name="T14" fmla="*/ 95 w 210"/>
              <a:gd name="T15" fmla="*/ 19 h 39"/>
              <a:gd name="T16" fmla="*/ 171 w 210"/>
              <a:gd name="T17" fmla="*/ 38 h 39"/>
              <a:gd name="T18" fmla="*/ 209 w 210"/>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39">
                <a:moveTo>
                  <a:pt x="209" y="38"/>
                </a:moveTo>
                <a:lnTo>
                  <a:pt x="209" y="38"/>
                </a:lnTo>
                <a:cubicBezTo>
                  <a:pt x="209" y="38"/>
                  <a:pt x="190" y="19"/>
                  <a:pt x="171" y="19"/>
                </a:cubicBezTo>
                <a:cubicBezTo>
                  <a:pt x="152" y="19"/>
                  <a:pt x="133" y="19"/>
                  <a:pt x="95" y="0"/>
                </a:cubicBezTo>
                <a:cubicBezTo>
                  <a:pt x="76" y="0"/>
                  <a:pt x="56" y="0"/>
                  <a:pt x="37" y="0"/>
                </a:cubicBezTo>
                <a:cubicBezTo>
                  <a:pt x="19" y="0"/>
                  <a:pt x="0" y="0"/>
                  <a:pt x="0" y="0"/>
                </a:cubicBezTo>
                <a:cubicBezTo>
                  <a:pt x="0" y="0"/>
                  <a:pt x="0" y="0"/>
                  <a:pt x="19" y="19"/>
                </a:cubicBezTo>
                <a:cubicBezTo>
                  <a:pt x="37" y="19"/>
                  <a:pt x="76" y="19"/>
                  <a:pt x="95" y="19"/>
                </a:cubicBezTo>
                <a:cubicBezTo>
                  <a:pt x="114" y="19"/>
                  <a:pt x="152" y="38"/>
                  <a:pt x="171" y="38"/>
                </a:cubicBezTo>
                <a:cubicBezTo>
                  <a:pt x="190" y="38"/>
                  <a:pt x="209" y="38"/>
                  <a:pt x="209"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72"/>
          <p:cNvSpPr>
            <a:spLocks noChangeArrowheads="1"/>
          </p:cNvSpPr>
          <p:nvPr/>
        </p:nvSpPr>
        <p:spPr bwMode="auto">
          <a:xfrm>
            <a:off x="2050256" y="3292079"/>
            <a:ext cx="77391" cy="10715"/>
          </a:xfrm>
          <a:custGeom>
            <a:avLst/>
            <a:gdLst>
              <a:gd name="T0" fmla="*/ 268 w 269"/>
              <a:gd name="T1" fmla="*/ 39 h 40"/>
              <a:gd name="T2" fmla="*/ 268 w 269"/>
              <a:gd name="T3" fmla="*/ 39 h 40"/>
              <a:gd name="T4" fmla="*/ 229 w 269"/>
              <a:gd name="T5" fmla="*/ 20 h 40"/>
              <a:gd name="T6" fmla="*/ 134 w 269"/>
              <a:gd name="T7" fmla="*/ 0 h 40"/>
              <a:gd name="T8" fmla="*/ 39 w 269"/>
              <a:gd name="T9" fmla="*/ 0 h 40"/>
              <a:gd name="T10" fmla="*/ 0 w 269"/>
              <a:gd name="T11" fmla="*/ 0 h 40"/>
              <a:gd name="T12" fmla="*/ 39 w 269"/>
              <a:gd name="T13" fmla="*/ 0 h 40"/>
              <a:gd name="T14" fmla="*/ 134 w 269"/>
              <a:gd name="T15" fmla="*/ 20 h 40"/>
              <a:gd name="T16" fmla="*/ 229 w 269"/>
              <a:gd name="T17" fmla="*/ 39 h 40"/>
              <a:gd name="T18" fmla="*/ 268 w 269"/>
              <a:gd name="T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9" h="40">
                <a:moveTo>
                  <a:pt x="268" y="39"/>
                </a:moveTo>
                <a:lnTo>
                  <a:pt x="268" y="39"/>
                </a:lnTo>
                <a:cubicBezTo>
                  <a:pt x="268" y="39"/>
                  <a:pt x="249" y="20"/>
                  <a:pt x="229" y="20"/>
                </a:cubicBezTo>
                <a:cubicBezTo>
                  <a:pt x="210" y="20"/>
                  <a:pt x="172" y="0"/>
                  <a:pt x="134" y="0"/>
                </a:cubicBezTo>
                <a:cubicBezTo>
                  <a:pt x="96" y="0"/>
                  <a:pt x="57" y="0"/>
                  <a:pt x="39" y="0"/>
                </a:cubicBezTo>
                <a:cubicBezTo>
                  <a:pt x="20" y="0"/>
                  <a:pt x="0" y="0"/>
                  <a:pt x="0" y="0"/>
                </a:cubicBezTo>
                <a:cubicBezTo>
                  <a:pt x="0" y="0"/>
                  <a:pt x="0" y="0"/>
                  <a:pt x="39" y="0"/>
                </a:cubicBezTo>
                <a:cubicBezTo>
                  <a:pt x="57" y="20"/>
                  <a:pt x="96" y="20"/>
                  <a:pt x="134" y="20"/>
                </a:cubicBezTo>
                <a:cubicBezTo>
                  <a:pt x="172" y="39"/>
                  <a:pt x="191" y="39"/>
                  <a:pt x="229" y="39"/>
                </a:cubicBezTo>
                <a:cubicBezTo>
                  <a:pt x="249" y="39"/>
                  <a:pt x="268" y="39"/>
                  <a:pt x="268" y="3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173"/>
          <p:cNvSpPr>
            <a:spLocks noChangeArrowheads="1"/>
          </p:cNvSpPr>
          <p:nvPr/>
        </p:nvSpPr>
        <p:spPr bwMode="auto">
          <a:xfrm>
            <a:off x="2055019" y="3280173"/>
            <a:ext cx="66675" cy="11906"/>
          </a:xfrm>
          <a:custGeom>
            <a:avLst/>
            <a:gdLst>
              <a:gd name="T0" fmla="*/ 229 w 230"/>
              <a:gd name="T1" fmla="*/ 38 h 39"/>
              <a:gd name="T2" fmla="*/ 229 w 230"/>
              <a:gd name="T3" fmla="*/ 38 h 39"/>
              <a:gd name="T4" fmla="*/ 209 w 230"/>
              <a:gd name="T5" fmla="*/ 38 h 39"/>
              <a:gd name="T6" fmla="*/ 114 w 230"/>
              <a:gd name="T7" fmla="*/ 19 h 39"/>
              <a:gd name="T8" fmla="*/ 37 w 230"/>
              <a:gd name="T9" fmla="*/ 0 h 39"/>
              <a:gd name="T10" fmla="*/ 0 w 230"/>
              <a:gd name="T11" fmla="*/ 0 h 39"/>
              <a:gd name="T12" fmla="*/ 37 w 230"/>
              <a:gd name="T13" fmla="*/ 19 h 39"/>
              <a:gd name="T14" fmla="*/ 114 w 230"/>
              <a:gd name="T15" fmla="*/ 38 h 39"/>
              <a:gd name="T16" fmla="*/ 190 w 230"/>
              <a:gd name="T17" fmla="*/ 38 h 39"/>
              <a:gd name="T18" fmla="*/ 229 w 230"/>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39">
                <a:moveTo>
                  <a:pt x="229" y="38"/>
                </a:moveTo>
                <a:lnTo>
                  <a:pt x="229" y="38"/>
                </a:lnTo>
                <a:cubicBezTo>
                  <a:pt x="229" y="38"/>
                  <a:pt x="229" y="38"/>
                  <a:pt x="209" y="38"/>
                </a:cubicBezTo>
                <a:cubicBezTo>
                  <a:pt x="171" y="19"/>
                  <a:pt x="152" y="19"/>
                  <a:pt x="114" y="19"/>
                </a:cubicBezTo>
                <a:cubicBezTo>
                  <a:pt x="95" y="19"/>
                  <a:pt x="56" y="0"/>
                  <a:pt x="37" y="0"/>
                </a:cubicBezTo>
                <a:cubicBezTo>
                  <a:pt x="19" y="0"/>
                  <a:pt x="0" y="0"/>
                  <a:pt x="0" y="0"/>
                </a:cubicBezTo>
                <a:cubicBezTo>
                  <a:pt x="0" y="0"/>
                  <a:pt x="19" y="19"/>
                  <a:pt x="37" y="19"/>
                </a:cubicBezTo>
                <a:cubicBezTo>
                  <a:pt x="56" y="19"/>
                  <a:pt x="95" y="38"/>
                  <a:pt x="114" y="38"/>
                </a:cubicBezTo>
                <a:cubicBezTo>
                  <a:pt x="152" y="38"/>
                  <a:pt x="171" y="38"/>
                  <a:pt x="190" y="38"/>
                </a:cubicBezTo>
                <a:cubicBezTo>
                  <a:pt x="229" y="38"/>
                  <a:pt x="229" y="38"/>
                  <a:pt x="229"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174"/>
          <p:cNvSpPr>
            <a:spLocks noChangeArrowheads="1"/>
          </p:cNvSpPr>
          <p:nvPr/>
        </p:nvSpPr>
        <p:spPr bwMode="auto">
          <a:xfrm>
            <a:off x="2176463" y="3268267"/>
            <a:ext cx="83344" cy="11906"/>
          </a:xfrm>
          <a:custGeom>
            <a:avLst/>
            <a:gdLst>
              <a:gd name="T0" fmla="*/ 287 w 288"/>
              <a:gd name="T1" fmla="*/ 38 h 39"/>
              <a:gd name="T2" fmla="*/ 287 w 288"/>
              <a:gd name="T3" fmla="*/ 38 h 39"/>
              <a:gd name="T4" fmla="*/ 248 w 288"/>
              <a:gd name="T5" fmla="*/ 19 h 39"/>
              <a:gd name="T6" fmla="*/ 153 w 288"/>
              <a:gd name="T7" fmla="*/ 0 h 39"/>
              <a:gd name="T8" fmla="*/ 58 w 288"/>
              <a:gd name="T9" fmla="*/ 0 h 39"/>
              <a:gd name="T10" fmla="*/ 0 w 288"/>
              <a:gd name="T11" fmla="*/ 0 h 39"/>
              <a:gd name="T12" fmla="*/ 58 w 288"/>
              <a:gd name="T13" fmla="*/ 0 h 39"/>
              <a:gd name="T14" fmla="*/ 153 w 288"/>
              <a:gd name="T15" fmla="*/ 19 h 39"/>
              <a:gd name="T16" fmla="*/ 248 w 288"/>
              <a:gd name="T17" fmla="*/ 38 h 39"/>
              <a:gd name="T18" fmla="*/ 287 w 288"/>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39">
                <a:moveTo>
                  <a:pt x="287" y="38"/>
                </a:moveTo>
                <a:lnTo>
                  <a:pt x="287" y="38"/>
                </a:lnTo>
                <a:cubicBezTo>
                  <a:pt x="287" y="38"/>
                  <a:pt x="268" y="19"/>
                  <a:pt x="248" y="19"/>
                </a:cubicBezTo>
                <a:cubicBezTo>
                  <a:pt x="211" y="19"/>
                  <a:pt x="172" y="0"/>
                  <a:pt x="153" y="0"/>
                </a:cubicBezTo>
                <a:cubicBezTo>
                  <a:pt x="115" y="0"/>
                  <a:pt x="77" y="0"/>
                  <a:pt x="58" y="0"/>
                </a:cubicBezTo>
                <a:cubicBezTo>
                  <a:pt x="19" y="0"/>
                  <a:pt x="0" y="0"/>
                  <a:pt x="0" y="0"/>
                </a:cubicBezTo>
                <a:cubicBezTo>
                  <a:pt x="0" y="0"/>
                  <a:pt x="19" y="0"/>
                  <a:pt x="58" y="0"/>
                </a:cubicBezTo>
                <a:cubicBezTo>
                  <a:pt x="77" y="19"/>
                  <a:pt x="115" y="19"/>
                  <a:pt x="153" y="19"/>
                </a:cubicBezTo>
                <a:cubicBezTo>
                  <a:pt x="172" y="19"/>
                  <a:pt x="211" y="38"/>
                  <a:pt x="248" y="38"/>
                </a:cubicBezTo>
                <a:cubicBezTo>
                  <a:pt x="268" y="38"/>
                  <a:pt x="287" y="38"/>
                  <a:pt x="287"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175"/>
          <p:cNvSpPr>
            <a:spLocks noChangeArrowheads="1"/>
          </p:cNvSpPr>
          <p:nvPr/>
        </p:nvSpPr>
        <p:spPr bwMode="auto">
          <a:xfrm>
            <a:off x="2188369" y="3258742"/>
            <a:ext cx="66675" cy="10715"/>
          </a:xfrm>
          <a:custGeom>
            <a:avLst/>
            <a:gdLst>
              <a:gd name="T0" fmla="*/ 229 w 230"/>
              <a:gd name="T1" fmla="*/ 38 h 39"/>
              <a:gd name="T2" fmla="*/ 229 w 230"/>
              <a:gd name="T3" fmla="*/ 38 h 39"/>
              <a:gd name="T4" fmla="*/ 190 w 230"/>
              <a:gd name="T5" fmla="*/ 38 h 39"/>
              <a:gd name="T6" fmla="*/ 114 w 230"/>
              <a:gd name="T7" fmla="*/ 19 h 39"/>
              <a:gd name="T8" fmla="*/ 38 w 230"/>
              <a:gd name="T9" fmla="*/ 0 h 39"/>
              <a:gd name="T10" fmla="*/ 0 w 230"/>
              <a:gd name="T11" fmla="*/ 0 h 39"/>
              <a:gd name="T12" fmla="*/ 38 w 230"/>
              <a:gd name="T13" fmla="*/ 19 h 39"/>
              <a:gd name="T14" fmla="*/ 114 w 230"/>
              <a:gd name="T15" fmla="*/ 38 h 39"/>
              <a:gd name="T16" fmla="*/ 190 w 230"/>
              <a:gd name="T17" fmla="*/ 38 h 39"/>
              <a:gd name="T18" fmla="*/ 229 w 230"/>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39">
                <a:moveTo>
                  <a:pt x="229" y="38"/>
                </a:moveTo>
                <a:lnTo>
                  <a:pt x="229" y="38"/>
                </a:lnTo>
                <a:cubicBezTo>
                  <a:pt x="229" y="38"/>
                  <a:pt x="209" y="38"/>
                  <a:pt x="190" y="38"/>
                </a:cubicBezTo>
                <a:cubicBezTo>
                  <a:pt x="172" y="19"/>
                  <a:pt x="153" y="19"/>
                  <a:pt x="114" y="19"/>
                </a:cubicBezTo>
                <a:cubicBezTo>
                  <a:pt x="95" y="0"/>
                  <a:pt x="57" y="0"/>
                  <a:pt x="38" y="0"/>
                </a:cubicBezTo>
                <a:cubicBezTo>
                  <a:pt x="19" y="0"/>
                  <a:pt x="0" y="0"/>
                  <a:pt x="0" y="0"/>
                </a:cubicBezTo>
                <a:cubicBezTo>
                  <a:pt x="0" y="0"/>
                  <a:pt x="19" y="19"/>
                  <a:pt x="38" y="19"/>
                </a:cubicBezTo>
                <a:cubicBezTo>
                  <a:pt x="57" y="19"/>
                  <a:pt x="95" y="38"/>
                  <a:pt x="114" y="38"/>
                </a:cubicBezTo>
                <a:cubicBezTo>
                  <a:pt x="153" y="38"/>
                  <a:pt x="172" y="38"/>
                  <a:pt x="190" y="38"/>
                </a:cubicBezTo>
                <a:cubicBezTo>
                  <a:pt x="209" y="38"/>
                  <a:pt x="229" y="38"/>
                  <a:pt x="229"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76"/>
          <p:cNvSpPr>
            <a:spLocks noChangeArrowheads="1"/>
          </p:cNvSpPr>
          <p:nvPr/>
        </p:nvSpPr>
        <p:spPr bwMode="auto">
          <a:xfrm>
            <a:off x="2315767" y="3318273"/>
            <a:ext cx="78581" cy="11906"/>
          </a:xfrm>
          <a:custGeom>
            <a:avLst/>
            <a:gdLst>
              <a:gd name="T0" fmla="*/ 267 w 268"/>
              <a:gd name="T1" fmla="*/ 38 h 39"/>
              <a:gd name="T2" fmla="*/ 267 w 268"/>
              <a:gd name="T3" fmla="*/ 38 h 39"/>
              <a:gd name="T4" fmla="*/ 229 w 268"/>
              <a:gd name="T5" fmla="*/ 19 h 39"/>
              <a:gd name="T6" fmla="*/ 133 w 268"/>
              <a:gd name="T7" fmla="*/ 0 h 39"/>
              <a:gd name="T8" fmla="*/ 38 w 268"/>
              <a:gd name="T9" fmla="*/ 0 h 39"/>
              <a:gd name="T10" fmla="*/ 0 w 268"/>
              <a:gd name="T11" fmla="*/ 0 h 39"/>
              <a:gd name="T12" fmla="*/ 38 w 268"/>
              <a:gd name="T13" fmla="*/ 0 h 39"/>
              <a:gd name="T14" fmla="*/ 133 w 268"/>
              <a:gd name="T15" fmla="*/ 19 h 39"/>
              <a:gd name="T16" fmla="*/ 229 w 268"/>
              <a:gd name="T17" fmla="*/ 38 h 39"/>
              <a:gd name="T18" fmla="*/ 267 w 268"/>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39">
                <a:moveTo>
                  <a:pt x="267" y="38"/>
                </a:moveTo>
                <a:lnTo>
                  <a:pt x="267" y="38"/>
                </a:lnTo>
                <a:cubicBezTo>
                  <a:pt x="267" y="38"/>
                  <a:pt x="248" y="38"/>
                  <a:pt x="229" y="19"/>
                </a:cubicBezTo>
                <a:cubicBezTo>
                  <a:pt x="210" y="19"/>
                  <a:pt x="172" y="0"/>
                  <a:pt x="133" y="0"/>
                </a:cubicBezTo>
                <a:cubicBezTo>
                  <a:pt x="95" y="0"/>
                  <a:pt x="57" y="0"/>
                  <a:pt x="38" y="0"/>
                </a:cubicBezTo>
                <a:cubicBezTo>
                  <a:pt x="19" y="0"/>
                  <a:pt x="0" y="0"/>
                  <a:pt x="0" y="0"/>
                </a:cubicBezTo>
                <a:cubicBezTo>
                  <a:pt x="0" y="0"/>
                  <a:pt x="19" y="0"/>
                  <a:pt x="38" y="0"/>
                </a:cubicBezTo>
                <a:cubicBezTo>
                  <a:pt x="57" y="19"/>
                  <a:pt x="95" y="19"/>
                  <a:pt x="133" y="19"/>
                </a:cubicBezTo>
                <a:cubicBezTo>
                  <a:pt x="172" y="38"/>
                  <a:pt x="210" y="38"/>
                  <a:pt x="229" y="38"/>
                </a:cubicBezTo>
                <a:cubicBezTo>
                  <a:pt x="248" y="38"/>
                  <a:pt x="267" y="38"/>
                  <a:pt x="267"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177"/>
          <p:cNvSpPr>
            <a:spLocks noChangeArrowheads="1"/>
          </p:cNvSpPr>
          <p:nvPr/>
        </p:nvSpPr>
        <p:spPr bwMode="auto">
          <a:xfrm>
            <a:off x="2326481" y="3306367"/>
            <a:ext cx="66675" cy="11906"/>
          </a:xfrm>
          <a:custGeom>
            <a:avLst/>
            <a:gdLst>
              <a:gd name="T0" fmla="*/ 229 w 230"/>
              <a:gd name="T1" fmla="*/ 39 h 40"/>
              <a:gd name="T2" fmla="*/ 229 w 230"/>
              <a:gd name="T3" fmla="*/ 39 h 40"/>
              <a:gd name="T4" fmla="*/ 191 w 230"/>
              <a:gd name="T5" fmla="*/ 39 h 40"/>
              <a:gd name="T6" fmla="*/ 114 w 230"/>
              <a:gd name="T7" fmla="*/ 19 h 40"/>
              <a:gd name="T8" fmla="*/ 19 w 230"/>
              <a:gd name="T9" fmla="*/ 0 h 40"/>
              <a:gd name="T10" fmla="*/ 0 w 230"/>
              <a:gd name="T11" fmla="*/ 0 h 40"/>
              <a:gd name="T12" fmla="*/ 19 w 230"/>
              <a:gd name="T13" fmla="*/ 19 h 40"/>
              <a:gd name="T14" fmla="*/ 95 w 230"/>
              <a:gd name="T15" fmla="*/ 39 h 40"/>
              <a:gd name="T16" fmla="*/ 191 w 230"/>
              <a:gd name="T17" fmla="*/ 39 h 40"/>
              <a:gd name="T18" fmla="*/ 229 w 230"/>
              <a:gd name="T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40">
                <a:moveTo>
                  <a:pt x="229" y="39"/>
                </a:moveTo>
                <a:lnTo>
                  <a:pt x="229" y="39"/>
                </a:lnTo>
                <a:cubicBezTo>
                  <a:pt x="229" y="39"/>
                  <a:pt x="210" y="39"/>
                  <a:pt x="191" y="39"/>
                </a:cubicBezTo>
                <a:cubicBezTo>
                  <a:pt x="172" y="19"/>
                  <a:pt x="134" y="19"/>
                  <a:pt x="114" y="19"/>
                </a:cubicBezTo>
                <a:cubicBezTo>
                  <a:pt x="76" y="19"/>
                  <a:pt x="57" y="0"/>
                  <a:pt x="19" y="0"/>
                </a:cubicBezTo>
                <a:cubicBezTo>
                  <a:pt x="0" y="0"/>
                  <a:pt x="0" y="0"/>
                  <a:pt x="0" y="0"/>
                </a:cubicBezTo>
                <a:cubicBezTo>
                  <a:pt x="0" y="0"/>
                  <a:pt x="0" y="19"/>
                  <a:pt x="19" y="19"/>
                </a:cubicBezTo>
                <a:cubicBezTo>
                  <a:pt x="38" y="19"/>
                  <a:pt x="76" y="39"/>
                  <a:pt x="95" y="39"/>
                </a:cubicBezTo>
                <a:cubicBezTo>
                  <a:pt x="134" y="39"/>
                  <a:pt x="153" y="39"/>
                  <a:pt x="191" y="39"/>
                </a:cubicBezTo>
                <a:cubicBezTo>
                  <a:pt x="210" y="39"/>
                  <a:pt x="229" y="39"/>
                  <a:pt x="229" y="3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178"/>
          <p:cNvSpPr>
            <a:spLocks noChangeArrowheads="1"/>
          </p:cNvSpPr>
          <p:nvPr/>
        </p:nvSpPr>
        <p:spPr bwMode="auto">
          <a:xfrm>
            <a:off x="2421731" y="3442098"/>
            <a:ext cx="66675" cy="10715"/>
          </a:xfrm>
          <a:custGeom>
            <a:avLst/>
            <a:gdLst>
              <a:gd name="T0" fmla="*/ 230 w 231"/>
              <a:gd name="T1" fmla="*/ 38 h 39"/>
              <a:gd name="T2" fmla="*/ 230 w 231"/>
              <a:gd name="T3" fmla="*/ 38 h 39"/>
              <a:gd name="T4" fmla="*/ 192 w 231"/>
              <a:gd name="T5" fmla="*/ 19 h 39"/>
              <a:gd name="T6" fmla="*/ 115 w 231"/>
              <a:gd name="T7" fmla="*/ 0 h 39"/>
              <a:gd name="T8" fmla="*/ 39 w 231"/>
              <a:gd name="T9" fmla="*/ 0 h 39"/>
              <a:gd name="T10" fmla="*/ 0 w 231"/>
              <a:gd name="T11" fmla="*/ 0 h 39"/>
              <a:gd name="T12" fmla="*/ 39 w 231"/>
              <a:gd name="T13" fmla="*/ 0 h 39"/>
              <a:gd name="T14" fmla="*/ 115 w 231"/>
              <a:gd name="T15" fmla="*/ 19 h 39"/>
              <a:gd name="T16" fmla="*/ 192 w 231"/>
              <a:gd name="T17" fmla="*/ 38 h 39"/>
              <a:gd name="T18" fmla="*/ 230 w 231"/>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39">
                <a:moveTo>
                  <a:pt x="230" y="38"/>
                </a:moveTo>
                <a:lnTo>
                  <a:pt x="230" y="38"/>
                </a:lnTo>
                <a:cubicBezTo>
                  <a:pt x="230" y="38"/>
                  <a:pt x="211" y="19"/>
                  <a:pt x="192" y="19"/>
                </a:cubicBezTo>
                <a:cubicBezTo>
                  <a:pt x="172" y="19"/>
                  <a:pt x="153" y="19"/>
                  <a:pt x="115" y="0"/>
                </a:cubicBezTo>
                <a:cubicBezTo>
                  <a:pt x="96" y="0"/>
                  <a:pt x="58" y="0"/>
                  <a:pt x="39" y="0"/>
                </a:cubicBezTo>
                <a:cubicBezTo>
                  <a:pt x="19" y="0"/>
                  <a:pt x="0" y="0"/>
                  <a:pt x="0" y="0"/>
                </a:cubicBezTo>
                <a:cubicBezTo>
                  <a:pt x="0" y="0"/>
                  <a:pt x="19" y="0"/>
                  <a:pt x="39" y="0"/>
                </a:cubicBezTo>
                <a:cubicBezTo>
                  <a:pt x="58" y="19"/>
                  <a:pt x="77" y="19"/>
                  <a:pt x="115" y="19"/>
                </a:cubicBezTo>
                <a:cubicBezTo>
                  <a:pt x="134" y="19"/>
                  <a:pt x="172" y="38"/>
                  <a:pt x="192" y="38"/>
                </a:cubicBezTo>
                <a:cubicBezTo>
                  <a:pt x="211" y="38"/>
                  <a:pt x="230" y="38"/>
                  <a:pt x="230" y="38"/>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79"/>
          <p:cNvSpPr>
            <a:spLocks noChangeArrowheads="1"/>
          </p:cNvSpPr>
          <p:nvPr/>
        </p:nvSpPr>
        <p:spPr bwMode="auto">
          <a:xfrm>
            <a:off x="2426494" y="3434954"/>
            <a:ext cx="55960" cy="7144"/>
          </a:xfrm>
          <a:custGeom>
            <a:avLst/>
            <a:gdLst>
              <a:gd name="T0" fmla="*/ 192 w 193"/>
              <a:gd name="T1" fmla="*/ 19 h 20"/>
              <a:gd name="T2" fmla="*/ 192 w 193"/>
              <a:gd name="T3" fmla="*/ 19 h 20"/>
              <a:gd name="T4" fmla="*/ 173 w 193"/>
              <a:gd name="T5" fmla="*/ 19 h 20"/>
              <a:gd name="T6" fmla="*/ 96 w 193"/>
              <a:gd name="T7" fmla="*/ 0 h 20"/>
              <a:gd name="T8" fmla="*/ 39 w 193"/>
              <a:gd name="T9" fmla="*/ 0 h 20"/>
              <a:gd name="T10" fmla="*/ 0 w 193"/>
              <a:gd name="T11" fmla="*/ 0 h 20"/>
              <a:gd name="T12" fmla="*/ 39 w 193"/>
              <a:gd name="T13" fmla="*/ 0 h 20"/>
              <a:gd name="T14" fmla="*/ 96 w 193"/>
              <a:gd name="T15" fmla="*/ 19 h 20"/>
              <a:gd name="T16" fmla="*/ 173 w 193"/>
              <a:gd name="T17" fmla="*/ 19 h 20"/>
              <a:gd name="T18" fmla="*/ 192 w 193"/>
              <a:gd name="T19"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0">
                <a:moveTo>
                  <a:pt x="192" y="19"/>
                </a:moveTo>
                <a:lnTo>
                  <a:pt x="192" y="19"/>
                </a:lnTo>
                <a:cubicBezTo>
                  <a:pt x="192" y="19"/>
                  <a:pt x="192" y="19"/>
                  <a:pt x="173" y="19"/>
                </a:cubicBezTo>
                <a:cubicBezTo>
                  <a:pt x="153" y="19"/>
                  <a:pt x="134" y="0"/>
                  <a:pt x="96" y="0"/>
                </a:cubicBezTo>
                <a:cubicBezTo>
                  <a:pt x="77" y="0"/>
                  <a:pt x="58" y="0"/>
                  <a:pt x="39" y="0"/>
                </a:cubicBezTo>
                <a:cubicBezTo>
                  <a:pt x="20" y="0"/>
                  <a:pt x="0" y="0"/>
                  <a:pt x="0" y="0"/>
                </a:cubicBezTo>
                <a:cubicBezTo>
                  <a:pt x="0" y="0"/>
                  <a:pt x="20" y="0"/>
                  <a:pt x="39" y="0"/>
                </a:cubicBezTo>
                <a:cubicBezTo>
                  <a:pt x="58" y="19"/>
                  <a:pt x="77" y="19"/>
                  <a:pt x="96" y="19"/>
                </a:cubicBezTo>
                <a:cubicBezTo>
                  <a:pt x="134" y="19"/>
                  <a:pt x="153" y="19"/>
                  <a:pt x="173" y="19"/>
                </a:cubicBezTo>
                <a:cubicBezTo>
                  <a:pt x="192" y="19"/>
                  <a:pt x="192" y="19"/>
                  <a:pt x="192" y="19"/>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80"/>
          <p:cNvSpPr>
            <a:spLocks noChangeArrowheads="1"/>
          </p:cNvSpPr>
          <p:nvPr/>
        </p:nvSpPr>
        <p:spPr bwMode="auto">
          <a:xfrm>
            <a:off x="2105025" y="3230167"/>
            <a:ext cx="61913" cy="345281"/>
          </a:xfrm>
          <a:custGeom>
            <a:avLst/>
            <a:gdLst>
              <a:gd name="T0" fmla="*/ 210 w 211"/>
              <a:gd name="T1" fmla="*/ 0 h 1185"/>
              <a:gd name="T2" fmla="*/ 210 w 211"/>
              <a:gd name="T3" fmla="*/ 0 h 1185"/>
              <a:gd name="T4" fmla="*/ 191 w 211"/>
              <a:gd name="T5" fmla="*/ 38 h 1185"/>
              <a:gd name="T6" fmla="*/ 153 w 211"/>
              <a:gd name="T7" fmla="*/ 172 h 1185"/>
              <a:gd name="T8" fmla="*/ 134 w 211"/>
              <a:gd name="T9" fmla="*/ 363 h 1185"/>
              <a:gd name="T10" fmla="*/ 96 w 211"/>
              <a:gd name="T11" fmla="*/ 592 h 1185"/>
              <a:gd name="T12" fmla="*/ 58 w 211"/>
              <a:gd name="T13" fmla="*/ 802 h 1185"/>
              <a:gd name="T14" fmla="*/ 19 w 211"/>
              <a:gd name="T15" fmla="*/ 993 h 1185"/>
              <a:gd name="T16" fmla="*/ 0 w 211"/>
              <a:gd name="T17" fmla="*/ 1126 h 1185"/>
              <a:gd name="T18" fmla="*/ 0 w 211"/>
              <a:gd name="T19" fmla="*/ 1184 h 1185"/>
              <a:gd name="T20" fmla="*/ 19 w 211"/>
              <a:gd name="T21" fmla="*/ 1146 h 1185"/>
              <a:gd name="T22" fmla="*/ 38 w 211"/>
              <a:gd name="T23" fmla="*/ 993 h 1185"/>
              <a:gd name="T24" fmla="*/ 77 w 211"/>
              <a:gd name="T25" fmla="*/ 821 h 1185"/>
              <a:gd name="T26" fmla="*/ 115 w 211"/>
              <a:gd name="T27" fmla="*/ 592 h 1185"/>
              <a:gd name="T28" fmla="*/ 153 w 211"/>
              <a:gd name="T29" fmla="*/ 382 h 1185"/>
              <a:gd name="T30" fmla="*/ 172 w 211"/>
              <a:gd name="T31" fmla="*/ 191 h 1185"/>
              <a:gd name="T32" fmla="*/ 191 w 211"/>
              <a:gd name="T33" fmla="*/ 57 h 1185"/>
              <a:gd name="T34" fmla="*/ 210 w 211"/>
              <a:gd name="T35" fmla="*/ 0 h 1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1" h="1185">
                <a:moveTo>
                  <a:pt x="210" y="0"/>
                </a:moveTo>
                <a:lnTo>
                  <a:pt x="210" y="0"/>
                </a:lnTo>
                <a:cubicBezTo>
                  <a:pt x="210" y="0"/>
                  <a:pt x="191" y="19"/>
                  <a:pt x="191" y="38"/>
                </a:cubicBezTo>
                <a:cubicBezTo>
                  <a:pt x="191" y="76"/>
                  <a:pt x="172" y="134"/>
                  <a:pt x="153" y="172"/>
                </a:cubicBezTo>
                <a:cubicBezTo>
                  <a:pt x="153" y="230"/>
                  <a:pt x="134" y="306"/>
                  <a:pt x="134" y="363"/>
                </a:cubicBezTo>
                <a:cubicBezTo>
                  <a:pt x="115" y="439"/>
                  <a:pt x="96" y="516"/>
                  <a:pt x="96" y="592"/>
                </a:cubicBezTo>
                <a:cubicBezTo>
                  <a:pt x="77" y="668"/>
                  <a:pt x="58" y="745"/>
                  <a:pt x="58" y="802"/>
                </a:cubicBezTo>
                <a:cubicBezTo>
                  <a:pt x="38" y="878"/>
                  <a:pt x="38" y="936"/>
                  <a:pt x="19" y="993"/>
                </a:cubicBezTo>
                <a:cubicBezTo>
                  <a:pt x="19" y="1050"/>
                  <a:pt x="19" y="1108"/>
                  <a:pt x="0" y="1126"/>
                </a:cubicBezTo>
                <a:cubicBezTo>
                  <a:pt x="0" y="1165"/>
                  <a:pt x="0" y="1184"/>
                  <a:pt x="0" y="1184"/>
                </a:cubicBezTo>
                <a:cubicBezTo>
                  <a:pt x="0" y="1184"/>
                  <a:pt x="0" y="1165"/>
                  <a:pt x="19" y="1146"/>
                </a:cubicBezTo>
                <a:cubicBezTo>
                  <a:pt x="19" y="1108"/>
                  <a:pt x="38" y="1050"/>
                  <a:pt x="38" y="993"/>
                </a:cubicBezTo>
                <a:cubicBezTo>
                  <a:pt x="58" y="955"/>
                  <a:pt x="58" y="878"/>
                  <a:pt x="77" y="821"/>
                </a:cubicBezTo>
                <a:cubicBezTo>
                  <a:pt x="96" y="745"/>
                  <a:pt x="96" y="668"/>
                  <a:pt x="115" y="592"/>
                </a:cubicBezTo>
                <a:cubicBezTo>
                  <a:pt x="134" y="516"/>
                  <a:pt x="134" y="439"/>
                  <a:pt x="153" y="382"/>
                </a:cubicBezTo>
                <a:cubicBezTo>
                  <a:pt x="153" y="306"/>
                  <a:pt x="172" y="249"/>
                  <a:pt x="172" y="191"/>
                </a:cubicBezTo>
                <a:cubicBezTo>
                  <a:pt x="191" y="134"/>
                  <a:pt x="191" y="76"/>
                  <a:pt x="191" y="57"/>
                </a:cubicBezTo>
                <a:cubicBezTo>
                  <a:pt x="191" y="19"/>
                  <a:pt x="210" y="0"/>
                  <a:pt x="210"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Freeform 181"/>
          <p:cNvSpPr>
            <a:spLocks noChangeArrowheads="1"/>
          </p:cNvSpPr>
          <p:nvPr/>
        </p:nvSpPr>
        <p:spPr bwMode="auto">
          <a:xfrm>
            <a:off x="2243137" y="3234929"/>
            <a:ext cx="61913" cy="345281"/>
          </a:xfrm>
          <a:custGeom>
            <a:avLst/>
            <a:gdLst>
              <a:gd name="T0" fmla="*/ 211 w 212"/>
              <a:gd name="T1" fmla="*/ 0 h 1185"/>
              <a:gd name="T2" fmla="*/ 211 w 212"/>
              <a:gd name="T3" fmla="*/ 0 h 1185"/>
              <a:gd name="T4" fmla="*/ 192 w 212"/>
              <a:gd name="T5" fmla="*/ 57 h 1185"/>
              <a:gd name="T6" fmla="*/ 172 w 212"/>
              <a:gd name="T7" fmla="*/ 191 h 1185"/>
              <a:gd name="T8" fmla="*/ 134 w 212"/>
              <a:gd name="T9" fmla="*/ 382 h 1185"/>
              <a:gd name="T10" fmla="*/ 96 w 212"/>
              <a:gd name="T11" fmla="*/ 592 h 1185"/>
              <a:gd name="T12" fmla="*/ 58 w 212"/>
              <a:gd name="T13" fmla="*/ 802 h 1185"/>
              <a:gd name="T14" fmla="*/ 39 w 212"/>
              <a:gd name="T15" fmla="*/ 1012 h 1185"/>
              <a:gd name="T16" fmla="*/ 19 w 212"/>
              <a:gd name="T17" fmla="*/ 1146 h 1185"/>
              <a:gd name="T18" fmla="*/ 0 w 212"/>
              <a:gd name="T19" fmla="*/ 1184 h 1185"/>
              <a:gd name="T20" fmla="*/ 19 w 212"/>
              <a:gd name="T21" fmla="*/ 1146 h 1185"/>
              <a:gd name="T22" fmla="*/ 39 w 212"/>
              <a:gd name="T23" fmla="*/ 1012 h 1185"/>
              <a:gd name="T24" fmla="*/ 77 w 212"/>
              <a:gd name="T25" fmla="*/ 822 h 1185"/>
              <a:gd name="T26" fmla="*/ 115 w 212"/>
              <a:gd name="T27" fmla="*/ 592 h 1185"/>
              <a:gd name="T28" fmla="*/ 153 w 212"/>
              <a:gd name="T29" fmla="*/ 382 h 1185"/>
              <a:gd name="T30" fmla="*/ 192 w 212"/>
              <a:gd name="T31" fmla="*/ 191 h 1185"/>
              <a:gd name="T32" fmla="*/ 211 w 212"/>
              <a:gd name="T33" fmla="*/ 57 h 1185"/>
              <a:gd name="T34" fmla="*/ 211 w 212"/>
              <a:gd name="T35" fmla="*/ 0 h 1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2" h="1185">
                <a:moveTo>
                  <a:pt x="211" y="0"/>
                </a:moveTo>
                <a:lnTo>
                  <a:pt x="211" y="0"/>
                </a:lnTo>
                <a:cubicBezTo>
                  <a:pt x="211" y="0"/>
                  <a:pt x="211" y="19"/>
                  <a:pt x="192" y="57"/>
                </a:cubicBezTo>
                <a:cubicBezTo>
                  <a:pt x="192" y="77"/>
                  <a:pt x="172" y="134"/>
                  <a:pt x="172" y="191"/>
                </a:cubicBezTo>
                <a:cubicBezTo>
                  <a:pt x="153" y="248"/>
                  <a:pt x="153" y="306"/>
                  <a:pt x="134" y="382"/>
                </a:cubicBezTo>
                <a:cubicBezTo>
                  <a:pt x="115" y="440"/>
                  <a:pt x="96" y="516"/>
                  <a:pt x="96" y="592"/>
                </a:cubicBezTo>
                <a:cubicBezTo>
                  <a:pt x="77" y="669"/>
                  <a:pt x="77" y="745"/>
                  <a:pt x="58" y="802"/>
                </a:cubicBezTo>
                <a:cubicBezTo>
                  <a:pt x="39" y="878"/>
                  <a:pt x="39" y="955"/>
                  <a:pt x="39" y="1012"/>
                </a:cubicBezTo>
                <a:cubicBezTo>
                  <a:pt x="19" y="1051"/>
                  <a:pt x="19" y="1107"/>
                  <a:pt x="19" y="1146"/>
                </a:cubicBezTo>
                <a:cubicBezTo>
                  <a:pt x="0" y="1165"/>
                  <a:pt x="0" y="1184"/>
                  <a:pt x="0" y="1184"/>
                </a:cubicBezTo>
                <a:cubicBezTo>
                  <a:pt x="0" y="1184"/>
                  <a:pt x="19" y="1165"/>
                  <a:pt x="19" y="1146"/>
                </a:cubicBezTo>
                <a:cubicBezTo>
                  <a:pt x="19" y="1107"/>
                  <a:pt x="39" y="1070"/>
                  <a:pt x="39" y="1012"/>
                </a:cubicBezTo>
                <a:cubicBezTo>
                  <a:pt x="58" y="955"/>
                  <a:pt x="77" y="878"/>
                  <a:pt x="77" y="822"/>
                </a:cubicBezTo>
                <a:cubicBezTo>
                  <a:pt x="96" y="745"/>
                  <a:pt x="115" y="669"/>
                  <a:pt x="115" y="592"/>
                </a:cubicBezTo>
                <a:cubicBezTo>
                  <a:pt x="134" y="516"/>
                  <a:pt x="153" y="440"/>
                  <a:pt x="153" y="382"/>
                </a:cubicBezTo>
                <a:cubicBezTo>
                  <a:pt x="172" y="306"/>
                  <a:pt x="172" y="248"/>
                  <a:pt x="192" y="191"/>
                </a:cubicBezTo>
                <a:cubicBezTo>
                  <a:pt x="192" y="134"/>
                  <a:pt x="192" y="77"/>
                  <a:pt x="211" y="57"/>
                </a:cubicBezTo>
                <a:cubicBezTo>
                  <a:pt x="211" y="19"/>
                  <a:pt x="211" y="0"/>
                  <a:pt x="211"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182"/>
          <p:cNvSpPr>
            <a:spLocks noChangeArrowheads="1"/>
          </p:cNvSpPr>
          <p:nvPr/>
        </p:nvSpPr>
        <p:spPr bwMode="auto">
          <a:xfrm>
            <a:off x="2371725" y="3375423"/>
            <a:ext cx="39291" cy="244078"/>
          </a:xfrm>
          <a:custGeom>
            <a:avLst/>
            <a:gdLst>
              <a:gd name="T0" fmla="*/ 134 w 135"/>
              <a:gd name="T1" fmla="*/ 0 h 841"/>
              <a:gd name="T2" fmla="*/ 134 w 135"/>
              <a:gd name="T3" fmla="*/ 0 h 841"/>
              <a:gd name="T4" fmla="*/ 134 w 135"/>
              <a:gd name="T5" fmla="*/ 19 h 841"/>
              <a:gd name="T6" fmla="*/ 114 w 135"/>
              <a:gd name="T7" fmla="*/ 114 h 841"/>
              <a:gd name="T8" fmla="*/ 76 w 135"/>
              <a:gd name="T9" fmla="*/ 267 h 841"/>
              <a:gd name="T10" fmla="*/ 57 w 135"/>
              <a:gd name="T11" fmla="*/ 420 h 841"/>
              <a:gd name="T12" fmla="*/ 38 w 135"/>
              <a:gd name="T13" fmla="*/ 573 h 841"/>
              <a:gd name="T14" fmla="*/ 19 w 135"/>
              <a:gd name="T15" fmla="*/ 706 h 841"/>
              <a:gd name="T16" fmla="*/ 0 w 135"/>
              <a:gd name="T17" fmla="*/ 802 h 841"/>
              <a:gd name="T18" fmla="*/ 0 w 135"/>
              <a:gd name="T19" fmla="*/ 840 h 841"/>
              <a:gd name="T20" fmla="*/ 0 w 135"/>
              <a:gd name="T21" fmla="*/ 802 h 841"/>
              <a:gd name="T22" fmla="*/ 19 w 135"/>
              <a:gd name="T23" fmla="*/ 706 h 841"/>
              <a:gd name="T24" fmla="*/ 57 w 135"/>
              <a:gd name="T25" fmla="*/ 573 h 841"/>
              <a:gd name="T26" fmla="*/ 76 w 135"/>
              <a:gd name="T27" fmla="*/ 420 h 841"/>
              <a:gd name="T28" fmla="*/ 114 w 135"/>
              <a:gd name="T29" fmla="*/ 267 h 841"/>
              <a:gd name="T30" fmla="*/ 134 w 135"/>
              <a:gd name="T31" fmla="*/ 133 h 841"/>
              <a:gd name="T32" fmla="*/ 134 w 135"/>
              <a:gd name="T33" fmla="*/ 38 h 841"/>
              <a:gd name="T34" fmla="*/ 134 w 135"/>
              <a:gd name="T35" fmla="*/ 0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 h="841">
                <a:moveTo>
                  <a:pt x="134" y="0"/>
                </a:moveTo>
                <a:lnTo>
                  <a:pt x="134" y="0"/>
                </a:lnTo>
                <a:cubicBezTo>
                  <a:pt x="134" y="0"/>
                  <a:pt x="134" y="0"/>
                  <a:pt x="134" y="19"/>
                </a:cubicBezTo>
                <a:cubicBezTo>
                  <a:pt x="134" y="57"/>
                  <a:pt x="114" y="76"/>
                  <a:pt x="114" y="114"/>
                </a:cubicBezTo>
                <a:cubicBezTo>
                  <a:pt x="95" y="171"/>
                  <a:pt x="95" y="210"/>
                  <a:pt x="76" y="267"/>
                </a:cubicBezTo>
                <a:cubicBezTo>
                  <a:pt x="76" y="305"/>
                  <a:pt x="57" y="362"/>
                  <a:pt x="57" y="420"/>
                </a:cubicBezTo>
                <a:cubicBezTo>
                  <a:pt x="38" y="477"/>
                  <a:pt x="38" y="515"/>
                  <a:pt x="38" y="573"/>
                </a:cubicBezTo>
                <a:cubicBezTo>
                  <a:pt x="19" y="629"/>
                  <a:pt x="19" y="668"/>
                  <a:pt x="19" y="706"/>
                </a:cubicBezTo>
                <a:cubicBezTo>
                  <a:pt x="0" y="744"/>
                  <a:pt x="0" y="782"/>
                  <a:pt x="0" y="802"/>
                </a:cubicBezTo>
                <a:cubicBezTo>
                  <a:pt x="0" y="821"/>
                  <a:pt x="0" y="840"/>
                  <a:pt x="0" y="840"/>
                </a:cubicBezTo>
                <a:cubicBezTo>
                  <a:pt x="0" y="840"/>
                  <a:pt x="0" y="821"/>
                  <a:pt x="0" y="802"/>
                </a:cubicBezTo>
                <a:cubicBezTo>
                  <a:pt x="19" y="782"/>
                  <a:pt x="19" y="744"/>
                  <a:pt x="19" y="706"/>
                </a:cubicBezTo>
                <a:cubicBezTo>
                  <a:pt x="38" y="668"/>
                  <a:pt x="38" y="629"/>
                  <a:pt x="57" y="573"/>
                </a:cubicBezTo>
                <a:cubicBezTo>
                  <a:pt x="57" y="534"/>
                  <a:pt x="76" y="477"/>
                  <a:pt x="76" y="420"/>
                </a:cubicBezTo>
                <a:cubicBezTo>
                  <a:pt x="95" y="362"/>
                  <a:pt x="95" y="305"/>
                  <a:pt x="114" y="267"/>
                </a:cubicBezTo>
                <a:cubicBezTo>
                  <a:pt x="114" y="210"/>
                  <a:pt x="114" y="171"/>
                  <a:pt x="134" y="133"/>
                </a:cubicBezTo>
                <a:cubicBezTo>
                  <a:pt x="134" y="76"/>
                  <a:pt x="134" y="57"/>
                  <a:pt x="134" y="38"/>
                </a:cubicBezTo>
                <a:cubicBezTo>
                  <a:pt x="134" y="0"/>
                  <a:pt x="134" y="0"/>
                  <a:pt x="134" y="0"/>
                </a:cubicBezTo>
              </a:path>
            </a:pathLst>
          </a:custGeom>
          <a:solidFill>
            <a:srgbClr val="F6C29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183"/>
          <p:cNvSpPr>
            <a:spLocks noChangeArrowheads="1"/>
          </p:cNvSpPr>
          <p:nvPr/>
        </p:nvSpPr>
        <p:spPr bwMode="auto">
          <a:xfrm>
            <a:off x="1850232" y="3673079"/>
            <a:ext cx="55960" cy="16669"/>
          </a:xfrm>
          <a:custGeom>
            <a:avLst/>
            <a:gdLst>
              <a:gd name="T0" fmla="*/ 0 w 192"/>
              <a:gd name="T1" fmla="*/ 57 h 58"/>
              <a:gd name="T2" fmla="*/ 0 w 192"/>
              <a:gd name="T3" fmla="*/ 57 h 58"/>
              <a:gd name="T4" fmla="*/ 38 w 192"/>
              <a:gd name="T5" fmla="*/ 57 h 58"/>
              <a:gd name="T6" fmla="*/ 96 w 192"/>
              <a:gd name="T7" fmla="*/ 38 h 58"/>
              <a:gd name="T8" fmla="*/ 172 w 192"/>
              <a:gd name="T9" fmla="*/ 19 h 58"/>
              <a:gd name="T10" fmla="*/ 191 w 192"/>
              <a:gd name="T11" fmla="*/ 0 h 58"/>
              <a:gd name="T12" fmla="*/ 172 w 192"/>
              <a:gd name="T13" fmla="*/ 0 h 58"/>
              <a:gd name="T14" fmla="*/ 96 w 192"/>
              <a:gd name="T15" fmla="*/ 19 h 58"/>
              <a:gd name="T16" fmla="*/ 38 w 192"/>
              <a:gd name="T17" fmla="*/ 57 h 58"/>
              <a:gd name="T18" fmla="*/ 0 w 192"/>
              <a:gd name="T19"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58">
                <a:moveTo>
                  <a:pt x="0" y="57"/>
                </a:moveTo>
                <a:lnTo>
                  <a:pt x="0" y="57"/>
                </a:lnTo>
                <a:cubicBezTo>
                  <a:pt x="0" y="57"/>
                  <a:pt x="19" y="57"/>
                  <a:pt x="38" y="57"/>
                </a:cubicBezTo>
                <a:cubicBezTo>
                  <a:pt x="57" y="57"/>
                  <a:pt x="76" y="57"/>
                  <a:pt x="96" y="38"/>
                </a:cubicBezTo>
                <a:cubicBezTo>
                  <a:pt x="133" y="38"/>
                  <a:pt x="152" y="19"/>
                  <a:pt x="172" y="19"/>
                </a:cubicBezTo>
                <a:cubicBezTo>
                  <a:pt x="191" y="0"/>
                  <a:pt x="191" y="0"/>
                  <a:pt x="191" y="0"/>
                </a:cubicBezTo>
                <a:cubicBezTo>
                  <a:pt x="191" y="0"/>
                  <a:pt x="191" y="0"/>
                  <a:pt x="172" y="0"/>
                </a:cubicBezTo>
                <a:cubicBezTo>
                  <a:pt x="152" y="19"/>
                  <a:pt x="115" y="19"/>
                  <a:pt x="96" y="19"/>
                </a:cubicBezTo>
                <a:cubicBezTo>
                  <a:pt x="76" y="38"/>
                  <a:pt x="57" y="38"/>
                  <a:pt x="38" y="57"/>
                </a:cubicBezTo>
                <a:cubicBezTo>
                  <a:pt x="19" y="57"/>
                  <a:pt x="0" y="57"/>
                  <a:pt x="0" y="57"/>
                </a:cubicBez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184"/>
          <p:cNvSpPr>
            <a:spLocks noChangeArrowheads="1"/>
          </p:cNvSpPr>
          <p:nvPr/>
        </p:nvSpPr>
        <p:spPr bwMode="auto">
          <a:xfrm>
            <a:off x="1854994" y="3684985"/>
            <a:ext cx="50006" cy="11906"/>
          </a:xfrm>
          <a:custGeom>
            <a:avLst/>
            <a:gdLst>
              <a:gd name="T0" fmla="*/ 0 w 173"/>
              <a:gd name="T1" fmla="*/ 38 h 39"/>
              <a:gd name="T2" fmla="*/ 0 w 173"/>
              <a:gd name="T3" fmla="*/ 38 h 39"/>
              <a:gd name="T4" fmla="*/ 38 w 173"/>
              <a:gd name="T5" fmla="*/ 38 h 39"/>
              <a:gd name="T6" fmla="*/ 77 w 173"/>
              <a:gd name="T7" fmla="*/ 38 h 39"/>
              <a:gd name="T8" fmla="*/ 133 w 173"/>
              <a:gd name="T9" fmla="*/ 0 h 39"/>
              <a:gd name="T10" fmla="*/ 172 w 173"/>
              <a:gd name="T11" fmla="*/ 0 h 39"/>
              <a:gd name="T12" fmla="*/ 133 w 173"/>
              <a:gd name="T13" fmla="*/ 0 h 39"/>
              <a:gd name="T14" fmla="*/ 77 w 173"/>
              <a:gd name="T15" fmla="*/ 19 h 39"/>
              <a:gd name="T16" fmla="*/ 19 w 173"/>
              <a:gd name="T17" fmla="*/ 38 h 39"/>
              <a:gd name="T18" fmla="*/ 0 w 173"/>
              <a:gd name="T19"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39">
                <a:moveTo>
                  <a:pt x="0" y="38"/>
                </a:moveTo>
                <a:lnTo>
                  <a:pt x="0" y="38"/>
                </a:lnTo>
                <a:cubicBezTo>
                  <a:pt x="0" y="38"/>
                  <a:pt x="19" y="38"/>
                  <a:pt x="38" y="38"/>
                </a:cubicBezTo>
                <a:cubicBezTo>
                  <a:pt x="38" y="38"/>
                  <a:pt x="57" y="38"/>
                  <a:pt x="77" y="38"/>
                </a:cubicBezTo>
                <a:cubicBezTo>
                  <a:pt x="114" y="19"/>
                  <a:pt x="133" y="19"/>
                  <a:pt x="133" y="0"/>
                </a:cubicBezTo>
                <a:cubicBezTo>
                  <a:pt x="153" y="0"/>
                  <a:pt x="172" y="0"/>
                  <a:pt x="172" y="0"/>
                </a:cubicBezTo>
                <a:cubicBezTo>
                  <a:pt x="172" y="0"/>
                  <a:pt x="153" y="0"/>
                  <a:pt x="133" y="0"/>
                </a:cubicBezTo>
                <a:cubicBezTo>
                  <a:pt x="114" y="0"/>
                  <a:pt x="96" y="0"/>
                  <a:pt x="77" y="19"/>
                </a:cubicBezTo>
                <a:cubicBezTo>
                  <a:pt x="57" y="19"/>
                  <a:pt x="38" y="19"/>
                  <a:pt x="19" y="38"/>
                </a:cubicBezTo>
                <a:lnTo>
                  <a:pt x="0" y="38"/>
                </a:lnTo>
              </a:path>
            </a:pathLst>
          </a:custGeom>
          <a:solidFill>
            <a:srgbClr val="EBC19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185"/>
          <p:cNvSpPr>
            <a:spLocks noChangeArrowheads="1"/>
          </p:cNvSpPr>
          <p:nvPr/>
        </p:nvSpPr>
        <p:spPr bwMode="auto">
          <a:xfrm>
            <a:off x="1721644" y="4023123"/>
            <a:ext cx="600075" cy="1615678"/>
          </a:xfrm>
          <a:custGeom>
            <a:avLst/>
            <a:gdLst>
              <a:gd name="T0" fmla="*/ 1166 w 2064"/>
              <a:gd name="T1" fmla="*/ 5555 h 5556"/>
              <a:gd name="T2" fmla="*/ 0 w 2064"/>
              <a:gd name="T3" fmla="*/ 5365 h 5556"/>
              <a:gd name="T4" fmla="*/ 898 w 2064"/>
              <a:gd name="T5" fmla="*/ 0 h 5556"/>
              <a:gd name="T6" fmla="*/ 2063 w 2064"/>
              <a:gd name="T7" fmla="*/ 191 h 5556"/>
              <a:gd name="T8" fmla="*/ 1166 w 2064"/>
              <a:gd name="T9" fmla="*/ 5555 h 5556"/>
            </a:gdLst>
            <a:ahLst/>
            <a:cxnLst>
              <a:cxn ang="0">
                <a:pos x="T0" y="T1"/>
              </a:cxn>
              <a:cxn ang="0">
                <a:pos x="T2" y="T3"/>
              </a:cxn>
              <a:cxn ang="0">
                <a:pos x="T4" y="T5"/>
              </a:cxn>
              <a:cxn ang="0">
                <a:pos x="T6" y="T7"/>
              </a:cxn>
              <a:cxn ang="0">
                <a:pos x="T8" y="T9"/>
              </a:cxn>
            </a:cxnLst>
            <a:rect l="0" t="0" r="r" b="b"/>
            <a:pathLst>
              <a:path w="2064" h="5556">
                <a:moveTo>
                  <a:pt x="1166" y="5555"/>
                </a:moveTo>
                <a:lnTo>
                  <a:pt x="0" y="5365"/>
                </a:lnTo>
                <a:lnTo>
                  <a:pt x="898" y="0"/>
                </a:lnTo>
                <a:lnTo>
                  <a:pt x="2063" y="191"/>
                </a:lnTo>
                <a:lnTo>
                  <a:pt x="1166" y="5555"/>
                </a:lnTo>
              </a:path>
            </a:pathLst>
          </a:custGeom>
          <a:solidFill>
            <a:srgbClr val="0F303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186"/>
          <p:cNvSpPr>
            <a:spLocks noChangeArrowheads="1"/>
          </p:cNvSpPr>
          <p:nvPr/>
        </p:nvSpPr>
        <p:spPr bwMode="auto">
          <a:xfrm>
            <a:off x="6440091" y="3225403"/>
            <a:ext cx="260747" cy="166688"/>
          </a:xfrm>
          <a:custGeom>
            <a:avLst/>
            <a:gdLst>
              <a:gd name="T0" fmla="*/ 0 w 899"/>
              <a:gd name="T1" fmla="*/ 38 h 574"/>
              <a:gd name="T2" fmla="*/ 0 w 899"/>
              <a:gd name="T3" fmla="*/ 38 h 574"/>
              <a:gd name="T4" fmla="*/ 592 w 899"/>
              <a:gd name="T5" fmla="*/ 0 h 574"/>
              <a:gd name="T6" fmla="*/ 687 w 899"/>
              <a:gd name="T7" fmla="*/ 76 h 574"/>
              <a:gd name="T8" fmla="*/ 898 w 899"/>
              <a:gd name="T9" fmla="*/ 573 h 574"/>
              <a:gd name="T10" fmla="*/ 0 w 899"/>
              <a:gd name="T11" fmla="*/ 38 h 574"/>
            </a:gdLst>
            <a:ahLst/>
            <a:cxnLst>
              <a:cxn ang="0">
                <a:pos x="T0" y="T1"/>
              </a:cxn>
              <a:cxn ang="0">
                <a:pos x="T2" y="T3"/>
              </a:cxn>
              <a:cxn ang="0">
                <a:pos x="T4" y="T5"/>
              </a:cxn>
              <a:cxn ang="0">
                <a:pos x="T6" y="T7"/>
              </a:cxn>
              <a:cxn ang="0">
                <a:pos x="T8" y="T9"/>
              </a:cxn>
              <a:cxn ang="0">
                <a:pos x="T10" y="T11"/>
              </a:cxn>
            </a:cxnLst>
            <a:rect l="0" t="0" r="r" b="b"/>
            <a:pathLst>
              <a:path w="899" h="574">
                <a:moveTo>
                  <a:pt x="0" y="38"/>
                </a:moveTo>
                <a:lnTo>
                  <a:pt x="0" y="38"/>
                </a:lnTo>
                <a:cubicBezTo>
                  <a:pt x="592" y="0"/>
                  <a:pt x="592" y="0"/>
                  <a:pt x="592" y="0"/>
                </a:cubicBezTo>
                <a:cubicBezTo>
                  <a:pt x="592" y="0"/>
                  <a:pt x="668" y="0"/>
                  <a:pt x="687" y="76"/>
                </a:cubicBezTo>
                <a:cubicBezTo>
                  <a:pt x="898" y="573"/>
                  <a:pt x="898" y="573"/>
                  <a:pt x="898" y="573"/>
                </a:cubicBezTo>
                <a:lnTo>
                  <a:pt x="0" y="38"/>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187"/>
          <p:cNvSpPr>
            <a:spLocks noChangeArrowheads="1"/>
          </p:cNvSpPr>
          <p:nvPr/>
        </p:nvSpPr>
        <p:spPr bwMode="auto">
          <a:xfrm>
            <a:off x="6191250" y="3096816"/>
            <a:ext cx="204788" cy="133350"/>
          </a:xfrm>
          <a:custGeom>
            <a:avLst/>
            <a:gdLst>
              <a:gd name="T0" fmla="*/ 286 w 707"/>
              <a:gd name="T1" fmla="*/ 0 h 459"/>
              <a:gd name="T2" fmla="*/ 286 w 707"/>
              <a:gd name="T3" fmla="*/ 0 h 459"/>
              <a:gd name="T4" fmla="*/ 38 w 707"/>
              <a:gd name="T5" fmla="*/ 153 h 459"/>
              <a:gd name="T6" fmla="*/ 267 w 707"/>
              <a:gd name="T7" fmla="*/ 439 h 459"/>
              <a:gd name="T8" fmla="*/ 706 w 707"/>
              <a:gd name="T9" fmla="*/ 458 h 459"/>
              <a:gd name="T10" fmla="*/ 286 w 707"/>
              <a:gd name="T11" fmla="*/ 0 h 459"/>
            </a:gdLst>
            <a:ahLst/>
            <a:cxnLst>
              <a:cxn ang="0">
                <a:pos x="T0" y="T1"/>
              </a:cxn>
              <a:cxn ang="0">
                <a:pos x="T2" y="T3"/>
              </a:cxn>
              <a:cxn ang="0">
                <a:pos x="T4" y="T5"/>
              </a:cxn>
              <a:cxn ang="0">
                <a:pos x="T6" y="T7"/>
              </a:cxn>
              <a:cxn ang="0">
                <a:pos x="T8" y="T9"/>
              </a:cxn>
              <a:cxn ang="0">
                <a:pos x="T10" y="T11"/>
              </a:cxn>
            </a:cxnLst>
            <a:rect l="0" t="0" r="r" b="b"/>
            <a:pathLst>
              <a:path w="707" h="459">
                <a:moveTo>
                  <a:pt x="286" y="0"/>
                </a:moveTo>
                <a:lnTo>
                  <a:pt x="286" y="0"/>
                </a:lnTo>
                <a:cubicBezTo>
                  <a:pt x="286" y="0"/>
                  <a:pt x="0" y="0"/>
                  <a:pt x="38" y="153"/>
                </a:cubicBezTo>
                <a:cubicBezTo>
                  <a:pt x="38" y="153"/>
                  <a:pt x="76" y="420"/>
                  <a:pt x="267" y="439"/>
                </a:cubicBezTo>
                <a:cubicBezTo>
                  <a:pt x="706" y="458"/>
                  <a:pt x="706" y="458"/>
                  <a:pt x="706" y="458"/>
                </a:cubicBezTo>
                <a:lnTo>
                  <a:pt x="286" y="0"/>
                </a:ln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188"/>
          <p:cNvSpPr>
            <a:spLocks noChangeArrowheads="1"/>
          </p:cNvSpPr>
          <p:nvPr/>
        </p:nvSpPr>
        <p:spPr bwMode="auto">
          <a:xfrm>
            <a:off x="6500812" y="3773091"/>
            <a:ext cx="328613" cy="190500"/>
          </a:xfrm>
          <a:custGeom>
            <a:avLst/>
            <a:gdLst>
              <a:gd name="T0" fmla="*/ 0 w 1128"/>
              <a:gd name="T1" fmla="*/ 287 h 651"/>
              <a:gd name="T2" fmla="*/ 134 w 1128"/>
              <a:gd name="T3" fmla="*/ 650 h 651"/>
              <a:gd name="T4" fmla="*/ 1127 w 1128"/>
              <a:gd name="T5" fmla="*/ 306 h 651"/>
              <a:gd name="T6" fmla="*/ 993 w 1128"/>
              <a:gd name="T7" fmla="*/ 0 h 651"/>
              <a:gd name="T8" fmla="*/ 0 w 1128"/>
              <a:gd name="T9" fmla="*/ 287 h 651"/>
            </a:gdLst>
            <a:ahLst/>
            <a:cxnLst>
              <a:cxn ang="0">
                <a:pos x="T0" y="T1"/>
              </a:cxn>
              <a:cxn ang="0">
                <a:pos x="T2" y="T3"/>
              </a:cxn>
              <a:cxn ang="0">
                <a:pos x="T4" y="T5"/>
              </a:cxn>
              <a:cxn ang="0">
                <a:pos x="T6" y="T7"/>
              </a:cxn>
              <a:cxn ang="0">
                <a:pos x="T8" y="T9"/>
              </a:cxn>
            </a:cxnLst>
            <a:rect l="0" t="0" r="r" b="b"/>
            <a:pathLst>
              <a:path w="1128" h="651">
                <a:moveTo>
                  <a:pt x="0" y="287"/>
                </a:moveTo>
                <a:lnTo>
                  <a:pt x="134" y="650"/>
                </a:lnTo>
                <a:lnTo>
                  <a:pt x="1127" y="306"/>
                </a:lnTo>
                <a:lnTo>
                  <a:pt x="993" y="0"/>
                </a:lnTo>
                <a:lnTo>
                  <a:pt x="0" y="287"/>
                </a:lnTo>
              </a:path>
            </a:pathLst>
          </a:custGeom>
          <a:solidFill>
            <a:srgbClr val="FFFFF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189"/>
          <p:cNvSpPr>
            <a:spLocks noChangeArrowheads="1"/>
          </p:cNvSpPr>
          <p:nvPr/>
        </p:nvSpPr>
        <p:spPr bwMode="auto">
          <a:xfrm>
            <a:off x="6390085" y="3092054"/>
            <a:ext cx="550069" cy="809625"/>
          </a:xfrm>
          <a:custGeom>
            <a:avLst/>
            <a:gdLst>
              <a:gd name="T0" fmla="*/ 1776 w 1892"/>
              <a:gd name="T1" fmla="*/ 1050 h 2788"/>
              <a:gd name="T2" fmla="*/ 1776 w 1892"/>
              <a:gd name="T3" fmla="*/ 1050 h 2788"/>
              <a:gd name="T4" fmla="*/ 1146 w 1892"/>
              <a:gd name="T5" fmla="*/ 134 h 2788"/>
              <a:gd name="T6" fmla="*/ 917 w 1892"/>
              <a:gd name="T7" fmla="*/ 0 h 2788"/>
              <a:gd name="T8" fmla="*/ 840 w 1892"/>
              <a:gd name="T9" fmla="*/ 0 h 2788"/>
              <a:gd name="T10" fmla="*/ 840 w 1892"/>
              <a:gd name="T11" fmla="*/ 0 h 2788"/>
              <a:gd name="T12" fmla="*/ 821 w 1892"/>
              <a:gd name="T13" fmla="*/ 0 h 2788"/>
              <a:gd name="T14" fmla="*/ 821 w 1892"/>
              <a:gd name="T15" fmla="*/ 859 h 2788"/>
              <a:gd name="T16" fmla="*/ 821 w 1892"/>
              <a:gd name="T17" fmla="*/ 878 h 2788"/>
              <a:gd name="T18" fmla="*/ 859 w 1892"/>
              <a:gd name="T19" fmla="*/ 821 h 2788"/>
              <a:gd name="T20" fmla="*/ 878 w 1892"/>
              <a:gd name="T21" fmla="*/ 821 h 2788"/>
              <a:gd name="T22" fmla="*/ 1070 w 1892"/>
              <a:gd name="T23" fmla="*/ 1031 h 2788"/>
              <a:gd name="T24" fmla="*/ 821 w 1892"/>
              <a:gd name="T25" fmla="*/ 1603 h 2788"/>
              <a:gd name="T26" fmla="*/ 821 w 1892"/>
              <a:gd name="T27" fmla="*/ 1680 h 2788"/>
              <a:gd name="T28" fmla="*/ 592 w 1892"/>
              <a:gd name="T29" fmla="*/ 1699 h 2788"/>
              <a:gd name="T30" fmla="*/ 248 w 1892"/>
              <a:gd name="T31" fmla="*/ 1871 h 2788"/>
              <a:gd name="T32" fmla="*/ 0 w 1892"/>
              <a:gd name="T33" fmla="*/ 2005 h 2788"/>
              <a:gd name="T34" fmla="*/ 0 w 1892"/>
              <a:gd name="T35" fmla="*/ 2081 h 2788"/>
              <a:gd name="T36" fmla="*/ 38 w 1892"/>
              <a:gd name="T37" fmla="*/ 2138 h 2788"/>
              <a:gd name="T38" fmla="*/ 38 w 1892"/>
              <a:gd name="T39" fmla="*/ 2138 h 2788"/>
              <a:gd name="T40" fmla="*/ 440 w 1892"/>
              <a:gd name="T41" fmla="*/ 2787 h 2788"/>
              <a:gd name="T42" fmla="*/ 1432 w 1892"/>
              <a:gd name="T43" fmla="*/ 2463 h 2788"/>
              <a:gd name="T44" fmla="*/ 1833 w 1892"/>
              <a:gd name="T45" fmla="*/ 1355 h 2788"/>
              <a:gd name="T46" fmla="*/ 1776 w 1892"/>
              <a:gd name="T47" fmla="*/ 1050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2" h="2788">
                <a:moveTo>
                  <a:pt x="1776" y="1050"/>
                </a:moveTo>
                <a:lnTo>
                  <a:pt x="1776" y="1050"/>
                </a:lnTo>
                <a:cubicBezTo>
                  <a:pt x="1146" y="134"/>
                  <a:pt x="1146" y="134"/>
                  <a:pt x="1146" y="134"/>
                </a:cubicBezTo>
                <a:cubicBezTo>
                  <a:pt x="1088" y="38"/>
                  <a:pt x="993" y="19"/>
                  <a:pt x="917" y="0"/>
                </a:cubicBezTo>
                <a:cubicBezTo>
                  <a:pt x="840" y="0"/>
                  <a:pt x="840" y="0"/>
                  <a:pt x="840" y="0"/>
                </a:cubicBezTo>
                <a:lnTo>
                  <a:pt x="840" y="0"/>
                </a:lnTo>
                <a:cubicBezTo>
                  <a:pt x="821" y="0"/>
                  <a:pt x="821" y="0"/>
                  <a:pt x="821" y="0"/>
                </a:cubicBezTo>
                <a:cubicBezTo>
                  <a:pt x="821" y="859"/>
                  <a:pt x="821" y="859"/>
                  <a:pt x="821" y="859"/>
                </a:cubicBezTo>
                <a:cubicBezTo>
                  <a:pt x="821" y="878"/>
                  <a:pt x="821" y="878"/>
                  <a:pt x="821" y="878"/>
                </a:cubicBezTo>
                <a:cubicBezTo>
                  <a:pt x="859" y="821"/>
                  <a:pt x="859" y="821"/>
                  <a:pt x="859" y="821"/>
                </a:cubicBezTo>
                <a:cubicBezTo>
                  <a:pt x="878" y="821"/>
                  <a:pt x="878" y="821"/>
                  <a:pt x="878" y="821"/>
                </a:cubicBezTo>
                <a:cubicBezTo>
                  <a:pt x="878" y="821"/>
                  <a:pt x="1012" y="974"/>
                  <a:pt x="1070" y="1031"/>
                </a:cubicBezTo>
                <a:cubicBezTo>
                  <a:pt x="1107" y="1355"/>
                  <a:pt x="974" y="1527"/>
                  <a:pt x="821" y="1603"/>
                </a:cubicBezTo>
                <a:cubicBezTo>
                  <a:pt x="821" y="1680"/>
                  <a:pt x="821" y="1680"/>
                  <a:pt x="821" y="1680"/>
                </a:cubicBezTo>
                <a:cubicBezTo>
                  <a:pt x="592" y="1699"/>
                  <a:pt x="592" y="1699"/>
                  <a:pt x="592" y="1699"/>
                </a:cubicBezTo>
                <a:cubicBezTo>
                  <a:pt x="592" y="1699"/>
                  <a:pt x="248" y="1852"/>
                  <a:pt x="248" y="1871"/>
                </a:cubicBezTo>
                <a:cubicBezTo>
                  <a:pt x="229" y="1871"/>
                  <a:pt x="0" y="2005"/>
                  <a:pt x="0" y="2005"/>
                </a:cubicBezTo>
                <a:cubicBezTo>
                  <a:pt x="0" y="2081"/>
                  <a:pt x="0" y="2081"/>
                  <a:pt x="0" y="2081"/>
                </a:cubicBezTo>
                <a:cubicBezTo>
                  <a:pt x="38" y="2138"/>
                  <a:pt x="38" y="2138"/>
                  <a:pt x="38" y="2138"/>
                </a:cubicBezTo>
                <a:lnTo>
                  <a:pt x="38" y="2138"/>
                </a:lnTo>
                <a:cubicBezTo>
                  <a:pt x="440" y="2787"/>
                  <a:pt x="440" y="2787"/>
                  <a:pt x="440" y="2787"/>
                </a:cubicBezTo>
                <a:cubicBezTo>
                  <a:pt x="1432" y="2463"/>
                  <a:pt x="1432" y="2463"/>
                  <a:pt x="1432" y="2463"/>
                </a:cubicBezTo>
                <a:cubicBezTo>
                  <a:pt x="1833" y="1355"/>
                  <a:pt x="1833" y="1355"/>
                  <a:pt x="1833" y="1355"/>
                </a:cubicBezTo>
                <a:cubicBezTo>
                  <a:pt x="1891" y="1203"/>
                  <a:pt x="1776" y="1050"/>
                  <a:pt x="1776" y="1050"/>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90"/>
          <p:cNvSpPr>
            <a:spLocks noChangeArrowheads="1"/>
          </p:cNvSpPr>
          <p:nvPr/>
        </p:nvSpPr>
        <p:spPr bwMode="auto">
          <a:xfrm>
            <a:off x="5945982" y="2369344"/>
            <a:ext cx="1332310" cy="1122760"/>
          </a:xfrm>
          <a:custGeom>
            <a:avLst/>
            <a:gdLst>
              <a:gd name="T0" fmla="*/ 4582 w 4583"/>
              <a:gd name="T1" fmla="*/ 2558 h 3857"/>
              <a:gd name="T2" fmla="*/ 4582 w 4583"/>
              <a:gd name="T3" fmla="*/ 2558 h 3857"/>
              <a:gd name="T4" fmla="*/ 3952 w 4583"/>
              <a:gd name="T5" fmla="*/ 2215 h 3857"/>
              <a:gd name="T6" fmla="*/ 3971 w 4583"/>
              <a:gd name="T7" fmla="*/ 1928 h 3857"/>
              <a:gd name="T8" fmla="*/ 1986 w 4583"/>
              <a:gd name="T9" fmla="*/ 0 h 3857"/>
              <a:gd name="T10" fmla="*/ 0 w 4583"/>
              <a:gd name="T11" fmla="*/ 1928 h 3857"/>
              <a:gd name="T12" fmla="*/ 1986 w 4583"/>
              <a:gd name="T13" fmla="*/ 3856 h 3857"/>
              <a:gd name="T14" fmla="*/ 3837 w 4583"/>
              <a:gd name="T15" fmla="*/ 2634 h 3857"/>
              <a:gd name="T16" fmla="*/ 4582 w 4583"/>
              <a:gd name="T17" fmla="*/ 2558 h 3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3" h="3857">
                <a:moveTo>
                  <a:pt x="4582" y="2558"/>
                </a:moveTo>
                <a:lnTo>
                  <a:pt x="4582" y="2558"/>
                </a:lnTo>
                <a:cubicBezTo>
                  <a:pt x="4411" y="2520"/>
                  <a:pt x="4162" y="2367"/>
                  <a:pt x="3952" y="2215"/>
                </a:cubicBezTo>
                <a:cubicBezTo>
                  <a:pt x="3952" y="2119"/>
                  <a:pt x="3971" y="2024"/>
                  <a:pt x="3971" y="1928"/>
                </a:cubicBezTo>
                <a:cubicBezTo>
                  <a:pt x="3971" y="859"/>
                  <a:pt x="3074" y="0"/>
                  <a:pt x="1986" y="0"/>
                </a:cubicBezTo>
                <a:cubicBezTo>
                  <a:pt x="897" y="0"/>
                  <a:pt x="0" y="859"/>
                  <a:pt x="0" y="1928"/>
                </a:cubicBezTo>
                <a:cubicBezTo>
                  <a:pt x="0" y="2997"/>
                  <a:pt x="897" y="3856"/>
                  <a:pt x="1986" y="3856"/>
                </a:cubicBezTo>
                <a:cubicBezTo>
                  <a:pt x="2826" y="3856"/>
                  <a:pt x="3551" y="3341"/>
                  <a:pt x="3837" y="2634"/>
                </a:cubicBezTo>
                <a:cubicBezTo>
                  <a:pt x="4315" y="2654"/>
                  <a:pt x="4582" y="2558"/>
                  <a:pt x="4582" y="2558"/>
                </a:cubicBezTo>
              </a:path>
            </a:pathLst>
          </a:custGeom>
          <a:solidFill>
            <a:srgbClr val="005898"/>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91"/>
          <p:cNvSpPr>
            <a:spLocks noChangeArrowheads="1"/>
          </p:cNvSpPr>
          <p:nvPr/>
        </p:nvSpPr>
        <p:spPr bwMode="auto">
          <a:xfrm>
            <a:off x="6241257" y="3168253"/>
            <a:ext cx="416719" cy="528638"/>
          </a:xfrm>
          <a:custGeom>
            <a:avLst/>
            <a:gdLst>
              <a:gd name="T0" fmla="*/ 1432 w 1433"/>
              <a:gd name="T1" fmla="*/ 1375 h 1815"/>
              <a:gd name="T2" fmla="*/ 1432 w 1433"/>
              <a:gd name="T3" fmla="*/ 1375 h 1815"/>
              <a:gd name="T4" fmla="*/ 1413 w 1433"/>
              <a:gd name="T5" fmla="*/ 1280 h 1815"/>
              <a:gd name="T6" fmla="*/ 859 w 1433"/>
              <a:gd name="T7" fmla="*/ 1146 h 1815"/>
              <a:gd name="T8" fmla="*/ 859 w 1433"/>
              <a:gd name="T9" fmla="*/ 1146 h 1815"/>
              <a:gd name="T10" fmla="*/ 534 w 1433"/>
              <a:gd name="T11" fmla="*/ 210 h 1815"/>
              <a:gd name="T12" fmla="*/ 210 w 1433"/>
              <a:gd name="T13" fmla="*/ 58 h 1815"/>
              <a:gd name="T14" fmla="*/ 38 w 1433"/>
              <a:gd name="T15" fmla="*/ 382 h 1815"/>
              <a:gd name="T16" fmla="*/ 515 w 1433"/>
              <a:gd name="T17" fmla="*/ 1814 h 1815"/>
              <a:gd name="T18" fmla="*/ 1011 w 1433"/>
              <a:gd name="T19" fmla="*/ 1642 h 1815"/>
              <a:gd name="T20" fmla="*/ 1011 w 1433"/>
              <a:gd name="T21" fmla="*/ 1604 h 1815"/>
              <a:gd name="T22" fmla="*/ 1279 w 1433"/>
              <a:gd name="T23" fmla="*/ 1509 h 1815"/>
              <a:gd name="T24" fmla="*/ 1432 w 1433"/>
              <a:gd name="T25" fmla="*/ 1375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3" h="1815">
                <a:moveTo>
                  <a:pt x="1432" y="1375"/>
                </a:moveTo>
                <a:lnTo>
                  <a:pt x="1432" y="1375"/>
                </a:lnTo>
                <a:cubicBezTo>
                  <a:pt x="1413" y="1280"/>
                  <a:pt x="1413" y="1280"/>
                  <a:pt x="1413" y="1280"/>
                </a:cubicBezTo>
                <a:cubicBezTo>
                  <a:pt x="1069" y="1470"/>
                  <a:pt x="859" y="1146"/>
                  <a:pt x="859" y="1146"/>
                </a:cubicBezTo>
                <a:lnTo>
                  <a:pt x="859" y="1146"/>
                </a:lnTo>
                <a:cubicBezTo>
                  <a:pt x="534" y="210"/>
                  <a:pt x="534" y="210"/>
                  <a:pt x="534" y="210"/>
                </a:cubicBezTo>
                <a:cubicBezTo>
                  <a:pt x="496" y="77"/>
                  <a:pt x="344" y="0"/>
                  <a:pt x="210" y="58"/>
                </a:cubicBezTo>
                <a:cubicBezTo>
                  <a:pt x="57" y="96"/>
                  <a:pt x="0" y="248"/>
                  <a:pt x="38" y="382"/>
                </a:cubicBezTo>
                <a:cubicBezTo>
                  <a:pt x="515" y="1814"/>
                  <a:pt x="515" y="1814"/>
                  <a:pt x="515" y="1814"/>
                </a:cubicBezTo>
                <a:cubicBezTo>
                  <a:pt x="1011" y="1642"/>
                  <a:pt x="1011" y="1642"/>
                  <a:pt x="1011" y="1642"/>
                </a:cubicBezTo>
                <a:cubicBezTo>
                  <a:pt x="1011" y="1604"/>
                  <a:pt x="1011" y="1604"/>
                  <a:pt x="1011" y="1604"/>
                </a:cubicBezTo>
                <a:cubicBezTo>
                  <a:pt x="1126" y="1566"/>
                  <a:pt x="1279" y="1528"/>
                  <a:pt x="1279" y="1509"/>
                </a:cubicBezTo>
                <a:cubicBezTo>
                  <a:pt x="1298" y="1509"/>
                  <a:pt x="1432" y="1375"/>
                  <a:pt x="1432" y="1375"/>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92"/>
          <p:cNvSpPr>
            <a:spLocks noChangeArrowheads="1"/>
          </p:cNvSpPr>
          <p:nvPr/>
        </p:nvSpPr>
        <p:spPr bwMode="auto">
          <a:xfrm>
            <a:off x="6390085" y="3696891"/>
            <a:ext cx="160734" cy="200025"/>
          </a:xfrm>
          <a:custGeom>
            <a:avLst/>
            <a:gdLst>
              <a:gd name="T0" fmla="*/ 440 w 555"/>
              <a:gd name="T1" fmla="*/ 688 h 689"/>
              <a:gd name="T2" fmla="*/ 440 w 555"/>
              <a:gd name="T3" fmla="*/ 688 h 689"/>
              <a:gd name="T4" fmla="*/ 554 w 555"/>
              <a:gd name="T5" fmla="*/ 496 h 689"/>
              <a:gd name="T6" fmla="*/ 248 w 555"/>
              <a:gd name="T7" fmla="*/ 133 h 689"/>
              <a:gd name="T8" fmla="*/ 0 w 555"/>
              <a:gd name="T9" fmla="*/ 0 h 689"/>
              <a:gd name="T10" fmla="*/ 440 w 555"/>
              <a:gd name="T11" fmla="*/ 688 h 689"/>
            </a:gdLst>
            <a:ahLst/>
            <a:cxnLst>
              <a:cxn ang="0">
                <a:pos x="T0" y="T1"/>
              </a:cxn>
              <a:cxn ang="0">
                <a:pos x="T2" y="T3"/>
              </a:cxn>
              <a:cxn ang="0">
                <a:pos x="T4" y="T5"/>
              </a:cxn>
              <a:cxn ang="0">
                <a:pos x="T6" y="T7"/>
              </a:cxn>
              <a:cxn ang="0">
                <a:pos x="T8" y="T9"/>
              </a:cxn>
              <a:cxn ang="0">
                <a:pos x="T10" y="T11"/>
              </a:cxn>
            </a:cxnLst>
            <a:rect l="0" t="0" r="r" b="b"/>
            <a:pathLst>
              <a:path w="555" h="689">
                <a:moveTo>
                  <a:pt x="440" y="688"/>
                </a:moveTo>
                <a:lnTo>
                  <a:pt x="440" y="688"/>
                </a:lnTo>
                <a:cubicBezTo>
                  <a:pt x="554" y="496"/>
                  <a:pt x="554" y="496"/>
                  <a:pt x="554" y="496"/>
                </a:cubicBezTo>
                <a:cubicBezTo>
                  <a:pt x="248" y="133"/>
                  <a:pt x="248" y="133"/>
                  <a:pt x="248" y="133"/>
                </a:cubicBezTo>
                <a:cubicBezTo>
                  <a:pt x="0" y="0"/>
                  <a:pt x="0" y="0"/>
                  <a:pt x="0" y="0"/>
                </a:cubicBezTo>
                <a:cubicBezTo>
                  <a:pt x="0" y="0"/>
                  <a:pt x="153" y="363"/>
                  <a:pt x="440" y="688"/>
                </a:cubicBezTo>
              </a:path>
            </a:pathLst>
          </a:custGeom>
          <a:solidFill>
            <a:srgbClr val="FED6B6"/>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93"/>
          <p:cNvSpPr>
            <a:spLocks noChangeArrowheads="1"/>
          </p:cNvSpPr>
          <p:nvPr/>
        </p:nvSpPr>
        <p:spPr bwMode="auto">
          <a:xfrm>
            <a:off x="6262688" y="3201592"/>
            <a:ext cx="121444" cy="116681"/>
          </a:xfrm>
          <a:custGeom>
            <a:avLst/>
            <a:gdLst>
              <a:gd name="T0" fmla="*/ 248 w 421"/>
              <a:gd name="T1" fmla="*/ 362 h 402"/>
              <a:gd name="T2" fmla="*/ 248 w 421"/>
              <a:gd name="T3" fmla="*/ 362 h 402"/>
              <a:gd name="T4" fmla="*/ 19 w 421"/>
              <a:gd name="T5" fmla="*/ 248 h 402"/>
              <a:gd name="T6" fmla="*/ 172 w 421"/>
              <a:gd name="T7" fmla="*/ 19 h 402"/>
              <a:gd name="T8" fmla="*/ 401 w 421"/>
              <a:gd name="T9" fmla="*/ 152 h 402"/>
              <a:gd name="T10" fmla="*/ 248 w 421"/>
              <a:gd name="T11" fmla="*/ 362 h 402"/>
            </a:gdLst>
            <a:ahLst/>
            <a:cxnLst>
              <a:cxn ang="0">
                <a:pos x="T0" y="T1"/>
              </a:cxn>
              <a:cxn ang="0">
                <a:pos x="T2" y="T3"/>
              </a:cxn>
              <a:cxn ang="0">
                <a:pos x="T4" y="T5"/>
              </a:cxn>
              <a:cxn ang="0">
                <a:pos x="T6" y="T7"/>
              </a:cxn>
              <a:cxn ang="0">
                <a:pos x="T8" y="T9"/>
              </a:cxn>
              <a:cxn ang="0">
                <a:pos x="T10" y="T11"/>
              </a:cxn>
            </a:cxnLst>
            <a:rect l="0" t="0" r="r" b="b"/>
            <a:pathLst>
              <a:path w="421" h="402">
                <a:moveTo>
                  <a:pt x="248" y="362"/>
                </a:moveTo>
                <a:lnTo>
                  <a:pt x="248" y="362"/>
                </a:lnTo>
                <a:cubicBezTo>
                  <a:pt x="153" y="401"/>
                  <a:pt x="38" y="344"/>
                  <a:pt x="19" y="248"/>
                </a:cubicBezTo>
                <a:cubicBezTo>
                  <a:pt x="0" y="133"/>
                  <a:pt x="76" y="38"/>
                  <a:pt x="172" y="19"/>
                </a:cubicBezTo>
                <a:cubicBezTo>
                  <a:pt x="287" y="0"/>
                  <a:pt x="382" y="57"/>
                  <a:pt x="401" y="152"/>
                </a:cubicBezTo>
                <a:cubicBezTo>
                  <a:pt x="420" y="248"/>
                  <a:pt x="363" y="344"/>
                  <a:pt x="248" y="362"/>
                </a:cubicBez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94"/>
          <p:cNvSpPr>
            <a:spLocks noChangeArrowheads="1"/>
          </p:cNvSpPr>
          <p:nvPr/>
        </p:nvSpPr>
        <p:spPr bwMode="auto">
          <a:xfrm>
            <a:off x="6267450" y="3234928"/>
            <a:ext cx="128588" cy="90488"/>
          </a:xfrm>
          <a:custGeom>
            <a:avLst/>
            <a:gdLst>
              <a:gd name="T0" fmla="*/ 0 w 440"/>
              <a:gd name="T1" fmla="*/ 134 h 307"/>
              <a:gd name="T2" fmla="*/ 57 w 440"/>
              <a:gd name="T3" fmla="*/ 306 h 307"/>
              <a:gd name="T4" fmla="*/ 439 w 440"/>
              <a:gd name="T5" fmla="*/ 211 h 307"/>
              <a:gd name="T6" fmla="*/ 382 w 440"/>
              <a:gd name="T7" fmla="*/ 0 h 307"/>
              <a:gd name="T8" fmla="*/ 0 w 440"/>
              <a:gd name="T9" fmla="*/ 134 h 307"/>
            </a:gdLst>
            <a:ahLst/>
            <a:cxnLst>
              <a:cxn ang="0">
                <a:pos x="T0" y="T1"/>
              </a:cxn>
              <a:cxn ang="0">
                <a:pos x="T2" y="T3"/>
              </a:cxn>
              <a:cxn ang="0">
                <a:pos x="T4" y="T5"/>
              </a:cxn>
              <a:cxn ang="0">
                <a:pos x="T6" y="T7"/>
              </a:cxn>
              <a:cxn ang="0">
                <a:pos x="T8" y="T9"/>
              </a:cxn>
            </a:cxnLst>
            <a:rect l="0" t="0" r="r" b="b"/>
            <a:pathLst>
              <a:path w="440" h="307">
                <a:moveTo>
                  <a:pt x="0" y="134"/>
                </a:moveTo>
                <a:lnTo>
                  <a:pt x="57" y="306"/>
                </a:lnTo>
                <a:lnTo>
                  <a:pt x="439" y="211"/>
                </a:lnTo>
                <a:lnTo>
                  <a:pt x="382" y="0"/>
                </a:lnTo>
                <a:lnTo>
                  <a:pt x="0" y="134"/>
                </a:lnTo>
              </a:path>
            </a:pathLst>
          </a:custGeom>
          <a:solidFill>
            <a:srgbClr val="E3B69D"/>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95"/>
          <p:cNvSpPr>
            <a:spLocks noChangeArrowheads="1"/>
          </p:cNvSpPr>
          <p:nvPr/>
        </p:nvSpPr>
        <p:spPr bwMode="auto">
          <a:xfrm>
            <a:off x="6484144" y="3806429"/>
            <a:ext cx="932260" cy="1649015"/>
          </a:xfrm>
          <a:custGeom>
            <a:avLst/>
            <a:gdLst>
              <a:gd name="T0" fmla="*/ 3207 w 3208"/>
              <a:gd name="T1" fmla="*/ 5192 h 5670"/>
              <a:gd name="T2" fmla="*/ 1928 w 3208"/>
              <a:gd name="T3" fmla="*/ 5669 h 5670"/>
              <a:gd name="T4" fmla="*/ 0 w 3208"/>
              <a:gd name="T5" fmla="*/ 458 h 5670"/>
              <a:gd name="T6" fmla="*/ 1279 w 3208"/>
              <a:gd name="T7" fmla="*/ 0 h 5670"/>
              <a:gd name="T8" fmla="*/ 3207 w 3208"/>
              <a:gd name="T9" fmla="*/ 5192 h 5670"/>
            </a:gdLst>
            <a:ahLst/>
            <a:cxnLst>
              <a:cxn ang="0">
                <a:pos x="T0" y="T1"/>
              </a:cxn>
              <a:cxn ang="0">
                <a:pos x="T2" y="T3"/>
              </a:cxn>
              <a:cxn ang="0">
                <a:pos x="T4" y="T5"/>
              </a:cxn>
              <a:cxn ang="0">
                <a:pos x="T6" y="T7"/>
              </a:cxn>
              <a:cxn ang="0">
                <a:pos x="T8" y="T9"/>
              </a:cxn>
            </a:cxnLst>
            <a:rect l="0" t="0" r="r" b="b"/>
            <a:pathLst>
              <a:path w="3208" h="5670">
                <a:moveTo>
                  <a:pt x="3207" y="5192"/>
                </a:moveTo>
                <a:lnTo>
                  <a:pt x="1928" y="5669"/>
                </a:lnTo>
                <a:lnTo>
                  <a:pt x="0" y="458"/>
                </a:lnTo>
                <a:lnTo>
                  <a:pt x="1279" y="0"/>
                </a:lnTo>
                <a:lnTo>
                  <a:pt x="3207" y="5192"/>
                </a:lnTo>
              </a:path>
            </a:pathLst>
          </a:custGeom>
          <a:solidFill>
            <a:srgbClr val="424243"/>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96"/>
          <p:cNvSpPr>
            <a:spLocks noChangeArrowheads="1"/>
          </p:cNvSpPr>
          <p:nvPr/>
        </p:nvSpPr>
        <p:spPr bwMode="auto">
          <a:xfrm>
            <a:off x="4924425" y="3180160"/>
            <a:ext cx="976313" cy="488156"/>
          </a:xfrm>
          <a:custGeom>
            <a:avLst/>
            <a:gdLst>
              <a:gd name="T0" fmla="*/ 190 w 3361"/>
              <a:gd name="T1" fmla="*/ 0 h 1681"/>
              <a:gd name="T2" fmla="*/ 190 w 3361"/>
              <a:gd name="T3" fmla="*/ 0 h 1681"/>
              <a:gd name="T4" fmla="*/ 95 w 3361"/>
              <a:gd name="T5" fmla="*/ 134 h 1681"/>
              <a:gd name="T6" fmla="*/ 95 w 3361"/>
              <a:gd name="T7" fmla="*/ 134 h 1681"/>
              <a:gd name="T8" fmla="*/ 76 w 3361"/>
              <a:gd name="T9" fmla="*/ 172 h 1681"/>
              <a:gd name="T10" fmla="*/ 76 w 3361"/>
              <a:gd name="T11" fmla="*/ 172 h 1681"/>
              <a:gd name="T12" fmla="*/ 343 w 3361"/>
              <a:gd name="T13" fmla="*/ 1356 h 1681"/>
              <a:gd name="T14" fmla="*/ 400 w 3361"/>
              <a:gd name="T15" fmla="*/ 1432 h 1681"/>
              <a:gd name="T16" fmla="*/ 400 w 3361"/>
              <a:gd name="T17" fmla="*/ 1432 h 1681"/>
              <a:gd name="T18" fmla="*/ 400 w 3361"/>
              <a:gd name="T19" fmla="*/ 1432 h 1681"/>
              <a:gd name="T20" fmla="*/ 496 w 3361"/>
              <a:gd name="T21" fmla="*/ 1585 h 1681"/>
              <a:gd name="T22" fmla="*/ 2634 w 3361"/>
              <a:gd name="T23" fmla="*/ 1680 h 1681"/>
              <a:gd name="T24" fmla="*/ 3360 w 3361"/>
              <a:gd name="T25" fmla="*/ 688 h 1681"/>
              <a:gd name="T26" fmla="*/ 190 w 3361"/>
              <a:gd name="T27" fmla="*/ 0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1" h="1681">
                <a:moveTo>
                  <a:pt x="190" y="0"/>
                </a:moveTo>
                <a:lnTo>
                  <a:pt x="190" y="0"/>
                </a:lnTo>
                <a:cubicBezTo>
                  <a:pt x="133" y="58"/>
                  <a:pt x="95" y="134"/>
                  <a:pt x="95" y="134"/>
                </a:cubicBezTo>
                <a:lnTo>
                  <a:pt x="95" y="134"/>
                </a:lnTo>
                <a:cubicBezTo>
                  <a:pt x="76" y="172"/>
                  <a:pt x="76" y="172"/>
                  <a:pt x="76" y="172"/>
                </a:cubicBezTo>
                <a:lnTo>
                  <a:pt x="76" y="172"/>
                </a:lnTo>
                <a:cubicBezTo>
                  <a:pt x="76" y="172"/>
                  <a:pt x="0" y="745"/>
                  <a:pt x="343" y="1356"/>
                </a:cubicBezTo>
                <a:cubicBezTo>
                  <a:pt x="400" y="1432"/>
                  <a:pt x="400" y="1432"/>
                  <a:pt x="400" y="1432"/>
                </a:cubicBezTo>
                <a:lnTo>
                  <a:pt x="400" y="1432"/>
                </a:lnTo>
                <a:lnTo>
                  <a:pt x="400" y="1432"/>
                </a:lnTo>
                <a:cubicBezTo>
                  <a:pt x="496" y="1585"/>
                  <a:pt x="496" y="1585"/>
                  <a:pt x="496" y="1585"/>
                </a:cubicBezTo>
                <a:cubicBezTo>
                  <a:pt x="2634" y="1680"/>
                  <a:pt x="2634" y="1680"/>
                  <a:pt x="2634" y="1680"/>
                </a:cubicBezTo>
                <a:cubicBezTo>
                  <a:pt x="3360" y="688"/>
                  <a:pt x="3360" y="688"/>
                  <a:pt x="3360" y="688"/>
                </a:cubicBezTo>
                <a:lnTo>
                  <a:pt x="190"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97"/>
          <p:cNvSpPr>
            <a:spLocks noChangeArrowheads="1"/>
          </p:cNvSpPr>
          <p:nvPr/>
        </p:nvSpPr>
        <p:spPr bwMode="auto">
          <a:xfrm>
            <a:off x="5045869" y="3606404"/>
            <a:ext cx="688181" cy="294084"/>
          </a:xfrm>
          <a:custGeom>
            <a:avLst/>
            <a:gdLst>
              <a:gd name="T0" fmla="*/ 0 w 2369"/>
              <a:gd name="T1" fmla="*/ 0 h 1012"/>
              <a:gd name="T2" fmla="*/ 0 w 2369"/>
              <a:gd name="T3" fmla="*/ 0 h 1012"/>
              <a:gd name="T4" fmla="*/ 574 w 2369"/>
              <a:gd name="T5" fmla="*/ 515 h 1012"/>
              <a:gd name="T6" fmla="*/ 574 w 2369"/>
              <a:gd name="T7" fmla="*/ 1011 h 1012"/>
              <a:gd name="T8" fmla="*/ 1719 w 2369"/>
              <a:gd name="T9" fmla="*/ 1011 h 1012"/>
              <a:gd name="T10" fmla="*/ 1719 w 2369"/>
              <a:gd name="T11" fmla="*/ 496 h 1012"/>
              <a:gd name="T12" fmla="*/ 2368 w 2369"/>
              <a:gd name="T13" fmla="*/ 0 h 1012"/>
              <a:gd name="T14" fmla="*/ 0 w 2369"/>
              <a:gd name="T15" fmla="*/ 0 h 10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9" h="1012">
                <a:moveTo>
                  <a:pt x="0" y="0"/>
                </a:moveTo>
                <a:lnTo>
                  <a:pt x="0" y="0"/>
                </a:lnTo>
                <a:cubicBezTo>
                  <a:pt x="0" y="0"/>
                  <a:pt x="249" y="515"/>
                  <a:pt x="574" y="515"/>
                </a:cubicBezTo>
                <a:cubicBezTo>
                  <a:pt x="574" y="1011"/>
                  <a:pt x="574" y="1011"/>
                  <a:pt x="574" y="1011"/>
                </a:cubicBezTo>
                <a:cubicBezTo>
                  <a:pt x="1719" y="1011"/>
                  <a:pt x="1719" y="1011"/>
                  <a:pt x="1719" y="1011"/>
                </a:cubicBezTo>
                <a:cubicBezTo>
                  <a:pt x="1719" y="496"/>
                  <a:pt x="1719" y="496"/>
                  <a:pt x="1719" y="496"/>
                </a:cubicBezTo>
                <a:cubicBezTo>
                  <a:pt x="1719" y="496"/>
                  <a:pt x="2044" y="496"/>
                  <a:pt x="2368" y="0"/>
                </a:cubicBezTo>
                <a:lnTo>
                  <a:pt x="0"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98"/>
          <p:cNvSpPr>
            <a:spLocks noChangeArrowheads="1"/>
          </p:cNvSpPr>
          <p:nvPr/>
        </p:nvSpPr>
        <p:spPr bwMode="auto">
          <a:xfrm>
            <a:off x="5101829" y="3306366"/>
            <a:ext cx="710803" cy="328613"/>
          </a:xfrm>
          <a:custGeom>
            <a:avLst/>
            <a:gdLst>
              <a:gd name="T0" fmla="*/ 2444 w 2445"/>
              <a:gd name="T1" fmla="*/ 554 h 1128"/>
              <a:gd name="T2" fmla="*/ 2444 w 2445"/>
              <a:gd name="T3" fmla="*/ 554 h 1128"/>
              <a:gd name="T4" fmla="*/ 1222 w 2445"/>
              <a:gd name="T5" fmla="*/ 1127 h 1128"/>
              <a:gd name="T6" fmla="*/ 0 w 2445"/>
              <a:gd name="T7" fmla="*/ 554 h 1128"/>
              <a:gd name="T8" fmla="*/ 1222 w 2445"/>
              <a:gd name="T9" fmla="*/ 0 h 1128"/>
              <a:gd name="T10" fmla="*/ 2444 w 2445"/>
              <a:gd name="T11" fmla="*/ 554 h 1128"/>
            </a:gdLst>
            <a:ahLst/>
            <a:cxnLst>
              <a:cxn ang="0">
                <a:pos x="T0" y="T1"/>
              </a:cxn>
              <a:cxn ang="0">
                <a:pos x="T2" y="T3"/>
              </a:cxn>
              <a:cxn ang="0">
                <a:pos x="T4" y="T5"/>
              </a:cxn>
              <a:cxn ang="0">
                <a:pos x="T6" y="T7"/>
              </a:cxn>
              <a:cxn ang="0">
                <a:pos x="T8" y="T9"/>
              </a:cxn>
              <a:cxn ang="0">
                <a:pos x="T10" y="T11"/>
              </a:cxn>
            </a:cxnLst>
            <a:rect l="0" t="0" r="r" b="b"/>
            <a:pathLst>
              <a:path w="2445" h="1128">
                <a:moveTo>
                  <a:pt x="2444" y="554"/>
                </a:moveTo>
                <a:lnTo>
                  <a:pt x="2444" y="554"/>
                </a:lnTo>
                <a:cubicBezTo>
                  <a:pt x="2444" y="879"/>
                  <a:pt x="1890" y="1127"/>
                  <a:pt x="1222" y="1127"/>
                </a:cubicBezTo>
                <a:cubicBezTo>
                  <a:pt x="553" y="1127"/>
                  <a:pt x="0" y="879"/>
                  <a:pt x="0" y="554"/>
                </a:cubicBezTo>
                <a:cubicBezTo>
                  <a:pt x="0" y="249"/>
                  <a:pt x="553" y="0"/>
                  <a:pt x="1222" y="0"/>
                </a:cubicBezTo>
                <a:cubicBezTo>
                  <a:pt x="1890" y="0"/>
                  <a:pt x="2444" y="249"/>
                  <a:pt x="2444" y="554"/>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99"/>
          <p:cNvSpPr>
            <a:spLocks noChangeArrowheads="1"/>
          </p:cNvSpPr>
          <p:nvPr/>
        </p:nvSpPr>
        <p:spPr bwMode="auto">
          <a:xfrm>
            <a:off x="5145881" y="3146823"/>
            <a:ext cx="600075" cy="288131"/>
          </a:xfrm>
          <a:custGeom>
            <a:avLst/>
            <a:gdLst>
              <a:gd name="T0" fmla="*/ 0 w 2063"/>
              <a:gd name="T1" fmla="*/ 439 h 994"/>
              <a:gd name="T2" fmla="*/ 96 w 2063"/>
              <a:gd name="T3" fmla="*/ 38 h 994"/>
              <a:gd name="T4" fmla="*/ 859 w 2063"/>
              <a:gd name="T5" fmla="*/ 0 h 994"/>
              <a:gd name="T6" fmla="*/ 1394 w 2063"/>
              <a:gd name="T7" fmla="*/ 172 h 994"/>
              <a:gd name="T8" fmla="*/ 2024 w 2063"/>
              <a:gd name="T9" fmla="*/ 324 h 994"/>
              <a:gd name="T10" fmla="*/ 2062 w 2063"/>
              <a:gd name="T11" fmla="*/ 687 h 994"/>
              <a:gd name="T12" fmla="*/ 1718 w 2063"/>
              <a:gd name="T13" fmla="*/ 993 h 994"/>
              <a:gd name="T14" fmla="*/ 0 w 2063"/>
              <a:gd name="T15" fmla="*/ 439 h 9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3" h="994">
                <a:moveTo>
                  <a:pt x="0" y="439"/>
                </a:moveTo>
                <a:lnTo>
                  <a:pt x="96" y="38"/>
                </a:lnTo>
                <a:lnTo>
                  <a:pt x="859" y="0"/>
                </a:lnTo>
                <a:lnTo>
                  <a:pt x="1394" y="172"/>
                </a:lnTo>
                <a:lnTo>
                  <a:pt x="2024" y="324"/>
                </a:lnTo>
                <a:lnTo>
                  <a:pt x="2062" y="687"/>
                </a:lnTo>
                <a:lnTo>
                  <a:pt x="1718" y="993"/>
                </a:lnTo>
                <a:lnTo>
                  <a:pt x="0" y="439"/>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200"/>
          <p:cNvSpPr>
            <a:spLocks noChangeArrowheads="1"/>
          </p:cNvSpPr>
          <p:nvPr/>
        </p:nvSpPr>
        <p:spPr bwMode="auto">
          <a:xfrm>
            <a:off x="4857750" y="2296717"/>
            <a:ext cx="892969" cy="1383506"/>
          </a:xfrm>
          <a:custGeom>
            <a:avLst/>
            <a:gdLst>
              <a:gd name="T0" fmla="*/ 2501 w 3074"/>
              <a:gd name="T1" fmla="*/ 20 h 4756"/>
              <a:gd name="T2" fmla="*/ 2501 w 3074"/>
              <a:gd name="T3" fmla="*/ 20 h 4756"/>
              <a:gd name="T4" fmla="*/ 1699 w 3074"/>
              <a:gd name="T5" fmla="*/ 0 h 4756"/>
              <a:gd name="T6" fmla="*/ 1107 w 3074"/>
              <a:gd name="T7" fmla="*/ 592 h 4756"/>
              <a:gd name="T8" fmla="*/ 1088 w 3074"/>
              <a:gd name="T9" fmla="*/ 1566 h 4756"/>
              <a:gd name="T10" fmla="*/ 0 w 3074"/>
              <a:gd name="T11" fmla="*/ 2006 h 4756"/>
              <a:gd name="T12" fmla="*/ 1088 w 3074"/>
              <a:gd name="T13" fmla="*/ 2006 h 4756"/>
              <a:gd name="T14" fmla="*/ 1050 w 3074"/>
              <a:gd name="T15" fmla="*/ 4144 h 4756"/>
              <a:gd name="T16" fmla="*/ 1641 w 3074"/>
              <a:gd name="T17" fmla="*/ 4736 h 4756"/>
              <a:gd name="T18" fmla="*/ 2425 w 3074"/>
              <a:gd name="T19" fmla="*/ 4755 h 4756"/>
              <a:gd name="T20" fmla="*/ 3016 w 3074"/>
              <a:gd name="T21" fmla="*/ 4163 h 4756"/>
              <a:gd name="T22" fmla="*/ 3073 w 3074"/>
              <a:gd name="T23" fmla="*/ 612 h 4756"/>
              <a:gd name="T24" fmla="*/ 2501 w 3074"/>
              <a:gd name="T25" fmla="*/ 20 h 4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74" h="4756">
                <a:moveTo>
                  <a:pt x="2501" y="20"/>
                </a:moveTo>
                <a:lnTo>
                  <a:pt x="2501" y="20"/>
                </a:lnTo>
                <a:cubicBezTo>
                  <a:pt x="1699" y="0"/>
                  <a:pt x="1699" y="0"/>
                  <a:pt x="1699" y="0"/>
                </a:cubicBezTo>
                <a:cubicBezTo>
                  <a:pt x="1374" y="0"/>
                  <a:pt x="1107" y="268"/>
                  <a:pt x="1107" y="592"/>
                </a:cubicBezTo>
                <a:cubicBezTo>
                  <a:pt x="1088" y="1566"/>
                  <a:pt x="1088" y="1566"/>
                  <a:pt x="1088" y="1566"/>
                </a:cubicBezTo>
                <a:cubicBezTo>
                  <a:pt x="668" y="1814"/>
                  <a:pt x="0" y="2006"/>
                  <a:pt x="0" y="2006"/>
                </a:cubicBezTo>
                <a:cubicBezTo>
                  <a:pt x="515" y="2101"/>
                  <a:pt x="859" y="2063"/>
                  <a:pt x="1088" y="2006"/>
                </a:cubicBezTo>
                <a:cubicBezTo>
                  <a:pt x="1050" y="4144"/>
                  <a:pt x="1050" y="4144"/>
                  <a:pt x="1050" y="4144"/>
                </a:cubicBezTo>
                <a:cubicBezTo>
                  <a:pt x="1050" y="4468"/>
                  <a:pt x="1298" y="4736"/>
                  <a:pt x="1641" y="4736"/>
                </a:cubicBezTo>
                <a:cubicBezTo>
                  <a:pt x="2425" y="4755"/>
                  <a:pt x="2425" y="4755"/>
                  <a:pt x="2425" y="4755"/>
                </a:cubicBezTo>
                <a:cubicBezTo>
                  <a:pt x="2749" y="4755"/>
                  <a:pt x="3016" y="4487"/>
                  <a:pt x="3016" y="4163"/>
                </a:cubicBezTo>
                <a:cubicBezTo>
                  <a:pt x="3073" y="612"/>
                  <a:pt x="3073" y="612"/>
                  <a:pt x="3073" y="612"/>
                </a:cubicBezTo>
                <a:cubicBezTo>
                  <a:pt x="3073" y="287"/>
                  <a:pt x="2825" y="20"/>
                  <a:pt x="2501" y="20"/>
                </a:cubicBezTo>
              </a:path>
            </a:pathLst>
          </a:custGeom>
          <a:solidFill>
            <a:srgbClr val="BFEA1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201"/>
          <p:cNvSpPr>
            <a:spLocks noChangeArrowheads="1"/>
          </p:cNvSpPr>
          <p:nvPr/>
        </p:nvSpPr>
        <p:spPr bwMode="auto">
          <a:xfrm>
            <a:off x="4974432" y="3063479"/>
            <a:ext cx="255985" cy="211931"/>
          </a:xfrm>
          <a:custGeom>
            <a:avLst/>
            <a:gdLst>
              <a:gd name="T0" fmla="*/ 688 w 880"/>
              <a:gd name="T1" fmla="*/ 0 h 727"/>
              <a:gd name="T2" fmla="*/ 688 w 880"/>
              <a:gd name="T3" fmla="*/ 0 h 727"/>
              <a:gd name="T4" fmla="*/ 153 w 880"/>
              <a:gd name="T5" fmla="*/ 287 h 727"/>
              <a:gd name="T6" fmla="*/ 153 w 880"/>
              <a:gd name="T7" fmla="*/ 287 h 727"/>
              <a:gd name="T8" fmla="*/ 0 w 880"/>
              <a:gd name="T9" fmla="*/ 421 h 727"/>
              <a:gd name="T10" fmla="*/ 172 w 880"/>
              <a:gd name="T11" fmla="*/ 726 h 727"/>
              <a:gd name="T12" fmla="*/ 879 w 880"/>
              <a:gd name="T13" fmla="*/ 344 h 727"/>
              <a:gd name="T14" fmla="*/ 688 w 880"/>
              <a:gd name="T15" fmla="*/ 0 h 7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27">
                <a:moveTo>
                  <a:pt x="688" y="0"/>
                </a:moveTo>
                <a:lnTo>
                  <a:pt x="688" y="0"/>
                </a:lnTo>
                <a:cubicBezTo>
                  <a:pt x="153" y="287"/>
                  <a:pt x="153" y="287"/>
                  <a:pt x="153" y="287"/>
                </a:cubicBezTo>
                <a:lnTo>
                  <a:pt x="153" y="287"/>
                </a:lnTo>
                <a:cubicBezTo>
                  <a:pt x="153" y="287"/>
                  <a:pt x="39" y="363"/>
                  <a:pt x="0" y="421"/>
                </a:cubicBezTo>
                <a:cubicBezTo>
                  <a:pt x="172" y="726"/>
                  <a:pt x="172" y="726"/>
                  <a:pt x="172" y="726"/>
                </a:cubicBezTo>
                <a:cubicBezTo>
                  <a:pt x="879" y="344"/>
                  <a:pt x="879" y="344"/>
                  <a:pt x="879" y="344"/>
                </a:cubicBezTo>
                <a:lnTo>
                  <a:pt x="688"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202"/>
          <p:cNvSpPr>
            <a:spLocks noChangeArrowheads="1"/>
          </p:cNvSpPr>
          <p:nvPr/>
        </p:nvSpPr>
        <p:spPr bwMode="auto">
          <a:xfrm>
            <a:off x="5145882" y="3052763"/>
            <a:ext cx="116681" cy="116681"/>
          </a:xfrm>
          <a:custGeom>
            <a:avLst/>
            <a:gdLst>
              <a:gd name="T0" fmla="*/ 401 w 402"/>
              <a:gd name="T1" fmla="*/ 209 h 401"/>
              <a:gd name="T2" fmla="*/ 401 w 402"/>
              <a:gd name="T3" fmla="*/ 209 h 401"/>
              <a:gd name="T4" fmla="*/ 211 w 402"/>
              <a:gd name="T5" fmla="*/ 400 h 401"/>
              <a:gd name="T6" fmla="*/ 0 w 402"/>
              <a:gd name="T7" fmla="*/ 209 h 401"/>
              <a:gd name="T8" fmla="*/ 211 w 402"/>
              <a:gd name="T9" fmla="*/ 0 h 401"/>
              <a:gd name="T10" fmla="*/ 401 w 402"/>
              <a:gd name="T11" fmla="*/ 209 h 401"/>
            </a:gdLst>
            <a:ahLst/>
            <a:cxnLst>
              <a:cxn ang="0">
                <a:pos x="T0" y="T1"/>
              </a:cxn>
              <a:cxn ang="0">
                <a:pos x="T2" y="T3"/>
              </a:cxn>
              <a:cxn ang="0">
                <a:pos x="T4" y="T5"/>
              </a:cxn>
              <a:cxn ang="0">
                <a:pos x="T6" y="T7"/>
              </a:cxn>
              <a:cxn ang="0">
                <a:pos x="T8" y="T9"/>
              </a:cxn>
              <a:cxn ang="0">
                <a:pos x="T10" y="T11"/>
              </a:cxn>
            </a:cxnLst>
            <a:rect l="0" t="0" r="r" b="b"/>
            <a:pathLst>
              <a:path w="402" h="401">
                <a:moveTo>
                  <a:pt x="401" y="209"/>
                </a:moveTo>
                <a:lnTo>
                  <a:pt x="401" y="209"/>
                </a:lnTo>
                <a:cubicBezTo>
                  <a:pt x="401" y="324"/>
                  <a:pt x="306" y="400"/>
                  <a:pt x="211" y="400"/>
                </a:cubicBezTo>
                <a:cubicBezTo>
                  <a:pt x="96" y="400"/>
                  <a:pt x="0" y="324"/>
                  <a:pt x="0" y="209"/>
                </a:cubicBezTo>
                <a:cubicBezTo>
                  <a:pt x="0" y="95"/>
                  <a:pt x="96" y="0"/>
                  <a:pt x="211" y="0"/>
                </a:cubicBezTo>
                <a:cubicBezTo>
                  <a:pt x="306" y="0"/>
                  <a:pt x="401" y="95"/>
                  <a:pt x="401" y="209"/>
                </a:cubicBez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203"/>
          <p:cNvSpPr>
            <a:spLocks noChangeArrowheads="1"/>
          </p:cNvSpPr>
          <p:nvPr/>
        </p:nvSpPr>
        <p:spPr bwMode="auto">
          <a:xfrm>
            <a:off x="5718572" y="3001566"/>
            <a:ext cx="189309" cy="157163"/>
          </a:xfrm>
          <a:custGeom>
            <a:avLst/>
            <a:gdLst>
              <a:gd name="T0" fmla="*/ 496 w 650"/>
              <a:gd name="T1" fmla="*/ 0 h 536"/>
              <a:gd name="T2" fmla="*/ 649 w 650"/>
              <a:gd name="T3" fmla="*/ 268 h 536"/>
              <a:gd name="T4" fmla="*/ 153 w 650"/>
              <a:gd name="T5" fmla="*/ 535 h 536"/>
              <a:gd name="T6" fmla="*/ 0 w 650"/>
              <a:gd name="T7" fmla="*/ 268 h 536"/>
              <a:gd name="T8" fmla="*/ 496 w 650"/>
              <a:gd name="T9" fmla="*/ 0 h 536"/>
            </a:gdLst>
            <a:ahLst/>
            <a:cxnLst>
              <a:cxn ang="0">
                <a:pos x="T0" y="T1"/>
              </a:cxn>
              <a:cxn ang="0">
                <a:pos x="T2" y="T3"/>
              </a:cxn>
              <a:cxn ang="0">
                <a:pos x="T4" y="T5"/>
              </a:cxn>
              <a:cxn ang="0">
                <a:pos x="T6" y="T7"/>
              </a:cxn>
              <a:cxn ang="0">
                <a:pos x="T8" y="T9"/>
              </a:cxn>
            </a:cxnLst>
            <a:rect l="0" t="0" r="r" b="b"/>
            <a:pathLst>
              <a:path w="650" h="536">
                <a:moveTo>
                  <a:pt x="496" y="0"/>
                </a:moveTo>
                <a:lnTo>
                  <a:pt x="649" y="268"/>
                </a:lnTo>
                <a:lnTo>
                  <a:pt x="153" y="535"/>
                </a:lnTo>
                <a:lnTo>
                  <a:pt x="0" y="268"/>
                </a:lnTo>
                <a:lnTo>
                  <a:pt x="496"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204"/>
          <p:cNvSpPr>
            <a:spLocks noChangeArrowheads="1"/>
          </p:cNvSpPr>
          <p:nvPr/>
        </p:nvSpPr>
        <p:spPr bwMode="auto">
          <a:xfrm>
            <a:off x="5691188" y="3075385"/>
            <a:ext cx="94060" cy="94059"/>
          </a:xfrm>
          <a:custGeom>
            <a:avLst/>
            <a:gdLst>
              <a:gd name="T0" fmla="*/ 0 w 326"/>
              <a:gd name="T1" fmla="*/ 153 h 325"/>
              <a:gd name="T2" fmla="*/ 0 w 326"/>
              <a:gd name="T3" fmla="*/ 153 h 325"/>
              <a:gd name="T4" fmla="*/ 173 w 326"/>
              <a:gd name="T5" fmla="*/ 0 h 325"/>
              <a:gd name="T6" fmla="*/ 325 w 326"/>
              <a:gd name="T7" fmla="*/ 153 h 325"/>
              <a:gd name="T8" fmla="*/ 173 w 326"/>
              <a:gd name="T9" fmla="*/ 324 h 325"/>
              <a:gd name="T10" fmla="*/ 0 w 326"/>
              <a:gd name="T11" fmla="*/ 153 h 325"/>
            </a:gdLst>
            <a:ahLst/>
            <a:cxnLst>
              <a:cxn ang="0">
                <a:pos x="T0" y="T1"/>
              </a:cxn>
              <a:cxn ang="0">
                <a:pos x="T2" y="T3"/>
              </a:cxn>
              <a:cxn ang="0">
                <a:pos x="T4" y="T5"/>
              </a:cxn>
              <a:cxn ang="0">
                <a:pos x="T6" y="T7"/>
              </a:cxn>
              <a:cxn ang="0">
                <a:pos x="T8" y="T9"/>
              </a:cxn>
              <a:cxn ang="0">
                <a:pos x="T10" y="T11"/>
              </a:cxn>
            </a:cxnLst>
            <a:rect l="0" t="0" r="r" b="b"/>
            <a:pathLst>
              <a:path w="326" h="325">
                <a:moveTo>
                  <a:pt x="0" y="153"/>
                </a:moveTo>
                <a:lnTo>
                  <a:pt x="0" y="153"/>
                </a:lnTo>
                <a:cubicBezTo>
                  <a:pt x="0" y="76"/>
                  <a:pt x="77" y="0"/>
                  <a:pt x="173" y="0"/>
                </a:cubicBezTo>
                <a:cubicBezTo>
                  <a:pt x="268" y="0"/>
                  <a:pt x="325" y="76"/>
                  <a:pt x="325" y="153"/>
                </a:cubicBezTo>
                <a:cubicBezTo>
                  <a:pt x="325" y="248"/>
                  <a:pt x="268" y="324"/>
                  <a:pt x="173" y="324"/>
                </a:cubicBezTo>
                <a:cubicBezTo>
                  <a:pt x="77" y="324"/>
                  <a:pt x="0" y="248"/>
                  <a:pt x="0" y="153"/>
                </a:cubicBez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205"/>
          <p:cNvSpPr>
            <a:spLocks noChangeArrowheads="1"/>
          </p:cNvSpPr>
          <p:nvPr/>
        </p:nvSpPr>
        <p:spPr bwMode="auto">
          <a:xfrm>
            <a:off x="5691188" y="3101579"/>
            <a:ext cx="221456" cy="183356"/>
          </a:xfrm>
          <a:custGeom>
            <a:avLst/>
            <a:gdLst>
              <a:gd name="T0" fmla="*/ 611 w 765"/>
              <a:gd name="T1" fmla="*/ 0 h 631"/>
              <a:gd name="T2" fmla="*/ 764 w 765"/>
              <a:gd name="T3" fmla="*/ 287 h 631"/>
              <a:gd name="T4" fmla="*/ 153 w 765"/>
              <a:gd name="T5" fmla="*/ 630 h 631"/>
              <a:gd name="T6" fmla="*/ 0 w 765"/>
              <a:gd name="T7" fmla="*/ 344 h 631"/>
              <a:gd name="T8" fmla="*/ 611 w 765"/>
              <a:gd name="T9" fmla="*/ 0 h 631"/>
            </a:gdLst>
            <a:ahLst/>
            <a:cxnLst>
              <a:cxn ang="0">
                <a:pos x="T0" y="T1"/>
              </a:cxn>
              <a:cxn ang="0">
                <a:pos x="T2" y="T3"/>
              </a:cxn>
              <a:cxn ang="0">
                <a:pos x="T4" y="T5"/>
              </a:cxn>
              <a:cxn ang="0">
                <a:pos x="T6" y="T7"/>
              </a:cxn>
              <a:cxn ang="0">
                <a:pos x="T8" y="T9"/>
              </a:cxn>
            </a:cxnLst>
            <a:rect l="0" t="0" r="r" b="b"/>
            <a:pathLst>
              <a:path w="765" h="631">
                <a:moveTo>
                  <a:pt x="611" y="0"/>
                </a:moveTo>
                <a:lnTo>
                  <a:pt x="764" y="287"/>
                </a:lnTo>
                <a:lnTo>
                  <a:pt x="153" y="630"/>
                </a:lnTo>
                <a:lnTo>
                  <a:pt x="0" y="344"/>
                </a:lnTo>
                <a:lnTo>
                  <a:pt x="611"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206"/>
          <p:cNvSpPr>
            <a:spLocks noChangeArrowheads="1"/>
          </p:cNvSpPr>
          <p:nvPr/>
        </p:nvSpPr>
        <p:spPr bwMode="auto">
          <a:xfrm>
            <a:off x="5662613" y="3196829"/>
            <a:ext cx="95250" cy="95250"/>
          </a:xfrm>
          <a:custGeom>
            <a:avLst/>
            <a:gdLst>
              <a:gd name="T0" fmla="*/ 0 w 325"/>
              <a:gd name="T1" fmla="*/ 152 h 325"/>
              <a:gd name="T2" fmla="*/ 0 w 325"/>
              <a:gd name="T3" fmla="*/ 152 h 325"/>
              <a:gd name="T4" fmla="*/ 172 w 325"/>
              <a:gd name="T5" fmla="*/ 0 h 325"/>
              <a:gd name="T6" fmla="*/ 324 w 325"/>
              <a:gd name="T7" fmla="*/ 152 h 325"/>
              <a:gd name="T8" fmla="*/ 172 w 325"/>
              <a:gd name="T9" fmla="*/ 324 h 325"/>
              <a:gd name="T10" fmla="*/ 0 w 325"/>
              <a:gd name="T11" fmla="*/ 152 h 325"/>
            </a:gdLst>
            <a:ahLst/>
            <a:cxnLst>
              <a:cxn ang="0">
                <a:pos x="T0" y="T1"/>
              </a:cxn>
              <a:cxn ang="0">
                <a:pos x="T2" y="T3"/>
              </a:cxn>
              <a:cxn ang="0">
                <a:pos x="T4" y="T5"/>
              </a:cxn>
              <a:cxn ang="0">
                <a:pos x="T6" y="T7"/>
              </a:cxn>
              <a:cxn ang="0">
                <a:pos x="T8" y="T9"/>
              </a:cxn>
              <a:cxn ang="0">
                <a:pos x="T10" y="T11"/>
              </a:cxn>
            </a:cxnLst>
            <a:rect l="0" t="0" r="r" b="b"/>
            <a:pathLst>
              <a:path w="325" h="325">
                <a:moveTo>
                  <a:pt x="0" y="152"/>
                </a:moveTo>
                <a:lnTo>
                  <a:pt x="0" y="152"/>
                </a:lnTo>
                <a:cubicBezTo>
                  <a:pt x="0" y="76"/>
                  <a:pt x="76" y="0"/>
                  <a:pt x="172" y="0"/>
                </a:cubicBezTo>
                <a:cubicBezTo>
                  <a:pt x="248" y="0"/>
                  <a:pt x="324" y="76"/>
                  <a:pt x="324" y="152"/>
                </a:cubicBezTo>
                <a:cubicBezTo>
                  <a:pt x="324" y="248"/>
                  <a:pt x="248" y="324"/>
                  <a:pt x="172" y="324"/>
                </a:cubicBezTo>
                <a:cubicBezTo>
                  <a:pt x="76" y="324"/>
                  <a:pt x="0" y="248"/>
                  <a:pt x="0" y="152"/>
                </a:cubicBez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207"/>
          <p:cNvSpPr>
            <a:spLocks noChangeArrowheads="1"/>
          </p:cNvSpPr>
          <p:nvPr/>
        </p:nvSpPr>
        <p:spPr bwMode="auto">
          <a:xfrm>
            <a:off x="5724525" y="3213497"/>
            <a:ext cx="188119" cy="161925"/>
          </a:xfrm>
          <a:custGeom>
            <a:avLst/>
            <a:gdLst>
              <a:gd name="T0" fmla="*/ 496 w 650"/>
              <a:gd name="T1" fmla="*/ 0 h 555"/>
              <a:gd name="T2" fmla="*/ 649 w 650"/>
              <a:gd name="T3" fmla="*/ 287 h 555"/>
              <a:gd name="T4" fmla="*/ 153 w 650"/>
              <a:gd name="T5" fmla="*/ 554 h 555"/>
              <a:gd name="T6" fmla="*/ 0 w 650"/>
              <a:gd name="T7" fmla="*/ 267 h 555"/>
              <a:gd name="T8" fmla="*/ 496 w 650"/>
              <a:gd name="T9" fmla="*/ 0 h 555"/>
            </a:gdLst>
            <a:ahLst/>
            <a:cxnLst>
              <a:cxn ang="0">
                <a:pos x="T0" y="T1"/>
              </a:cxn>
              <a:cxn ang="0">
                <a:pos x="T2" y="T3"/>
              </a:cxn>
              <a:cxn ang="0">
                <a:pos x="T4" y="T5"/>
              </a:cxn>
              <a:cxn ang="0">
                <a:pos x="T6" y="T7"/>
              </a:cxn>
              <a:cxn ang="0">
                <a:pos x="T8" y="T9"/>
              </a:cxn>
            </a:cxnLst>
            <a:rect l="0" t="0" r="r" b="b"/>
            <a:pathLst>
              <a:path w="650" h="555">
                <a:moveTo>
                  <a:pt x="496" y="0"/>
                </a:moveTo>
                <a:lnTo>
                  <a:pt x="649" y="287"/>
                </a:lnTo>
                <a:lnTo>
                  <a:pt x="153" y="554"/>
                </a:lnTo>
                <a:lnTo>
                  <a:pt x="0" y="267"/>
                </a:lnTo>
                <a:lnTo>
                  <a:pt x="496"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208"/>
          <p:cNvSpPr>
            <a:spLocks noChangeArrowheads="1"/>
          </p:cNvSpPr>
          <p:nvPr/>
        </p:nvSpPr>
        <p:spPr bwMode="auto">
          <a:xfrm>
            <a:off x="5695950" y="3284935"/>
            <a:ext cx="95250" cy="95250"/>
          </a:xfrm>
          <a:custGeom>
            <a:avLst/>
            <a:gdLst>
              <a:gd name="T0" fmla="*/ 0 w 325"/>
              <a:gd name="T1" fmla="*/ 153 h 326"/>
              <a:gd name="T2" fmla="*/ 0 w 325"/>
              <a:gd name="T3" fmla="*/ 153 h 326"/>
              <a:gd name="T4" fmla="*/ 153 w 325"/>
              <a:gd name="T5" fmla="*/ 0 h 326"/>
              <a:gd name="T6" fmla="*/ 324 w 325"/>
              <a:gd name="T7" fmla="*/ 153 h 326"/>
              <a:gd name="T8" fmla="*/ 153 w 325"/>
              <a:gd name="T9" fmla="*/ 325 h 326"/>
              <a:gd name="T10" fmla="*/ 0 w 325"/>
              <a:gd name="T11" fmla="*/ 153 h 326"/>
            </a:gdLst>
            <a:ahLst/>
            <a:cxnLst>
              <a:cxn ang="0">
                <a:pos x="T0" y="T1"/>
              </a:cxn>
              <a:cxn ang="0">
                <a:pos x="T2" y="T3"/>
              </a:cxn>
              <a:cxn ang="0">
                <a:pos x="T4" y="T5"/>
              </a:cxn>
              <a:cxn ang="0">
                <a:pos x="T6" y="T7"/>
              </a:cxn>
              <a:cxn ang="0">
                <a:pos x="T8" y="T9"/>
              </a:cxn>
              <a:cxn ang="0">
                <a:pos x="T10" y="T11"/>
              </a:cxn>
            </a:cxnLst>
            <a:rect l="0" t="0" r="r" b="b"/>
            <a:pathLst>
              <a:path w="325" h="326">
                <a:moveTo>
                  <a:pt x="0" y="153"/>
                </a:moveTo>
                <a:lnTo>
                  <a:pt x="0" y="153"/>
                </a:lnTo>
                <a:cubicBezTo>
                  <a:pt x="0" y="76"/>
                  <a:pt x="57" y="0"/>
                  <a:pt x="153" y="0"/>
                </a:cubicBezTo>
                <a:cubicBezTo>
                  <a:pt x="248" y="0"/>
                  <a:pt x="324" y="76"/>
                  <a:pt x="324" y="153"/>
                </a:cubicBezTo>
                <a:cubicBezTo>
                  <a:pt x="324" y="248"/>
                  <a:pt x="248" y="325"/>
                  <a:pt x="153" y="325"/>
                </a:cubicBezTo>
                <a:cubicBezTo>
                  <a:pt x="57" y="325"/>
                  <a:pt x="0" y="248"/>
                  <a:pt x="0" y="153"/>
                </a:cubicBez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209"/>
          <p:cNvSpPr>
            <a:spLocks noChangeArrowheads="1"/>
          </p:cNvSpPr>
          <p:nvPr/>
        </p:nvSpPr>
        <p:spPr bwMode="auto">
          <a:xfrm>
            <a:off x="5762625" y="3318273"/>
            <a:ext cx="138113" cy="116681"/>
          </a:xfrm>
          <a:custGeom>
            <a:avLst/>
            <a:gdLst>
              <a:gd name="T0" fmla="*/ 362 w 478"/>
              <a:gd name="T1" fmla="*/ 0 h 402"/>
              <a:gd name="T2" fmla="*/ 477 w 478"/>
              <a:gd name="T3" fmla="*/ 210 h 402"/>
              <a:gd name="T4" fmla="*/ 114 w 478"/>
              <a:gd name="T5" fmla="*/ 401 h 402"/>
              <a:gd name="T6" fmla="*/ 0 w 478"/>
              <a:gd name="T7" fmla="*/ 191 h 402"/>
              <a:gd name="T8" fmla="*/ 362 w 478"/>
              <a:gd name="T9" fmla="*/ 0 h 402"/>
            </a:gdLst>
            <a:ahLst/>
            <a:cxnLst>
              <a:cxn ang="0">
                <a:pos x="T0" y="T1"/>
              </a:cxn>
              <a:cxn ang="0">
                <a:pos x="T2" y="T3"/>
              </a:cxn>
              <a:cxn ang="0">
                <a:pos x="T4" y="T5"/>
              </a:cxn>
              <a:cxn ang="0">
                <a:pos x="T6" y="T7"/>
              </a:cxn>
              <a:cxn ang="0">
                <a:pos x="T8" y="T9"/>
              </a:cxn>
            </a:cxnLst>
            <a:rect l="0" t="0" r="r" b="b"/>
            <a:pathLst>
              <a:path w="478" h="402">
                <a:moveTo>
                  <a:pt x="362" y="0"/>
                </a:moveTo>
                <a:lnTo>
                  <a:pt x="477" y="210"/>
                </a:lnTo>
                <a:lnTo>
                  <a:pt x="114" y="401"/>
                </a:lnTo>
                <a:lnTo>
                  <a:pt x="0" y="191"/>
                </a:lnTo>
                <a:lnTo>
                  <a:pt x="362"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210"/>
          <p:cNvSpPr>
            <a:spLocks noChangeArrowheads="1"/>
          </p:cNvSpPr>
          <p:nvPr/>
        </p:nvSpPr>
        <p:spPr bwMode="auto">
          <a:xfrm>
            <a:off x="5741194" y="3368278"/>
            <a:ext cx="71438" cy="71438"/>
          </a:xfrm>
          <a:custGeom>
            <a:avLst/>
            <a:gdLst>
              <a:gd name="T0" fmla="*/ 0 w 249"/>
              <a:gd name="T1" fmla="*/ 133 h 249"/>
              <a:gd name="T2" fmla="*/ 0 w 249"/>
              <a:gd name="T3" fmla="*/ 133 h 249"/>
              <a:gd name="T4" fmla="*/ 133 w 249"/>
              <a:gd name="T5" fmla="*/ 0 h 249"/>
              <a:gd name="T6" fmla="*/ 248 w 249"/>
              <a:gd name="T7" fmla="*/ 133 h 249"/>
              <a:gd name="T8" fmla="*/ 133 w 249"/>
              <a:gd name="T9" fmla="*/ 248 h 249"/>
              <a:gd name="T10" fmla="*/ 0 w 249"/>
              <a:gd name="T11" fmla="*/ 133 h 249"/>
            </a:gdLst>
            <a:ahLst/>
            <a:cxnLst>
              <a:cxn ang="0">
                <a:pos x="T0" y="T1"/>
              </a:cxn>
              <a:cxn ang="0">
                <a:pos x="T2" y="T3"/>
              </a:cxn>
              <a:cxn ang="0">
                <a:pos x="T4" y="T5"/>
              </a:cxn>
              <a:cxn ang="0">
                <a:pos x="T6" y="T7"/>
              </a:cxn>
              <a:cxn ang="0">
                <a:pos x="T8" y="T9"/>
              </a:cxn>
              <a:cxn ang="0">
                <a:pos x="T10" y="T11"/>
              </a:cxn>
            </a:cxnLst>
            <a:rect l="0" t="0" r="r" b="b"/>
            <a:pathLst>
              <a:path w="249" h="249">
                <a:moveTo>
                  <a:pt x="0" y="133"/>
                </a:moveTo>
                <a:lnTo>
                  <a:pt x="0" y="133"/>
                </a:lnTo>
                <a:cubicBezTo>
                  <a:pt x="0" y="57"/>
                  <a:pt x="56" y="0"/>
                  <a:pt x="133" y="0"/>
                </a:cubicBezTo>
                <a:cubicBezTo>
                  <a:pt x="190" y="0"/>
                  <a:pt x="248" y="57"/>
                  <a:pt x="248" y="133"/>
                </a:cubicBezTo>
                <a:cubicBezTo>
                  <a:pt x="248" y="210"/>
                  <a:pt x="190" y="248"/>
                  <a:pt x="133" y="248"/>
                </a:cubicBezTo>
                <a:cubicBezTo>
                  <a:pt x="56" y="248"/>
                  <a:pt x="0" y="210"/>
                  <a:pt x="0" y="133"/>
                </a:cubicBez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211"/>
          <p:cNvSpPr>
            <a:spLocks noChangeArrowheads="1"/>
          </p:cNvSpPr>
          <p:nvPr/>
        </p:nvSpPr>
        <p:spPr bwMode="auto">
          <a:xfrm>
            <a:off x="5834063" y="3001566"/>
            <a:ext cx="89297" cy="388144"/>
          </a:xfrm>
          <a:custGeom>
            <a:avLst/>
            <a:gdLst>
              <a:gd name="T0" fmla="*/ 95 w 306"/>
              <a:gd name="T1" fmla="*/ 0 h 1338"/>
              <a:gd name="T2" fmla="*/ 95 w 306"/>
              <a:gd name="T3" fmla="*/ 0 h 1338"/>
              <a:gd name="T4" fmla="*/ 248 w 306"/>
              <a:gd name="T5" fmla="*/ 268 h 1338"/>
              <a:gd name="T6" fmla="*/ 114 w 306"/>
              <a:gd name="T7" fmla="*/ 344 h 1338"/>
              <a:gd name="T8" fmla="*/ 267 w 306"/>
              <a:gd name="T9" fmla="*/ 631 h 1338"/>
              <a:gd name="T10" fmla="*/ 114 w 306"/>
              <a:gd name="T11" fmla="*/ 726 h 1338"/>
              <a:gd name="T12" fmla="*/ 267 w 306"/>
              <a:gd name="T13" fmla="*/ 1013 h 1338"/>
              <a:gd name="T14" fmla="*/ 114 w 306"/>
              <a:gd name="T15" fmla="*/ 1089 h 1338"/>
              <a:gd name="T16" fmla="*/ 229 w 306"/>
              <a:gd name="T17" fmla="*/ 1299 h 1338"/>
              <a:gd name="T18" fmla="*/ 0 w 306"/>
              <a:gd name="T19" fmla="*/ 1337 h 1338"/>
              <a:gd name="T20" fmla="*/ 95 w 306"/>
              <a:gd name="T21"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6" h="1338">
                <a:moveTo>
                  <a:pt x="95" y="0"/>
                </a:moveTo>
                <a:lnTo>
                  <a:pt x="95" y="0"/>
                </a:lnTo>
                <a:cubicBezTo>
                  <a:pt x="95" y="0"/>
                  <a:pt x="305" y="58"/>
                  <a:pt x="248" y="268"/>
                </a:cubicBezTo>
                <a:cubicBezTo>
                  <a:pt x="114" y="344"/>
                  <a:pt x="114" y="344"/>
                  <a:pt x="114" y="344"/>
                </a:cubicBezTo>
                <a:cubicBezTo>
                  <a:pt x="114" y="344"/>
                  <a:pt x="287" y="402"/>
                  <a:pt x="267" y="631"/>
                </a:cubicBezTo>
                <a:cubicBezTo>
                  <a:pt x="114" y="726"/>
                  <a:pt x="114" y="726"/>
                  <a:pt x="114" y="726"/>
                </a:cubicBezTo>
                <a:cubicBezTo>
                  <a:pt x="114" y="726"/>
                  <a:pt x="305" y="783"/>
                  <a:pt x="267" y="1013"/>
                </a:cubicBezTo>
                <a:cubicBezTo>
                  <a:pt x="114" y="1089"/>
                  <a:pt x="114" y="1089"/>
                  <a:pt x="114" y="1089"/>
                </a:cubicBezTo>
                <a:cubicBezTo>
                  <a:pt x="114" y="1089"/>
                  <a:pt x="267" y="1127"/>
                  <a:pt x="229" y="1299"/>
                </a:cubicBezTo>
                <a:cubicBezTo>
                  <a:pt x="0" y="1337"/>
                  <a:pt x="0" y="1337"/>
                  <a:pt x="0" y="1337"/>
                </a:cubicBezTo>
                <a:lnTo>
                  <a:pt x="95" y="0"/>
                </a:lnTo>
              </a:path>
            </a:pathLst>
          </a:custGeom>
          <a:solidFill>
            <a:srgbClr val="F9D3B5"/>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212"/>
          <p:cNvSpPr>
            <a:spLocks noChangeArrowheads="1"/>
          </p:cNvSpPr>
          <p:nvPr/>
        </p:nvSpPr>
        <p:spPr bwMode="auto">
          <a:xfrm>
            <a:off x="5707856" y="3075385"/>
            <a:ext cx="77391" cy="88106"/>
          </a:xfrm>
          <a:custGeom>
            <a:avLst/>
            <a:gdLst>
              <a:gd name="T0" fmla="*/ 229 w 268"/>
              <a:gd name="T1" fmla="*/ 95 h 306"/>
              <a:gd name="T2" fmla="*/ 229 w 268"/>
              <a:gd name="T3" fmla="*/ 95 h 306"/>
              <a:gd name="T4" fmla="*/ 191 w 268"/>
              <a:gd name="T5" fmla="*/ 267 h 306"/>
              <a:gd name="T6" fmla="*/ 38 w 268"/>
              <a:gd name="T7" fmla="*/ 209 h 306"/>
              <a:gd name="T8" fmla="*/ 57 w 268"/>
              <a:gd name="T9" fmla="*/ 38 h 306"/>
              <a:gd name="T10" fmla="*/ 229 w 268"/>
              <a:gd name="T11" fmla="*/ 95 h 306"/>
            </a:gdLst>
            <a:ahLst/>
            <a:cxnLst>
              <a:cxn ang="0">
                <a:pos x="T0" y="T1"/>
              </a:cxn>
              <a:cxn ang="0">
                <a:pos x="T2" y="T3"/>
              </a:cxn>
              <a:cxn ang="0">
                <a:pos x="T4" y="T5"/>
              </a:cxn>
              <a:cxn ang="0">
                <a:pos x="T6" y="T7"/>
              </a:cxn>
              <a:cxn ang="0">
                <a:pos x="T8" y="T9"/>
              </a:cxn>
              <a:cxn ang="0">
                <a:pos x="T10" y="T11"/>
              </a:cxn>
            </a:cxnLst>
            <a:rect l="0" t="0" r="r" b="b"/>
            <a:pathLst>
              <a:path w="268" h="306">
                <a:moveTo>
                  <a:pt x="229" y="95"/>
                </a:moveTo>
                <a:lnTo>
                  <a:pt x="229" y="95"/>
                </a:lnTo>
                <a:cubicBezTo>
                  <a:pt x="267" y="172"/>
                  <a:pt x="248" y="248"/>
                  <a:pt x="191" y="267"/>
                </a:cubicBezTo>
                <a:cubicBezTo>
                  <a:pt x="133" y="305"/>
                  <a:pt x="57" y="267"/>
                  <a:pt x="38" y="209"/>
                </a:cubicBezTo>
                <a:cubicBezTo>
                  <a:pt x="0" y="133"/>
                  <a:pt x="0" y="57"/>
                  <a:pt x="57" y="38"/>
                </a:cubicBezTo>
                <a:cubicBezTo>
                  <a:pt x="115" y="0"/>
                  <a:pt x="191" y="38"/>
                  <a:pt x="229" y="95"/>
                </a:cubicBezTo>
              </a:path>
            </a:pathLst>
          </a:custGeom>
          <a:solidFill>
            <a:srgbClr val="E6D6CA"/>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213"/>
          <p:cNvSpPr>
            <a:spLocks noChangeArrowheads="1"/>
          </p:cNvSpPr>
          <p:nvPr/>
        </p:nvSpPr>
        <p:spPr bwMode="auto">
          <a:xfrm>
            <a:off x="5674519" y="3196829"/>
            <a:ext cx="77391" cy="88106"/>
          </a:xfrm>
          <a:custGeom>
            <a:avLst/>
            <a:gdLst>
              <a:gd name="T0" fmla="*/ 230 w 268"/>
              <a:gd name="T1" fmla="*/ 95 h 306"/>
              <a:gd name="T2" fmla="*/ 230 w 268"/>
              <a:gd name="T3" fmla="*/ 95 h 306"/>
              <a:gd name="T4" fmla="*/ 210 w 268"/>
              <a:gd name="T5" fmla="*/ 267 h 306"/>
              <a:gd name="T6" fmla="*/ 38 w 268"/>
              <a:gd name="T7" fmla="*/ 210 h 306"/>
              <a:gd name="T8" fmla="*/ 77 w 268"/>
              <a:gd name="T9" fmla="*/ 19 h 306"/>
              <a:gd name="T10" fmla="*/ 230 w 268"/>
              <a:gd name="T11" fmla="*/ 95 h 306"/>
            </a:gdLst>
            <a:ahLst/>
            <a:cxnLst>
              <a:cxn ang="0">
                <a:pos x="T0" y="T1"/>
              </a:cxn>
              <a:cxn ang="0">
                <a:pos x="T2" y="T3"/>
              </a:cxn>
              <a:cxn ang="0">
                <a:pos x="T4" y="T5"/>
              </a:cxn>
              <a:cxn ang="0">
                <a:pos x="T6" y="T7"/>
              </a:cxn>
              <a:cxn ang="0">
                <a:pos x="T8" y="T9"/>
              </a:cxn>
              <a:cxn ang="0">
                <a:pos x="T10" y="T11"/>
              </a:cxn>
            </a:cxnLst>
            <a:rect l="0" t="0" r="r" b="b"/>
            <a:pathLst>
              <a:path w="268" h="306">
                <a:moveTo>
                  <a:pt x="230" y="95"/>
                </a:moveTo>
                <a:lnTo>
                  <a:pt x="230" y="95"/>
                </a:lnTo>
                <a:cubicBezTo>
                  <a:pt x="267" y="152"/>
                  <a:pt x="248" y="248"/>
                  <a:pt x="210" y="267"/>
                </a:cubicBezTo>
                <a:cubicBezTo>
                  <a:pt x="153" y="305"/>
                  <a:pt x="77" y="267"/>
                  <a:pt x="38" y="210"/>
                </a:cubicBezTo>
                <a:cubicBezTo>
                  <a:pt x="0" y="133"/>
                  <a:pt x="19" y="57"/>
                  <a:pt x="77" y="19"/>
                </a:cubicBezTo>
                <a:cubicBezTo>
                  <a:pt x="134" y="0"/>
                  <a:pt x="191" y="38"/>
                  <a:pt x="230" y="95"/>
                </a:cubicBezTo>
              </a:path>
            </a:pathLst>
          </a:custGeom>
          <a:solidFill>
            <a:srgbClr val="E6D6CA"/>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214"/>
          <p:cNvSpPr>
            <a:spLocks noChangeArrowheads="1"/>
          </p:cNvSpPr>
          <p:nvPr/>
        </p:nvSpPr>
        <p:spPr bwMode="auto">
          <a:xfrm>
            <a:off x="5707856" y="3284935"/>
            <a:ext cx="77391" cy="90488"/>
          </a:xfrm>
          <a:custGeom>
            <a:avLst/>
            <a:gdLst>
              <a:gd name="T0" fmla="*/ 229 w 268"/>
              <a:gd name="T1" fmla="*/ 95 h 307"/>
              <a:gd name="T2" fmla="*/ 229 w 268"/>
              <a:gd name="T3" fmla="*/ 95 h 307"/>
              <a:gd name="T4" fmla="*/ 191 w 268"/>
              <a:gd name="T5" fmla="*/ 268 h 307"/>
              <a:gd name="T6" fmla="*/ 38 w 268"/>
              <a:gd name="T7" fmla="*/ 210 h 307"/>
              <a:gd name="T8" fmla="*/ 57 w 268"/>
              <a:gd name="T9" fmla="*/ 39 h 307"/>
              <a:gd name="T10" fmla="*/ 229 w 268"/>
              <a:gd name="T11" fmla="*/ 95 h 307"/>
            </a:gdLst>
            <a:ahLst/>
            <a:cxnLst>
              <a:cxn ang="0">
                <a:pos x="T0" y="T1"/>
              </a:cxn>
              <a:cxn ang="0">
                <a:pos x="T2" y="T3"/>
              </a:cxn>
              <a:cxn ang="0">
                <a:pos x="T4" y="T5"/>
              </a:cxn>
              <a:cxn ang="0">
                <a:pos x="T6" y="T7"/>
              </a:cxn>
              <a:cxn ang="0">
                <a:pos x="T8" y="T9"/>
              </a:cxn>
              <a:cxn ang="0">
                <a:pos x="T10" y="T11"/>
              </a:cxn>
            </a:cxnLst>
            <a:rect l="0" t="0" r="r" b="b"/>
            <a:pathLst>
              <a:path w="268" h="307">
                <a:moveTo>
                  <a:pt x="229" y="95"/>
                </a:moveTo>
                <a:lnTo>
                  <a:pt x="229" y="95"/>
                </a:lnTo>
                <a:cubicBezTo>
                  <a:pt x="267" y="172"/>
                  <a:pt x="248" y="248"/>
                  <a:pt x="191" y="268"/>
                </a:cubicBezTo>
                <a:cubicBezTo>
                  <a:pt x="133" y="306"/>
                  <a:pt x="76" y="268"/>
                  <a:pt x="38" y="210"/>
                </a:cubicBezTo>
                <a:cubicBezTo>
                  <a:pt x="0" y="134"/>
                  <a:pt x="19" y="58"/>
                  <a:pt x="57" y="39"/>
                </a:cubicBezTo>
                <a:cubicBezTo>
                  <a:pt x="115" y="0"/>
                  <a:pt x="191" y="39"/>
                  <a:pt x="229" y="95"/>
                </a:cubicBezTo>
              </a:path>
            </a:pathLst>
          </a:custGeom>
          <a:solidFill>
            <a:srgbClr val="E6D6CA"/>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Freeform 215"/>
          <p:cNvSpPr>
            <a:spLocks noChangeArrowheads="1"/>
          </p:cNvSpPr>
          <p:nvPr/>
        </p:nvSpPr>
        <p:spPr bwMode="auto">
          <a:xfrm>
            <a:off x="5750719" y="3368278"/>
            <a:ext cx="61913" cy="71438"/>
          </a:xfrm>
          <a:custGeom>
            <a:avLst/>
            <a:gdLst>
              <a:gd name="T0" fmla="*/ 192 w 212"/>
              <a:gd name="T1" fmla="*/ 95 h 249"/>
              <a:gd name="T2" fmla="*/ 192 w 212"/>
              <a:gd name="T3" fmla="*/ 95 h 249"/>
              <a:gd name="T4" fmla="*/ 153 w 212"/>
              <a:gd name="T5" fmla="*/ 229 h 249"/>
              <a:gd name="T6" fmla="*/ 19 w 212"/>
              <a:gd name="T7" fmla="*/ 171 h 249"/>
              <a:gd name="T8" fmla="*/ 58 w 212"/>
              <a:gd name="T9" fmla="*/ 38 h 249"/>
              <a:gd name="T10" fmla="*/ 192 w 212"/>
              <a:gd name="T11" fmla="*/ 95 h 249"/>
            </a:gdLst>
            <a:ahLst/>
            <a:cxnLst>
              <a:cxn ang="0">
                <a:pos x="T0" y="T1"/>
              </a:cxn>
              <a:cxn ang="0">
                <a:pos x="T2" y="T3"/>
              </a:cxn>
              <a:cxn ang="0">
                <a:pos x="T4" y="T5"/>
              </a:cxn>
              <a:cxn ang="0">
                <a:pos x="T6" y="T7"/>
              </a:cxn>
              <a:cxn ang="0">
                <a:pos x="T8" y="T9"/>
              </a:cxn>
              <a:cxn ang="0">
                <a:pos x="T10" y="T11"/>
              </a:cxn>
            </a:cxnLst>
            <a:rect l="0" t="0" r="r" b="b"/>
            <a:pathLst>
              <a:path w="212" h="249">
                <a:moveTo>
                  <a:pt x="192" y="95"/>
                </a:moveTo>
                <a:lnTo>
                  <a:pt x="192" y="95"/>
                </a:lnTo>
                <a:cubicBezTo>
                  <a:pt x="211" y="133"/>
                  <a:pt x="211" y="210"/>
                  <a:pt x="153" y="229"/>
                </a:cubicBezTo>
                <a:cubicBezTo>
                  <a:pt x="115" y="248"/>
                  <a:pt x="58" y="229"/>
                  <a:pt x="19" y="171"/>
                </a:cubicBezTo>
                <a:cubicBezTo>
                  <a:pt x="0" y="114"/>
                  <a:pt x="0" y="57"/>
                  <a:pt x="58" y="38"/>
                </a:cubicBezTo>
                <a:cubicBezTo>
                  <a:pt x="96" y="0"/>
                  <a:pt x="153" y="38"/>
                  <a:pt x="192" y="95"/>
                </a:cubicBezTo>
              </a:path>
            </a:pathLst>
          </a:custGeom>
          <a:solidFill>
            <a:srgbClr val="E6D6CA"/>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216"/>
          <p:cNvSpPr>
            <a:spLocks noChangeArrowheads="1"/>
          </p:cNvSpPr>
          <p:nvPr/>
        </p:nvSpPr>
        <p:spPr bwMode="auto">
          <a:xfrm>
            <a:off x="5151835" y="3058717"/>
            <a:ext cx="100013" cy="105965"/>
          </a:xfrm>
          <a:custGeom>
            <a:avLst/>
            <a:gdLst>
              <a:gd name="T0" fmla="*/ 306 w 345"/>
              <a:gd name="T1" fmla="*/ 115 h 364"/>
              <a:gd name="T2" fmla="*/ 306 w 345"/>
              <a:gd name="T3" fmla="*/ 115 h 364"/>
              <a:gd name="T4" fmla="*/ 248 w 345"/>
              <a:gd name="T5" fmla="*/ 325 h 364"/>
              <a:gd name="T6" fmla="*/ 39 w 345"/>
              <a:gd name="T7" fmla="*/ 249 h 364"/>
              <a:gd name="T8" fmla="*/ 96 w 345"/>
              <a:gd name="T9" fmla="*/ 38 h 364"/>
              <a:gd name="T10" fmla="*/ 306 w 345"/>
              <a:gd name="T11" fmla="*/ 115 h 364"/>
            </a:gdLst>
            <a:ahLst/>
            <a:cxnLst>
              <a:cxn ang="0">
                <a:pos x="T0" y="T1"/>
              </a:cxn>
              <a:cxn ang="0">
                <a:pos x="T2" y="T3"/>
              </a:cxn>
              <a:cxn ang="0">
                <a:pos x="T4" y="T5"/>
              </a:cxn>
              <a:cxn ang="0">
                <a:pos x="T6" y="T7"/>
              </a:cxn>
              <a:cxn ang="0">
                <a:pos x="T8" y="T9"/>
              </a:cxn>
              <a:cxn ang="0">
                <a:pos x="T10" y="T11"/>
              </a:cxn>
            </a:cxnLst>
            <a:rect l="0" t="0" r="r" b="b"/>
            <a:pathLst>
              <a:path w="345" h="364">
                <a:moveTo>
                  <a:pt x="306" y="115"/>
                </a:moveTo>
                <a:lnTo>
                  <a:pt x="306" y="115"/>
                </a:lnTo>
                <a:cubicBezTo>
                  <a:pt x="344" y="191"/>
                  <a:pt x="325" y="287"/>
                  <a:pt x="248" y="325"/>
                </a:cubicBezTo>
                <a:cubicBezTo>
                  <a:pt x="192" y="363"/>
                  <a:pt x="96" y="344"/>
                  <a:pt x="39" y="249"/>
                </a:cubicBezTo>
                <a:cubicBezTo>
                  <a:pt x="0" y="172"/>
                  <a:pt x="19" y="77"/>
                  <a:pt x="96" y="38"/>
                </a:cubicBezTo>
                <a:cubicBezTo>
                  <a:pt x="172" y="0"/>
                  <a:pt x="268" y="38"/>
                  <a:pt x="306" y="115"/>
                </a:cubicBezTo>
              </a:path>
            </a:pathLst>
          </a:custGeom>
          <a:solidFill>
            <a:srgbClr val="E6D6CA"/>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217"/>
          <p:cNvSpPr>
            <a:spLocks noChangeArrowheads="1"/>
          </p:cNvSpPr>
          <p:nvPr/>
        </p:nvSpPr>
        <p:spPr bwMode="auto">
          <a:xfrm>
            <a:off x="5784056" y="3318273"/>
            <a:ext cx="100013" cy="45244"/>
          </a:xfrm>
          <a:custGeom>
            <a:avLst/>
            <a:gdLst>
              <a:gd name="T0" fmla="*/ 0 w 345"/>
              <a:gd name="T1" fmla="*/ 153 h 154"/>
              <a:gd name="T2" fmla="*/ 0 w 345"/>
              <a:gd name="T3" fmla="*/ 153 h 154"/>
              <a:gd name="T4" fmla="*/ 286 w 345"/>
              <a:gd name="T5" fmla="*/ 0 h 154"/>
              <a:gd name="T6" fmla="*/ 325 w 345"/>
              <a:gd name="T7" fmla="*/ 19 h 154"/>
              <a:gd name="T8" fmla="*/ 325 w 345"/>
              <a:gd name="T9" fmla="*/ 19 h 154"/>
              <a:gd name="T10" fmla="*/ 0 w 345"/>
              <a:gd name="T11" fmla="*/ 153 h 154"/>
            </a:gdLst>
            <a:ahLst/>
            <a:cxnLst>
              <a:cxn ang="0">
                <a:pos x="T0" y="T1"/>
              </a:cxn>
              <a:cxn ang="0">
                <a:pos x="T2" y="T3"/>
              </a:cxn>
              <a:cxn ang="0">
                <a:pos x="T4" y="T5"/>
              </a:cxn>
              <a:cxn ang="0">
                <a:pos x="T6" y="T7"/>
              </a:cxn>
              <a:cxn ang="0">
                <a:pos x="T8" y="T9"/>
              </a:cxn>
              <a:cxn ang="0">
                <a:pos x="T10" y="T11"/>
              </a:cxn>
            </a:cxnLst>
            <a:rect l="0" t="0" r="r" b="b"/>
            <a:pathLst>
              <a:path w="345" h="154">
                <a:moveTo>
                  <a:pt x="0" y="153"/>
                </a:moveTo>
                <a:lnTo>
                  <a:pt x="0" y="153"/>
                </a:lnTo>
                <a:cubicBezTo>
                  <a:pt x="286" y="0"/>
                  <a:pt x="286" y="0"/>
                  <a:pt x="286" y="0"/>
                </a:cubicBezTo>
                <a:lnTo>
                  <a:pt x="325" y="19"/>
                </a:lnTo>
                <a:cubicBezTo>
                  <a:pt x="344" y="38"/>
                  <a:pt x="325" y="19"/>
                  <a:pt x="325" y="19"/>
                </a:cubicBezTo>
                <a:cubicBezTo>
                  <a:pt x="0" y="153"/>
                  <a:pt x="0" y="153"/>
                  <a:pt x="0" y="153"/>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Freeform 218"/>
          <p:cNvSpPr>
            <a:spLocks noChangeArrowheads="1"/>
          </p:cNvSpPr>
          <p:nvPr/>
        </p:nvSpPr>
        <p:spPr bwMode="auto">
          <a:xfrm>
            <a:off x="5745957" y="3213497"/>
            <a:ext cx="145256" cy="66675"/>
          </a:xfrm>
          <a:custGeom>
            <a:avLst/>
            <a:gdLst>
              <a:gd name="T0" fmla="*/ 420 w 498"/>
              <a:gd name="T1" fmla="*/ 0 h 230"/>
              <a:gd name="T2" fmla="*/ 420 w 498"/>
              <a:gd name="T3" fmla="*/ 0 h 230"/>
              <a:gd name="T4" fmla="*/ 478 w 498"/>
              <a:gd name="T5" fmla="*/ 38 h 230"/>
              <a:gd name="T6" fmla="*/ 478 w 498"/>
              <a:gd name="T7" fmla="*/ 38 h 230"/>
              <a:gd name="T8" fmla="*/ 0 w 498"/>
              <a:gd name="T9" fmla="*/ 229 h 230"/>
              <a:gd name="T10" fmla="*/ 420 w 498"/>
              <a:gd name="T11" fmla="*/ 0 h 230"/>
            </a:gdLst>
            <a:ahLst/>
            <a:cxnLst>
              <a:cxn ang="0">
                <a:pos x="T0" y="T1"/>
              </a:cxn>
              <a:cxn ang="0">
                <a:pos x="T2" y="T3"/>
              </a:cxn>
              <a:cxn ang="0">
                <a:pos x="T4" y="T5"/>
              </a:cxn>
              <a:cxn ang="0">
                <a:pos x="T6" y="T7"/>
              </a:cxn>
              <a:cxn ang="0">
                <a:pos x="T8" y="T9"/>
              </a:cxn>
              <a:cxn ang="0">
                <a:pos x="T10" y="T11"/>
              </a:cxn>
            </a:cxnLst>
            <a:rect l="0" t="0" r="r" b="b"/>
            <a:pathLst>
              <a:path w="498" h="230">
                <a:moveTo>
                  <a:pt x="420" y="0"/>
                </a:moveTo>
                <a:lnTo>
                  <a:pt x="420" y="0"/>
                </a:lnTo>
                <a:cubicBezTo>
                  <a:pt x="420" y="0"/>
                  <a:pt x="459" y="19"/>
                  <a:pt x="478" y="38"/>
                </a:cubicBezTo>
                <a:cubicBezTo>
                  <a:pt x="497" y="57"/>
                  <a:pt x="478" y="38"/>
                  <a:pt x="478" y="38"/>
                </a:cubicBezTo>
                <a:cubicBezTo>
                  <a:pt x="0" y="229"/>
                  <a:pt x="0" y="229"/>
                  <a:pt x="0" y="229"/>
                </a:cubicBezTo>
                <a:cubicBezTo>
                  <a:pt x="420" y="0"/>
                  <a:pt x="420" y="0"/>
                  <a:pt x="420" y="0"/>
                </a:cubicBez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219"/>
          <p:cNvSpPr>
            <a:spLocks noChangeArrowheads="1"/>
          </p:cNvSpPr>
          <p:nvPr/>
        </p:nvSpPr>
        <p:spPr bwMode="auto">
          <a:xfrm>
            <a:off x="5701904" y="3101578"/>
            <a:ext cx="189309" cy="90488"/>
          </a:xfrm>
          <a:custGeom>
            <a:avLst/>
            <a:gdLst>
              <a:gd name="T0" fmla="*/ 0 w 650"/>
              <a:gd name="T1" fmla="*/ 306 h 307"/>
              <a:gd name="T2" fmla="*/ 0 w 650"/>
              <a:gd name="T3" fmla="*/ 306 h 307"/>
              <a:gd name="T4" fmla="*/ 572 w 650"/>
              <a:gd name="T5" fmla="*/ 0 h 307"/>
              <a:gd name="T6" fmla="*/ 649 w 650"/>
              <a:gd name="T7" fmla="*/ 58 h 307"/>
              <a:gd name="T8" fmla="*/ 0 w 650"/>
              <a:gd name="T9" fmla="*/ 306 h 307"/>
            </a:gdLst>
            <a:ahLst/>
            <a:cxnLst>
              <a:cxn ang="0">
                <a:pos x="T0" y="T1"/>
              </a:cxn>
              <a:cxn ang="0">
                <a:pos x="T2" y="T3"/>
              </a:cxn>
              <a:cxn ang="0">
                <a:pos x="T4" y="T5"/>
              </a:cxn>
              <a:cxn ang="0">
                <a:pos x="T6" y="T7"/>
              </a:cxn>
              <a:cxn ang="0">
                <a:pos x="T8" y="T9"/>
              </a:cxn>
            </a:cxnLst>
            <a:rect l="0" t="0" r="r" b="b"/>
            <a:pathLst>
              <a:path w="650" h="307">
                <a:moveTo>
                  <a:pt x="0" y="306"/>
                </a:moveTo>
                <a:lnTo>
                  <a:pt x="0" y="306"/>
                </a:lnTo>
                <a:cubicBezTo>
                  <a:pt x="572" y="0"/>
                  <a:pt x="572" y="0"/>
                  <a:pt x="572" y="0"/>
                </a:cubicBezTo>
                <a:cubicBezTo>
                  <a:pt x="572" y="0"/>
                  <a:pt x="630" y="38"/>
                  <a:pt x="649" y="58"/>
                </a:cubicBezTo>
                <a:lnTo>
                  <a:pt x="0" y="306"/>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220"/>
          <p:cNvSpPr>
            <a:spLocks noChangeArrowheads="1"/>
          </p:cNvSpPr>
          <p:nvPr/>
        </p:nvSpPr>
        <p:spPr bwMode="auto">
          <a:xfrm>
            <a:off x="5818585" y="3380185"/>
            <a:ext cx="78581" cy="71438"/>
          </a:xfrm>
          <a:custGeom>
            <a:avLst/>
            <a:gdLst>
              <a:gd name="T0" fmla="*/ 0 w 268"/>
              <a:gd name="T1" fmla="*/ 152 h 249"/>
              <a:gd name="T2" fmla="*/ 267 w 268"/>
              <a:gd name="T3" fmla="*/ 0 h 249"/>
              <a:gd name="T4" fmla="*/ 0 w 268"/>
              <a:gd name="T5" fmla="*/ 248 h 249"/>
              <a:gd name="T6" fmla="*/ 0 w 268"/>
              <a:gd name="T7" fmla="*/ 152 h 249"/>
            </a:gdLst>
            <a:ahLst/>
            <a:cxnLst>
              <a:cxn ang="0">
                <a:pos x="T0" y="T1"/>
              </a:cxn>
              <a:cxn ang="0">
                <a:pos x="T2" y="T3"/>
              </a:cxn>
              <a:cxn ang="0">
                <a:pos x="T4" y="T5"/>
              </a:cxn>
              <a:cxn ang="0">
                <a:pos x="T6" y="T7"/>
              </a:cxn>
            </a:cxnLst>
            <a:rect l="0" t="0" r="r" b="b"/>
            <a:pathLst>
              <a:path w="268" h="249">
                <a:moveTo>
                  <a:pt x="0" y="152"/>
                </a:moveTo>
                <a:lnTo>
                  <a:pt x="267" y="0"/>
                </a:lnTo>
                <a:lnTo>
                  <a:pt x="0" y="248"/>
                </a:lnTo>
                <a:lnTo>
                  <a:pt x="0" y="152"/>
                </a:lnTo>
              </a:path>
            </a:pathLst>
          </a:custGeom>
          <a:solidFill>
            <a:srgbClr val="EAB98C"/>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221"/>
          <p:cNvSpPr>
            <a:spLocks noChangeArrowheads="1"/>
          </p:cNvSpPr>
          <p:nvPr/>
        </p:nvSpPr>
        <p:spPr bwMode="auto">
          <a:xfrm>
            <a:off x="5168504" y="3806429"/>
            <a:ext cx="400050" cy="406003"/>
          </a:xfrm>
          <a:custGeom>
            <a:avLst/>
            <a:gdLst>
              <a:gd name="T0" fmla="*/ 1374 w 1375"/>
              <a:gd name="T1" fmla="*/ 0 h 1395"/>
              <a:gd name="T2" fmla="*/ 1374 w 1375"/>
              <a:gd name="T3" fmla="*/ 1394 h 1395"/>
              <a:gd name="T4" fmla="*/ 0 w 1375"/>
              <a:gd name="T5" fmla="*/ 1394 h 1395"/>
              <a:gd name="T6" fmla="*/ 0 w 1375"/>
              <a:gd name="T7" fmla="*/ 0 h 1395"/>
              <a:gd name="T8" fmla="*/ 1374 w 1375"/>
              <a:gd name="T9" fmla="*/ 0 h 1395"/>
            </a:gdLst>
            <a:ahLst/>
            <a:cxnLst>
              <a:cxn ang="0">
                <a:pos x="T0" y="T1"/>
              </a:cxn>
              <a:cxn ang="0">
                <a:pos x="T2" y="T3"/>
              </a:cxn>
              <a:cxn ang="0">
                <a:pos x="T4" y="T5"/>
              </a:cxn>
              <a:cxn ang="0">
                <a:pos x="T6" y="T7"/>
              </a:cxn>
              <a:cxn ang="0">
                <a:pos x="T8" y="T9"/>
              </a:cxn>
            </a:cxnLst>
            <a:rect l="0" t="0" r="r" b="b"/>
            <a:pathLst>
              <a:path w="1375" h="1395">
                <a:moveTo>
                  <a:pt x="1374" y="0"/>
                </a:moveTo>
                <a:lnTo>
                  <a:pt x="1374" y="1394"/>
                </a:lnTo>
                <a:lnTo>
                  <a:pt x="0" y="1394"/>
                </a:lnTo>
                <a:lnTo>
                  <a:pt x="0" y="0"/>
                </a:lnTo>
                <a:lnTo>
                  <a:pt x="1374" y="0"/>
                </a:lnTo>
              </a:path>
            </a:pathLst>
          </a:custGeom>
          <a:solidFill>
            <a:srgbClr val="FFFFFF"/>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222"/>
          <p:cNvSpPr>
            <a:spLocks noChangeArrowheads="1"/>
          </p:cNvSpPr>
          <p:nvPr/>
        </p:nvSpPr>
        <p:spPr bwMode="auto">
          <a:xfrm>
            <a:off x="5135166" y="3873104"/>
            <a:ext cx="461963" cy="1315640"/>
          </a:xfrm>
          <a:custGeom>
            <a:avLst/>
            <a:gdLst>
              <a:gd name="T0" fmla="*/ 1585 w 1586"/>
              <a:gd name="T1" fmla="*/ 0 h 4525"/>
              <a:gd name="T2" fmla="*/ 1585 w 1586"/>
              <a:gd name="T3" fmla="*/ 4524 h 4525"/>
              <a:gd name="T4" fmla="*/ 0 w 1586"/>
              <a:gd name="T5" fmla="*/ 4524 h 4525"/>
              <a:gd name="T6" fmla="*/ 0 w 1586"/>
              <a:gd name="T7" fmla="*/ 0 h 4525"/>
              <a:gd name="T8" fmla="*/ 1585 w 1586"/>
              <a:gd name="T9" fmla="*/ 0 h 4525"/>
            </a:gdLst>
            <a:ahLst/>
            <a:cxnLst>
              <a:cxn ang="0">
                <a:pos x="T0" y="T1"/>
              </a:cxn>
              <a:cxn ang="0">
                <a:pos x="T2" y="T3"/>
              </a:cxn>
              <a:cxn ang="0">
                <a:pos x="T4" y="T5"/>
              </a:cxn>
              <a:cxn ang="0">
                <a:pos x="T6" y="T7"/>
              </a:cxn>
              <a:cxn ang="0">
                <a:pos x="T8" y="T9"/>
              </a:cxn>
            </a:cxnLst>
            <a:rect l="0" t="0" r="r" b="b"/>
            <a:pathLst>
              <a:path w="1586" h="4525">
                <a:moveTo>
                  <a:pt x="1585" y="0"/>
                </a:moveTo>
                <a:lnTo>
                  <a:pt x="1585" y="4524"/>
                </a:lnTo>
                <a:lnTo>
                  <a:pt x="0" y="4524"/>
                </a:lnTo>
                <a:lnTo>
                  <a:pt x="0" y="0"/>
                </a:lnTo>
                <a:lnTo>
                  <a:pt x="1585" y="0"/>
                </a:lnTo>
              </a:path>
            </a:pathLst>
          </a:custGeom>
          <a:solidFill>
            <a:srgbClr val="1395A4"/>
          </a:solidFill>
          <a:ln>
            <a:noFill/>
          </a:ln>
          <a:effectLst/>
          <a:extLst/>
        </p:spPr>
        <p:txBody>
          <a:bodyPr wrap="none" anchor="ctr"/>
          <a:lstStyle/>
          <a:p>
            <a:pPr defTabSz="408158" eaLnBrk="1" fontAlgn="auto" hangingPunct="1">
              <a:spcBef>
                <a:spcPts val="0"/>
              </a:spcBef>
              <a:spcAft>
                <a:spcPts val="0"/>
              </a:spcAft>
              <a:defRPr/>
            </a:pPr>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Box 2"/>
          <p:cNvSpPr txBox="1"/>
          <p:nvPr/>
        </p:nvSpPr>
        <p:spPr>
          <a:xfrm>
            <a:off x="6761560" y="1502569"/>
            <a:ext cx="184731" cy="340542"/>
          </a:xfrm>
          <a:prstGeom prst="rect">
            <a:avLst/>
          </a:prstGeom>
          <a:noFill/>
        </p:spPr>
        <p:txBody>
          <a:bodyPr wrap="none">
            <a:spAutoFit/>
          </a:bodyPr>
          <a:lstStyle/>
          <a:p>
            <a:pPr defTabSz="408158" eaLnBrk="1" fontAlgn="auto" hangingPunct="1">
              <a:spcBef>
                <a:spcPts val="0"/>
              </a:spcBef>
              <a:spcAft>
                <a:spcPts val="0"/>
              </a:spcAft>
              <a:defRPr/>
            </a:pPr>
            <a:endParaRPr lang="en-US" sz="1613" dirty="0">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矩形 166"/>
          <p:cNvSpPr>
            <a:spLocks noChangeArrowheads="1"/>
          </p:cNvSpPr>
          <p:nvPr/>
        </p:nvSpPr>
        <p:spPr bwMode="auto">
          <a:xfrm>
            <a:off x="1464469" y="1251347"/>
            <a:ext cx="601146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2019" eaLnBrk="1" hangingPunct="1">
              <a:lnSpc>
                <a:spcPct val="120000"/>
              </a:lnSpc>
              <a:spcBef>
                <a:spcPct val="20000"/>
              </a:spcBef>
            </a:pPr>
            <a:r>
              <a:rPr lang="zh-CN" altLang="en-US" sz="1050" dirty="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000000"/>
              </a:solidFill>
              <a:latin typeface="微软雅黑" pitchFamily="34" charset="-122"/>
              <a:ea typeface="微软雅黑" pitchFamily="34" charset="-122"/>
              <a:sym typeface="Arial" pitchFamily="34" charset="0"/>
            </a:endParaRPr>
          </a:p>
        </p:txBody>
      </p:sp>
      <p:sp>
        <p:nvSpPr>
          <p:cNvPr id="167" name="TextBox 13"/>
          <p:cNvSpPr txBox="1">
            <a:spLocks noChangeArrowheads="1"/>
          </p:cNvSpPr>
          <p:nvPr/>
        </p:nvSpPr>
        <p:spPr bwMode="auto">
          <a:xfrm>
            <a:off x="2972992" y="2928937"/>
            <a:ext cx="6405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关键词</a:t>
            </a:r>
            <a:r>
              <a:rPr lang="en-US" altLang="zh-CN" sz="1200" b="1">
                <a:solidFill>
                  <a:schemeClr val="bg1"/>
                </a:solidFill>
                <a:latin typeface="Arial" pitchFamily="34" charset="0"/>
                <a:ea typeface="微软雅黑" pitchFamily="34" charset="-122"/>
                <a:sym typeface="Arial" pitchFamily="34" charset="0"/>
              </a:rPr>
              <a:t>1</a:t>
            </a:r>
          </a:p>
        </p:txBody>
      </p:sp>
      <p:sp>
        <p:nvSpPr>
          <p:cNvPr id="168" name="TextBox 13"/>
          <p:cNvSpPr txBox="1">
            <a:spLocks noChangeArrowheads="1"/>
          </p:cNvSpPr>
          <p:nvPr/>
        </p:nvSpPr>
        <p:spPr bwMode="auto">
          <a:xfrm>
            <a:off x="4376738" y="3506391"/>
            <a:ext cx="6405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000000"/>
                </a:solidFill>
                <a:latin typeface="Arial" pitchFamily="34" charset="0"/>
                <a:ea typeface="微软雅黑" pitchFamily="34" charset="-122"/>
                <a:sym typeface="Arial" pitchFamily="34" charset="0"/>
              </a:rPr>
              <a:t>关键词</a:t>
            </a:r>
            <a:r>
              <a:rPr lang="en-US" altLang="zh-CN" sz="1200" b="1">
                <a:solidFill>
                  <a:srgbClr val="000000"/>
                </a:solidFill>
                <a:latin typeface="Arial" pitchFamily="34" charset="0"/>
                <a:ea typeface="微软雅黑" pitchFamily="34" charset="-122"/>
                <a:sym typeface="Arial" pitchFamily="34" charset="0"/>
              </a:rPr>
              <a:t>2</a:t>
            </a:r>
          </a:p>
        </p:txBody>
      </p:sp>
      <p:sp>
        <p:nvSpPr>
          <p:cNvPr id="169" name="TextBox 13"/>
          <p:cNvSpPr txBox="1">
            <a:spLocks noChangeArrowheads="1"/>
          </p:cNvSpPr>
          <p:nvPr/>
        </p:nvSpPr>
        <p:spPr bwMode="auto">
          <a:xfrm>
            <a:off x="6206729" y="2831306"/>
            <a:ext cx="6405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关键词</a:t>
            </a:r>
            <a:r>
              <a:rPr lang="en-US" altLang="zh-CN" sz="1200" b="1">
                <a:solidFill>
                  <a:schemeClr val="bg1"/>
                </a:solidFill>
                <a:latin typeface="Arial" pitchFamily="34" charset="0"/>
                <a:ea typeface="微软雅黑" pitchFamily="34" charset="-122"/>
                <a:sym typeface="Arial" pitchFamily="34" charset="0"/>
              </a:rPr>
              <a:t>3</a:t>
            </a:r>
          </a:p>
        </p:txBody>
      </p:sp>
    </p:spTree>
    <p:extLst>
      <p:ext uri="{BB962C8B-B14F-4D97-AF65-F5344CB8AC3E}">
        <p14:creationId xmlns:p14="http://schemas.microsoft.com/office/powerpoint/2010/main" val="3414022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1000"/>
                                        <p:tgtEl>
                                          <p:spTgt spid="19"/>
                                        </p:tgtEl>
                                      </p:cBhvr>
                                    </p:animEffect>
                                    <p:anim calcmode="lin" valueType="num">
                                      <p:cBhvr>
                                        <p:cTn id="78" dur="1000" fill="hold"/>
                                        <p:tgtEl>
                                          <p:spTgt spid="19"/>
                                        </p:tgtEl>
                                        <p:attrNameLst>
                                          <p:attrName>ppt_x</p:attrName>
                                        </p:attrNameLst>
                                      </p:cBhvr>
                                      <p:tavLst>
                                        <p:tav tm="0">
                                          <p:val>
                                            <p:strVal val="#ppt_x"/>
                                          </p:val>
                                        </p:tav>
                                        <p:tav tm="100000">
                                          <p:val>
                                            <p:strVal val="#ppt_x"/>
                                          </p:val>
                                        </p:tav>
                                      </p:tavLst>
                                    </p:anim>
                                    <p:anim calcmode="lin" valueType="num">
                                      <p:cBhvr>
                                        <p:cTn id="79" dur="1000" fill="hold"/>
                                        <p:tgtEl>
                                          <p:spTgt spid="1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1000"/>
                                        <p:tgtEl>
                                          <p:spTgt spid="20"/>
                                        </p:tgtEl>
                                      </p:cBhvr>
                                    </p:animEffect>
                                    <p:anim calcmode="lin" valueType="num">
                                      <p:cBhvr>
                                        <p:cTn id="83" dur="1000" fill="hold"/>
                                        <p:tgtEl>
                                          <p:spTgt spid="20"/>
                                        </p:tgtEl>
                                        <p:attrNameLst>
                                          <p:attrName>ppt_x</p:attrName>
                                        </p:attrNameLst>
                                      </p:cBhvr>
                                      <p:tavLst>
                                        <p:tav tm="0">
                                          <p:val>
                                            <p:strVal val="#ppt_x"/>
                                          </p:val>
                                        </p:tav>
                                        <p:tav tm="100000">
                                          <p:val>
                                            <p:strVal val="#ppt_x"/>
                                          </p:val>
                                        </p:tav>
                                      </p:tavLst>
                                    </p:anim>
                                    <p:anim calcmode="lin" valueType="num">
                                      <p:cBhvr>
                                        <p:cTn id="84" dur="1000" fill="hold"/>
                                        <p:tgtEl>
                                          <p:spTgt spid="2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1000"/>
                                        <p:tgtEl>
                                          <p:spTgt spid="21"/>
                                        </p:tgtEl>
                                      </p:cBhvr>
                                    </p:animEffect>
                                    <p:anim calcmode="lin" valueType="num">
                                      <p:cBhvr>
                                        <p:cTn id="88" dur="1000" fill="hold"/>
                                        <p:tgtEl>
                                          <p:spTgt spid="21"/>
                                        </p:tgtEl>
                                        <p:attrNameLst>
                                          <p:attrName>ppt_x</p:attrName>
                                        </p:attrNameLst>
                                      </p:cBhvr>
                                      <p:tavLst>
                                        <p:tav tm="0">
                                          <p:val>
                                            <p:strVal val="#ppt_x"/>
                                          </p:val>
                                        </p:tav>
                                        <p:tav tm="100000">
                                          <p:val>
                                            <p:strVal val="#ppt_x"/>
                                          </p:val>
                                        </p:tav>
                                      </p:tavLst>
                                    </p:anim>
                                    <p:anim calcmode="lin" valueType="num">
                                      <p:cBhvr>
                                        <p:cTn id="89" dur="1000" fill="hold"/>
                                        <p:tgtEl>
                                          <p:spTgt spid="2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1000"/>
                                        <p:tgtEl>
                                          <p:spTgt spid="23"/>
                                        </p:tgtEl>
                                      </p:cBhvr>
                                    </p:animEffect>
                                    <p:anim calcmode="lin" valueType="num">
                                      <p:cBhvr>
                                        <p:cTn id="98" dur="1000" fill="hold"/>
                                        <p:tgtEl>
                                          <p:spTgt spid="23"/>
                                        </p:tgtEl>
                                        <p:attrNameLst>
                                          <p:attrName>ppt_x</p:attrName>
                                        </p:attrNameLst>
                                      </p:cBhvr>
                                      <p:tavLst>
                                        <p:tav tm="0">
                                          <p:val>
                                            <p:strVal val="#ppt_x"/>
                                          </p:val>
                                        </p:tav>
                                        <p:tav tm="100000">
                                          <p:val>
                                            <p:strVal val="#ppt_x"/>
                                          </p:val>
                                        </p:tav>
                                      </p:tavLst>
                                    </p:anim>
                                    <p:anim calcmode="lin" valueType="num">
                                      <p:cBhvr>
                                        <p:cTn id="99" dur="1000" fill="hold"/>
                                        <p:tgtEl>
                                          <p:spTgt spid="2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1000"/>
                                        <p:tgtEl>
                                          <p:spTgt spid="25"/>
                                        </p:tgtEl>
                                      </p:cBhvr>
                                    </p:animEffect>
                                    <p:anim calcmode="lin" valueType="num">
                                      <p:cBhvr>
                                        <p:cTn id="108" dur="1000" fill="hold"/>
                                        <p:tgtEl>
                                          <p:spTgt spid="25"/>
                                        </p:tgtEl>
                                        <p:attrNameLst>
                                          <p:attrName>ppt_x</p:attrName>
                                        </p:attrNameLst>
                                      </p:cBhvr>
                                      <p:tavLst>
                                        <p:tav tm="0">
                                          <p:val>
                                            <p:strVal val="#ppt_x"/>
                                          </p:val>
                                        </p:tav>
                                        <p:tav tm="100000">
                                          <p:val>
                                            <p:strVal val="#ppt_x"/>
                                          </p:val>
                                        </p:tav>
                                      </p:tavLst>
                                    </p:anim>
                                    <p:anim calcmode="lin" valueType="num">
                                      <p:cBhvr>
                                        <p:cTn id="109" dur="1000" fill="hold"/>
                                        <p:tgtEl>
                                          <p:spTgt spid="2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1000" fill="hold"/>
                                        <p:tgtEl>
                                          <p:spTgt spid="2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1000"/>
                                        <p:tgtEl>
                                          <p:spTgt spid="27"/>
                                        </p:tgtEl>
                                      </p:cBhvr>
                                    </p:animEffect>
                                    <p:anim calcmode="lin" valueType="num">
                                      <p:cBhvr>
                                        <p:cTn id="118" dur="1000" fill="hold"/>
                                        <p:tgtEl>
                                          <p:spTgt spid="27"/>
                                        </p:tgtEl>
                                        <p:attrNameLst>
                                          <p:attrName>ppt_x</p:attrName>
                                        </p:attrNameLst>
                                      </p:cBhvr>
                                      <p:tavLst>
                                        <p:tav tm="0">
                                          <p:val>
                                            <p:strVal val="#ppt_x"/>
                                          </p:val>
                                        </p:tav>
                                        <p:tav tm="100000">
                                          <p:val>
                                            <p:strVal val="#ppt_x"/>
                                          </p:val>
                                        </p:tav>
                                      </p:tavLst>
                                    </p:anim>
                                    <p:anim calcmode="lin" valueType="num">
                                      <p:cBhvr>
                                        <p:cTn id="119" dur="1000" fill="hold"/>
                                        <p:tgtEl>
                                          <p:spTgt spid="2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8"/>
                                        </p:tgtEl>
                                        <p:attrNameLst>
                                          <p:attrName>style.visibility</p:attrName>
                                        </p:attrNameLst>
                                      </p:cBhvr>
                                      <p:to>
                                        <p:strVal val="visible"/>
                                      </p:to>
                                    </p:set>
                                    <p:animEffect transition="in" filter="fade">
                                      <p:cBhvr>
                                        <p:cTn id="122" dur="1000"/>
                                        <p:tgtEl>
                                          <p:spTgt spid="28"/>
                                        </p:tgtEl>
                                      </p:cBhvr>
                                    </p:animEffect>
                                    <p:anim calcmode="lin" valueType="num">
                                      <p:cBhvr>
                                        <p:cTn id="123" dur="1000" fill="hold"/>
                                        <p:tgtEl>
                                          <p:spTgt spid="28"/>
                                        </p:tgtEl>
                                        <p:attrNameLst>
                                          <p:attrName>ppt_x</p:attrName>
                                        </p:attrNameLst>
                                      </p:cBhvr>
                                      <p:tavLst>
                                        <p:tav tm="0">
                                          <p:val>
                                            <p:strVal val="#ppt_x"/>
                                          </p:val>
                                        </p:tav>
                                        <p:tav tm="100000">
                                          <p:val>
                                            <p:strVal val="#ppt_x"/>
                                          </p:val>
                                        </p:tav>
                                      </p:tavLst>
                                    </p:anim>
                                    <p:anim calcmode="lin" valueType="num">
                                      <p:cBhvr>
                                        <p:cTn id="124" dur="1000" fill="hold"/>
                                        <p:tgtEl>
                                          <p:spTgt spid="28"/>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fade">
                                      <p:cBhvr>
                                        <p:cTn id="132" dur="1000"/>
                                        <p:tgtEl>
                                          <p:spTgt spid="30"/>
                                        </p:tgtEl>
                                      </p:cBhvr>
                                    </p:animEffect>
                                    <p:anim calcmode="lin" valueType="num">
                                      <p:cBhvr>
                                        <p:cTn id="133" dur="1000" fill="hold"/>
                                        <p:tgtEl>
                                          <p:spTgt spid="30"/>
                                        </p:tgtEl>
                                        <p:attrNameLst>
                                          <p:attrName>ppt_x</p:attrName>
                                        </p:attrNameLst>
                                      </p:cBhvr>
                                      <p:tavLst>
                                        <p:tav tm="0">
                                          <p:val>
                                            <p:strVal val="#ppt_x"/>
                                          </p:val>
                                        </p:tav>
                                        <p:tav tm="100000">
                                          <p:val>
                                            <p:strVal val="#ppt_x"/>
                                          </p:val>
                                        </p:tav>
                                      </p:tavLst>
                                    </p:anim>
                                    <p:anim calcmode="lin" valueType="num">
                                      <p:cBhvr>
                                        <p:cTn id="134" dur="1000" fill="hold"/>
                                        <p:tgtEl>
                                          <p:spTgt spid="30"/>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1"/>
                                        </p:tgtEl>
                                        <p:attrNameLst>
                                          <p:attrName>style.visibility</p:attrName>
                                        </p:attrNameLst>
                                      </p:cBhvr>
                                      <p:to>
                                        <p:strVal val="visible"/>
                                      </p:to>
                                    </p:set>
                                    <p:animEffect transition="in" filter="fade">
                                      <p:cBhvr>
                                        <p:cTn id="137" dur="1000"/>
                                        <p:tgtEl>
                                          <p:spTgt spid="31"/>
                                        </p:tgtEl>
                                      </p:cBhvr>
                                    </p:animEffect>
                                    <p:anim calcmode="lin" valueType="num">
                                      <p:cBhvr>
                                        <p:cTn id="138" dur="1000" fill="hold"/>
                                        <p:tgtEl>
                                          <p:spTgt spid="31"/>
                                        </p:tgtEl>
                                        <p:attrNameLst>
                                          <p:attrName>ppt_x</p:attrName>
                                        </p:attrNameLst>
                                      </p:cBhvr>
                                      <p:tavLst>
                                        <p:tav tm="0">
                                          <p:val>
                                            <p:strVal val="#ppt_x"/>
                                          </p:val>
                                        </p:tav>
                                        <p:tav tm="100000">
                                          <p:val>
                                            <p:strVal val="#ppt_x"/>
                                          </p:val>
                                        </p:tav>
                                      </p:tavLst>
                                    </p:anim>
                                    <p:anim calcmode="lin" valueType="num">
                                      <p:cBhvr>
                                        <p:cTn id="139" dur="1000" fill="hold"/>
                                        <p:tgtEl>
                                          <p:spTgt spid="3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2"/>
                                        </p:tgtEl>
                                        <p:attrNameLst>
                                          <p:attrName>style.visibility</p:attrName>
                                        </p:attrNameLst>
                                      </p:cBhvr>
                                      <p:to>
                                        <p:strVal val="visible"/>
                                      </p:to>
                                    </p:set>
                                    <p:animEffect transition="in" filter="fade">
                                      <p:cBhvr>
                                        <p:cTn id="142" dur="1000"/>
                                        <p:tgtEl>
                                          <p:spTgt spid="32"/>
                                        </p:tgtEl>
                                      </p:cBhvr>
                                    </p:animEffect>
                                    <p:anim calcmode="lin" valueType="num">
                                      <p:cBhvr>
                                        <p:cTn id="143" dur="1000" fill="hold"/>
                                        <p:tgtEl>
                                          <p:spTgt spid="32"/>
                                        </p:tgtEl>
                                        <p:attrNameLst>
                                          <p:attrName>ppt_x</p:attrName>
                                        </p:attrNameLst>
                                      </p:cBhvr>
                                      <p:tavLst>
                                        <p:tav tm="0">
                                          <p:val>
                                            <p:strVal val="#ppt_x"/>
                                          </p:val>
                                        </p:tav>
                                        <p:tav tm="100000">
                                          <p:val>
                                            <p:strVal val="#ppt_x"/>
                                          </p:val>
                                        </p:tav>
                                      </p:tavLst>
                                    </p:anim>
                                    <p:anim calcmode="lin" valueType="num">
                                      <p:cBhvr>
                                        <p:cTn id="144" dur="1000" fill="hold"/>
                                        <p:tgtEl>
                                          <p:spTgt spid="3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3"/>
                                        </p:tgtEl>
                                        <p:attrNameLst>
                                          <p:attrName>style.visibility</p:attrName>
                                        </p:attrNameLst>
                                      </p:cBhvr>
                                      <p:to>
                                        <p:strVal val="visible"/>
                                      </p:to>
                                    </p:set>
                                    <p:animEffect transition="in" filter="fade">
                                      <p:cBhvr>
                                        <p:cTn id="147" dur="1000"/>
                                        <p:tgtEl>
                                          <p:spTgt spid="33"/>
                                        </p:tgtEl>
                                      </p:cBhvr>
                                    </p:animEffect>
                                    <p:anim calcmode="lin" valueType="num">
                                      <p:cBhvr>
                                        <p:cTn id="148" dur="1000" fill="hold"/>
                                        <p:tgtEl>
                                          <p:spTgt spid="33"/>
                                        </p:tgtEl>
                                        <p:attrNameLst>
                                          <p:attrName>ppt_x</p:attrName>
                                        </p:attrNameLst>
                                      </p:cBhvr>
                                      <p:tavLst>
                                        <p:tav tm="0">
                                          <p:val>
                                            <p:strVal val="#ppt_x"/>
                                          </p:val>
                                        </p:tav>
                                        <p:tav tm="100000">
                                          <p:val>
                                            <p:strVal val="#ppt_x"/>
                                          </p:val>
                                        </p:tav>
                                      </p:tavLst>
                                    </p:anim>
                                    <p:anim calcmode="lin" valueType="num">
                                      <p:cBhvr>
                                        <p:cTn id="149" dur="1000" fill="hold"/>
                                        <p:tgtEl>
                                          <p:spTgt spid="3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fade">
                                      <p:cBhvr>
                                        <p:cTn id="152" dur="1000"/>
                                        <p:tgtEl>
                                          <p:spTgt spid="34"/>
                                        </p:tgtEl>
                                      </p:cBhvr>
                                    </p:animEffect>
                                    <p:anim calcmode="lin" valueType="num">
                                      <p:cBhvr>
                                        <p:cTn id="153" dur="1000" fill="hold"/>
                                        <p:tgtEl>
                                          <p:spTgt spid="34"/>
                                        </p:tgtEl>
                                        <p:attrNameLst>
                                          <p:attrName>ppt_x</p:attrName>
                                        </p:attrNameLst>
                                      </p:cBhvr>
                                      <p:tavLst>
                                        <p:tav tm="0">
                                          <p:val>
                                            <p:strVal val="#ppt_x"/>
                                          </p:val>
                                        </p:tav>
                                        <p:tav tm="100000">
                                          <p:val>
                                            <p:strVal val="#ppt_x"/>
                                          </p:val>
                                        </p:tav>
                                      </p:tavLst>
                                    </p:anim>
                                    <p:anim calcmode="lin" valueType="num">
                                      <p:cBhvr>
                                        <p:cTn id="154" dur="1000" fill="hold"/>
                                        <p:tgtEl>
                                          <p:spTgt spid="34"/>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35"/>
                                        </p:tgtEl>
                                        <p:attrNameLst>
                                          <p:attrName>style.visibility</p:attrName>
                                        </p:attrNameLst>
                                      </p:cBhvr>
                                      <p:to>
                                        <p:strVal val="visible"/>
                                      </p:to>
                                    </p:set>
                                    <p:animEffect transition="in" filter="fade">
                                      <p:cBhvr>
                                        <p:cTn id="157" dur="1000"/>
                                        <p:tgtEl>
                                          <p:spTgt spid="35"/>
                                        </p:tgtEl>
                                      </p:cBhvr>
                                    </p:animEffect>
                                    <p:anim calcmode="lin" valueType="num">
                                      <p:cBhvr>
                                        <p:cTn id="158" dur="1000" fill="hold"/>
                                        <p:tgtEl>
                                          <p:spTgt spid="35"/>
                                        </p:tgtEl>
                                        <p:attrNameLst>
                                          <p:attrName>ppt_x</p:attrName>
                                        </p:attrNameLst>
                                      </p:cBhvr>
                                      <p:tavLst>
                                        <p:tav tm="0">
                                          <p:val>
                                            <p:strVal val="#ppt_x"/>
                                          </p:val>
                                        </p:tav>
                                        <p:tav tm="100000">
                                          <p:val>
                                            <p:strVal val="#ppt_x"/>
                                          </p:val>
                                        </p:tav>
                                      </p:tavLst>
                                    </p:anim>
                                    <p:anim calcmode="lin" valueType="num">
                                      <p:cBhvr>
                                        <p:cTn id="159" dur="1000" fill="hold"/>
                                        <p:tgtEl>
                                          <p:spTgt spid="3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fade">
                                      <p:cBhvr>
                                        <p:cTn id="162" dur="1000"/>
                                        <p:tgtEl>
                                          <p:spTgt spid="36"/>
                                        </p:tgtEl>
                                      </p:cBhvr>
                                    </p:animEffect>
                                    <p:anim calcmode="lin" valueType="num">
                                      <p:cBhvr>
                                        <p:cTn id="163" dur="1000" fill="hold"/>
                                        <p:tgtEl>
                                          <p:spTgt spid="36"/>
                                        </p:tgtEl>
                                        <p:attrNameLst>
                                          <p:attrName>ppt_x</p:attrName>
                                        </p:attrNameLst>
                                      </p:cBhvr>
                                      <p:tavLst>
                                        <p:tav tm="0">
                                          <p:val>
                                            <p:strVal val="#ppt_x"/>
                                          </p:val>
                                        </p:tav>
                                        <p:tav tm="100000">
                                          <p:val>
                                            <p:strVal val="#ppt_x"/>
                                          </p:val>
                                        </p:tav>
                                      </p:tavLst>
                                    </p:anim>
                                    <p:anim calcmode="lin" valueType="num">
                                      <p:cBhvr>
                                        <p:cTn id="164" dur="1000" fill="hold"/>
                                        <p:tgtEl>
                                          <p:spTgt spid="36"/>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37"/>
                                        </p:tgtEl>
                                        <p:attrNameLst>
                                          <p:attrName>style.visibility</p:attrName>
                                        </p:attrNameLst>
                                      </p:cBhvr>
                                      <p:to>
                                        <p:strVal val="visible"/>
                                      </p:to>
                                    </p:set>
                                    <p:animEffect transition="in" filter="fade">
                                      <p:cBhvr>
                                        <p:cTn id="167" dur="1000"/>
                                        <p:tgtEl>
                                          <p:spTgt spid="37"/>
                                        </p:tgtEl>
                                      </p:cBhvr>
                                    </p:animEffect>
                                    <p:anim calcmode="lin" valueType="num">
                                      <p:cBhvr>
                                        <p:cTn id="168" dur="1000" fill="hold"/>
                                        <p:tgtEl>
                                          <p:spTgt spid="37"/>
                                        </p:tgtEl>
                                        <p:attrNameLst>
                                          <p:attrName>ppt_x</p:attrName>
                                        </p:attrNameLst>
                                      </p:cBhvr>
                                      <p:tavLst>
                                        <p:tav tm="0">
                                          <p:val>
                                            <p:strVal val="#ppt_x"/>
                                          </p:val>
                                        </p:tav>
                                        <p:tav tm="100000">
                                          <p:val>
                                            <p:strVal val="#ppt_x"/>
                                          </p:val>
                                        </p:tav>
                                      </p:tavLst>
                                    </p:anim>
                                    <p:anim calcmode="lin" valueType="num">
                                      <p:cBhvr>
                                        <p:cTn id="169" dur="1000" fill="hold"/>
                                        <p:tgtEl>
                                          <p:spTgt spid="37"/>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8"/>
                                        </p:tgtEl>
                                        <p:attrNameLst>
                                          <p:attrName>style.visibility</p:attrName>
                                        </p:attrNameLst>
                                      </p:cBhvr>
                                      <p:to>
                                        <p:strVal val="visible"/>
                                      </p:to>
                                    </p:set>
                                    <p:animEffect transition="in" filter="fade">
                                      <p:cBhvr>
                                        <p:cTn id="172" dur="1000"/>
                                        <p:tgtEl>
                                          <p:spTgt spid="38"/>
                                        </p:tgtEl>
                                      </p:cBhvr>
                                    </p:animEffect>
                                    <p:anim calcmode="lin" valueType="num">
                                      <p:cBhvr>
                                        <p:cTn id="173" dur="1000" fill="hold"/>
                                        <p:tgtEl>
                                          <p:spTgt spid="38"/>
                                        </p:tgtEl>
                                        <p:attrNameLst>
                                          <p:attrName>ppt_x</p:attrName>
                                        </p:attrNameLst>
                                      </p:cBhvr>
                                      <p:tavLst>
                                        <p:tav tm="0">
                                          <p:val>
                                            <p:strVal val="#ppt_x"/>
                                          </p:val>
                                        </p:tav>
                                        <p:tav tm="100000">
                                          <p:val>
                                            <p:strVal val="#ppt_x"/>
                                          </p:val>
                                        </p:tav>
                                      </p:tavLst>
                                    </p:anim>
                                    <p:anim calcmode="lin" valueType="num">
                                      <p:cBhvr>
                                        <p:cTn id="174" dur="1000" fill="hold"/>
                                        <p:tgtEl>
                                          <p:spTgt spid="38"/>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39"/>
                                        </p:tgtEl>
                                        <p:attrNameLst>
                                          <p:attrName>style.visibility</p:attrName>
                                        </p:attrNameLst>
                                      </p:cBhvr>
                                      <p:to>
                                        <p:strVal val="visible"/>
                                      </p:to>
                                    </p:set>
                                    <p:animEffect transition="in" filter="fade">
                                      <p:cBhvr>
                                        <p:cTn id="177" dur="1000"/>
                                        <p:tgtEl>
                                          <p:spTgt spid="39"/>
                                        </p:tgtEl>
                                      </p:cBhvr>
                                    </p:animEffect>
                                    <p:anim calcmode="lin" valueType="num">
                                      <p:cBhvr>
                                        <p:cTn id="178" dur="1000" fill="hold"/>
                                        <p:tgtEl>
                                          <p:spTgt spid="39"/>
                                        </p:tgtEl>
                                        <p:attrNameLst>
                                          <p:attrName>ppt_x</p:attrName>
                                        </p:attrNameLst>
                                      </p:cBhvr>
                                      <p:tavLst>
                                        <p:tav tm="0">
                                          <p:val>
                                            <p:strVal val="#ppt_x"/>
                                          </p:val>
                                        </p:tav>
                                        <p:tav tm="100000">
                                          <p:val>
                                            <p:strVal val="#ppt_x"/>
                                          </p:val>
                                        </p:tav>
                                      </p:tavLst>
                                    </p:anim>
                                    <p:anim calcmode="lin" valueType="num">
                                      <p:cBhvr>
                                        <p:cTn id="179" dur="1000" fill="hold"/>
                                        <p:tgtEl>
                                          <p:spTgt spid="39"/>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40"/>
                                        </p:tgtEl>
                                        <p:attrNameLst>
                                          <p:attrName>style.visibility</p:attrName>
                                        </p:attrNameLst>
                                      </p:cBhvr>
                                      <p:to>
                                        <p:strVal val="visible"/>
                                      </p:to>
                                    </p:set>
                                    <p:animEffect transition="in" filter="fade">
                                      <p:cBhvr>
                                        <p:cTn id="182" dur="1000"/>
                                        <p:tgtEl>
                                          <p:spTgt spid="40"/>
                                        </p:tgtEl>
                                      </p:cBhvr>
                                    </p:animEffect>
                                    <p:anim calcmode="lin" valueType="num">
                                      <p:cBhvr>
                                        <p:cTn id="183" dur="1000" fill="hold"/>
                                        <p:tgtEl>
                                          <p:spTgt spid="40"/>
                                        </p:tgtEl>
                                        <p:attrNameLst>
                                          <p:attrName>ppt_x</p:attrName>
                                        </p:attrNameLst>
                                      </p:cBhvr>
                                      <p:tavLst>
                                        <p:tav tm="0">
                                          <p:val>
                                            <p:strVal val="#ppt_x"/>
                                          </p:val>
                                        </p:tav>
                                        <p:tav tm="100000">
                                          <p:val>
                                            <p:strVal val="#ppt_x"/>
                                          </p:val>
                                        </p:tav>
                                      </p:tavLst>
                                    </p:anim>
                                    <p:anim calcmode="lin" valueType="num">
                                      <p:cBhvr>
                                        <p:cTn id="184" dur="1000" fill="hold"/>
                                        <p:tgtEl>
                                          <p:spTgt spid="40"/>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41"/>
                                        </p:tgtEl>
                                        <p:attrNameLst>
                                          <p:attrName>style.visibility</p:attrName>
                                        </p:attrNameLst>
                                      </p:cBhvr>
                                      <p:to>
                                        <p:strVal val="visible"/>
                                      </p:to>
                                    </p:set>
                                    <p:animEffect transition="in" filter="fade">
                                      <p:cBhvr>
                                        <p:cTn id="187" dur="1000"/>
                                        <p:tgtEl>
                                          <p:spTgt spid="41"/>
                                        </p:tgtEl>
                                      </p:cBhvr>
                                    </p:animEffect>
                                    <p:anim calcmode="lin" valueType="num">
                                      <p:cBhvr>
                                        <p:cTn id="188" dur="1000" fill="hold"/>
                                        <p:tgtEl>
                                          <p:spTgt spid="41"/>
                                        </p:tgtEl>
                                        <p:attrNameLst>
                                          <p:attrName>ppt_x</p:attrName>
                                        </p:attrNameLst>
                                      </p:cBhvr>
                                      <p:tavLst>
                                        <p:tav tm="0">
                                          <p:val>
                                            <p:strVal val="#ppt_x"/>
                                          </p:val>
                                        </p:tav>
                                        <p:tav tm="100000">
                                          <p:val>
                                            <p:strVal val="#ppt_x"/>
                                          </p:val>
                                        </p:tav>
                                      </p:tavLst>
                                    </p:anim>
                                    <p:anim calcmode="lin" valueType="num">
                                      <p:cBhvr>
                                        <p:cTn id="189" dur="1000" fill="hold"/>
                                        <p:tgtEl>
                                          <p:spTgt spid="41"/>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42"/>
                                        </p:tgtEl>
                                        <p:attrNameLst>
                                          <p:attrName>style.visibility</p:attrName>
                                        </p:attrNameLst>
                                      </p:cBhvr>
                                      <p:to>
                                        <p:strVal val="visible"/>
                                      </p:to>
                                    </p:set>
                                    <p:animEffect transition="in" filter="fade">
                                      <p:cBhvr>
                                        <p:cTn id="192" dur="1000"/>
                                        <p:tgtEl>
                                          <p:spTgt spid="42"/>
                                        </p:tgtEl>
                                      </p:cBhvr>
                                    </p:animEffect>
                                    <p:anim calcmode="lin" valueType="num">
                                      <p:cBhvr>
                                        <p:cTn id="193" dur="1000" fill="hold"/>
                                        <p:tgtEl>
                                          <p:spTgt spid="42"/>
                                        </p:tgtEl>
                                        <p:attrNameLst>
                                          <p:attrName>ppt_x</p:attrName>
                                        </p:attrNameLst>
                                      </p:cBhvr>
                                      <p:tavLst>
                                        <p:tav tm="0">
                                          <p:val>
                                            <p:strVal val="#ppt_x"/>
                                          </p:val>
                                        </p:tav>
                                        <p:tav tm="100000">
                                          <p:val>
                                            <p:strVal val="#ppt_x"/>
                                          </p:val>
                                        </p:tav>
                                      </p:tavLst>
                                    </p:anim>
                                    <p:anim calcmode="lin" valueType="num">
                                      <p:cBhvr>
                                        <p:cTn id="194" dur="1000" fill="hold"/>
                                        <p:tgtEl>
                                          <p:spTgt spid="42"/>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43"/>
                                        </p:tgtEl>
                                        <p:attrNameLst>
                                          <p:attrName>style.visibility</p:attrName>
                                        </p:attrNameLst>
                                      </p:cBhvr>
                                      <p:to>
                                        <p:strVal val="visible"/>
                                      </p:to>
                                    </p:set>
                                    <p:animEffect transition="in" filter="fade">
                                      <p:cBhvr>
                                        <p:cTn id="197" dur="1000"/>
                                        <p:tgtEl>
                                          <p:spTgt spid="43"/>
                                        </p:tgtEl>
                                      </p:cBhvr>
                                    </p:animEffect>
                                    <p:anim calcmode="lin" valueType="num">
                                      <p:cBhvr>
                                        <p:cTn id="198" dur="1000" fill="hold"/>
                                        <p:tgtEl>
                                          <p:spTgt spid="43"/>
                                        </p:tgtEl>
                                        <p:attrNameLst>
                                          <p:attrName>ppt_x</p:attrName>
                                        </p:attrNameLst>
                                      </p:cBhvr>
                                      <p:tavLst>
                                        <p:tav tm="0">
                                          <p:val>
                                            <p:strVal val="#ppt_x"/>
                                          </p:val>
                                        </p:tav>
                                        <p:tav tm="100000">
                                          <p:val>
                                            <p:strVal val="#ppt_x"/>
                                          </p:val>
                                        </p:tav>
                                      </p:tavLst>
                                    </p:anim>
                                    <p:anim calcmode="lin" valueType="num">
                                      <p:cBhvr>
                                        <p:cTn id="199" dur="1000" fill="hold"/>
                                        <p:tgtEl>
                                          <p:spTgt spid="43"/>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44"/>
                                        </p:tgtEl>
                                        <p:attrNameLst>
                                          <p:attrName>style.visibility</p:attrName>
                                        </p:attrNameLst>
                                      </p:cBhvr>
                                      <p:to>
                                        <p:strVal val="visible"/>
                                      </p:to>
                                    </p:set>
                                    <p:animEffect transition="in" filter="fade">
                                      <p:cBhvr>
                                        <p:cTn id="202" dur="1000"/>
                                        <p:tgtEl>
                                          <p:spTgt spid="44"/>
                                        </p:tgtEl>
                                      </p:cBhvr>
                                    </p:animEffect>
                                    <p:anim calcmode="lin" valueType="num">
                                      <p:cBhvr>
                                        <p:cTn id="203" dur="1000" fill="hold"/>
                                        <p:tgtEl>
                                          <p:spTgt spid="44"/>
                                        </p:tgtEl>
                                        <p:attrNameLst>
                                          <p:attrName>ppt_x</p:attrName>
                                        </p:attrNameLst>
                                      </p:cBhvr>
                                      <p:tavLst>
                                        <p:tav tm="0">
                                          <p:val>
                                            <p:strVal val="#ppt_x"/>
                                          </p:val>
                                        </p:tav>
                                        <p:tav tm="100000">
                                          <p:val>
                                            <p:strVal val="#ppt_x"/>
                                          </p:val>
                                        </p:tav>
                                      </p:tavLst>
                                    </p:anim>
                                    <p:anim calcmode="lin" valueType="num">
                                      <p:cBhvr>
                                        <p:cTn id="204" dur="1000" fill="hold"/>
                                        <p:tgtEl>
                                          <p:spTgt spid="4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45"/>
                                        </p:tgtEl>
                                        <p:attrNameLst>
                                          <p:attrName>style.visibility</p:attrName>
                                        </p:attrNameLst>
                                      </p:cBhvr>
                                      <p:to>
                                        <p:strVal val="visible"/>
                                      </p:to>
                                    </p:set>
                                    <p:animEffect transition="in" filter="fade">
                                      <p:cBhvr>
                                        <p:cTn id="207" dur="1000"/>
                                        <p:tgtEl>
                                          <p:spTgt spid="45"/>
                                        </p:tgtEl>
                                      </p:cBhvr>
                                    </p:animEffect>
                                    <p:anim calcmode="lin" valueType="num">
                                      <p:cBhvr>
                                        <p:cTn id="208" dur="1000" fill="hold"/>
                                        <p:tgtEl>
                                          <p:spTgt spid="45"/>
                                        </p:tgtEl>
                                        <p:attrNameLst>
                                          <p:attrName>ppt_x</p:attrName>
                                        </p:attrNameLst>
                                      </p:cBhvr>
                                      <p:tavLst>
                                        <p:tav tm="0">
                                          <p:val>
                                            <p:strVal val="#ppt_x"/>
                                          </p:val>
                                        </p:tav>
                                        <p:tav tm="100000">
                                          <p:val>
                                            <p:strVal val="#ppt_x"/>
                                          </p:val>
                                        </p:tav>
                                      </p:tavLst>
                                    </p:anim>
                                    <p:anim calcmode="lin" valueType="num">
                                      <p:cBhvr>
                                        <p:cTn id="209" dur="1000" fill="hold"/>
                                        <p:tgtEl>
                                          <p:spTgt spid="45"/>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6"/>
                                        </p:tgtEl>
                                        <p:attrNameLst>
                                          <p:attrName>style.visibility</p:attrName>
                                        </p:attrNameLst>
                                      </p:cBhvr>
                                      <p:to>
                                        <p:strVal val="visible"/>
                                      </p:to>
                                    </p:set>
                                    <p:animEffect transition="in" filter="fade">
                                      <p:cBhvr>
                                        <p:cTn id="212" dur="1000"/>
                                        <p:tgtEl>
                                          <p:spTgt spid="46"/>
                                        </p:tgtEl>
                                      </p:cBhvr>
                                    </p:animEffect>
                                    <p:anim calcmode="lin" valueType="num">
                                      <p:cBhvr>
                                        <p:cTn id="213" dur="1000" fill="hold"/>
                                        <p:tgtEl>
                                          <p:spTgt spid="46"/>
                                        </p:tgtEl>
                                        <p:attrNameLst>
                                          <p:attrName>ppt_x</p:attrName>
                                        </p:attrNameLst>
                                      </p:cBhvr>
                                      <p:tavLst>
                                        <p:tav tm="0">
                                          <p:val>
                                            <p:strVal val="#ppt_x"/>
                                          </p:val>
                                        </p:tav>
                                        <p:tav tm="100000">
                                          <p:val>
                                            <p:strVal val="#ppt_x"/>
                                          </p:val>
                                        </p:tav>
                                      </p:tavLst>
                                    </p:anim>
                                    <p:anim calcmode="lin" valueType="num">
                                      <p:cBhvr>
                                        <p:cTn id="214" dur="1000" fill="hold"/>
                                        <p:tgtEl>
                                          <p:spTgt spid="46"/>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7"/>
                                        </p:tgtEl>
                                        <p:attrNameLst>
                                          <p:attrName>style.visibility</p:attrName>
                                        </p:attrNameLst>
                                      </p:cBhvr>
                                      <p:to>
                                        <p:strVal val="visible"/>
                                      </p:to>
                                    </p:set>
                                    <p:animEffect transition="in" filter="fade">
                                      <p:cBhvr>
                                        <p:cTn id="217" dur="1000"/>
                                        <p:tgtEl>
                                          <p:spTgt spid="47"/>
                                        </p:tgtEl>
                                      </p:cBhvr>
                                    </p:animEffect>
                                    <p:anim calcmode="lin" valueType="num">
                                      <p:cBhvr>
                                        <p:cTn id="218" dur="1000" fill="hold"/>
                                        <p:tgtEl>
                                          <p:spTgt spid="47"/>
                                        </p:tgtEl>
                                        <p:attrNameLst>
                                          <p:attrName>ppt_x</p:attrName>
                                        </p:attrNameLst>
                                      </p:cBhvr>
                                      <p:tavLst>
                                        <p:tav tm="0">
                                          <p:val>
                                            <p:strVal val="#ppt_x"/>
                                          </p:val>
                                        </p:tav>
                                        <p:tav tm="100000">
                                          <p:val>
                                            <p:strVal val="#ppt_x"/>
                                          </p:val>
                                        </p:tav>
                                      </p:tavLst>
                                    </p:anim>
                                    <p:anim calcmode="lin" valueType="num">
                                      <p:cBhvr>
                                        <p:cTn id="219" dur="1000" fill="hold"/>
                                        <p:tgtEl>
                                          <p:spTgt spid="47"/>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8"/>
                                        </p:tgtEl>
                                        <p:attrNameLst>
                                          <p:attrName>style.visibility</p:attrName>
                                        </p:attrNameLst>
                                      </p:cBhvr>
                                      <p:to>
                                        <p:strVal val="visible"/>
                                      </p:to>
                                    </p:set>
                                    <p:animEffect transition="in" filter="fade">
                                      <p:cBhvr>
                                        <p:cTn id="222" dur="1000"/>
                                        <p:tgtEl>
                                          <p:spTgt spid="48"/>
                                        </p:tgtEl>
                                      </p:cBhvr>
                                    </p:animEffect>
                                    <p:anim calcmode="lin" valueType="num">
                                      <p:cBhvr>
                                        <p:cTn id="223" dur="1000" fill="hold"/>
                                        <p:tgtEl>
                                          <p:spTgt spid="48"/>
                                        </p:tgtEl>
                                        <p:attrNameLst>
                                          <p:attrName>ppt_x</p:attrName>
                                        </p:attrNameLst>
                                      </p:cBhvr>
                                      <p:tavLst>
                                        <p:tav tm="0">
                                          <p:val>
                                            <p:strVal val="#ppt_x"/>
                                          </p:val>
                                        </p:tav>
                                        <p:tav tm="100000">
                                          <p:val>
                                            <p:strVal val="#ppt_x"/>
                                          </p:val>
                                        </p:tav>
                                      </p:tavLst>
                                    </p:anim>
                                    <p:anim calcmode="lin" valueType="num">
                                      <p:cBhvr>
                                        <p:cTn id="224" dur="1000" fill="hold"/>
                                        <p:tgtEl>
                                          <p:spTgt spid="48"/>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9"/>
                                        </p:tgtEl>
                                        <p:attrNameLst>
                                          <p:attrName>style.visibility</p:attrName>
                                        </p:attrNameLst>
                                      </p:cBhvr>
                                      <p:to>
                                        <p:strVal val="visible"/>
                                      </p:to>
                                    </p:set>
                                    <p:animEffect transition="in" filter="fade">
                                      <p:cBhvr>
                                        <p:cTn id="227" dur="1000"/>
                                        <p:tgtEl>
                                          <p:spTgt spid="49"/>
                                        </p:tgtEl>
                                      </p:cBhvr>
                                    </p:animEffect>
                                    <p:anim calcmode="lin" valueType="num">
                                      <p:cBhvr>
                                        <p:cTn id="228" dur="1000" fill="hold"/>
                                        <p:tgtEl>
                                          <p:spTgt spid="49"/>
                                        </p:tgtEl>
                                        <p:attrNameLst>
                                          <p:attrName>ppt_x</p:attrName>
                                        </p:attrNameLst>
                                      </p:cBhvr>
                                      <p:tavLst>
                                        <p:tav tm="0">
                                          <p:val>
                                            <p:strVal val="#ppt_x"/>
                                          </p:val>
                                        </p:tav>
                                        <p:tav tm="100000">
                                          <p:val>
                                            <p:strVal val="#ppt_x"/>
                                          </p:val>
                                        </p:tav>
                                      </p:tavLst>
                                    </p:anim>
                                    <p:anim calcmode="lin" valueType="num">
                                      <p:cBhvr>
                                        <p:cTn id="229" dur="1000" fill="hold"/>
                                        <p:tgtEl>
                                          <p:spTgt spid="49"/>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50"/>
                                        </p:tgtEl>
                                        <p:attrNameLst>
                                          <p:attrName>style.visibility</p:attrName>
                                        </p:attrNameLst>
                                      </p:cBhvr>
                                      <p:to>
                                        <p:strVal val="visible"/>
                                      </p:to>
                                    </p:set>
                                    <p:animEffect transition="in" filter="fade">
                                      <p:cBhvr>
                                        <p:cTn id="232" dur="1000"/>
                                        <p:tgtEl>
                                          <p:spTgt spid="50"/>
                                        </p:tgtEl>
                                      </p:cBhvr>
                                    </p:animEffect>
                                    <p:anim calcmode="lin" valueType="num">
                                      <p:cBhvr>
                                        <p:cTn id="233" dur="1000" fill="hold"/>
                                        <p:tgtEl>
                                          <p:spTgt spid="50"/>
                                        </p:tgtEl>
                                        <p:attrNameLst>
                                          <p:attrName>ppt_x</p:attrName>
                                        </p:attrNameLst>
                                      </p:cBhvr>
                                      <p:tavLst>
                                        <p:tav tm="0">
                                          <p:val>
                                            <p:strVal val="#ppt_x"/>
                                          </p:val>
                                        </p:tav>
                                        <p:tav tm="100000">
                                          <p:val>
                                            <p:strVal val="#ppt_x"/>
                                          </p:val>
                                        </p:tav>
                                      </p:tavLst>
                                    </p:anim>
                                    <p:anim calcmode="lin" valueType="num">
                                      <p:cBhvr>
                                        <p:cTn id="234" dur="1000" fill="hold"/>
                                        <p:tgtEl>
                                          <p:spTgt spid="50"/>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51"/>
                                        </p:tgtEl>
                                        <p:attrNameLst>
                                          <p:attrName>style.visibility</p:attrName>
                                        </p:attrNameLst>
                                      </p:cBhvr>
                                      <p:to>
                                        <p:strVal val="visible"/>
                                      </p:to>
                                    </p:set>
                                    <p:animEffect transition="in" filter="fade">
                                      <p:cBhvr>
                                        <p:cTn id="237" dur="1000"/>
                                        <p:tgtEl>
                                          <p:spTgt spid="51"/>
                                        </p:tgtEl>
                                      </p:cBhvr>
                                    </p:animEffect>
                                    <p:anim calcmode="lin" valueType="num">
                                      <p:cBhvr>
                                        <p:cTn id="238" dur="1000" fill="hold"/>
                                        <p:tgtEl>
                                          <p:spTgt spid="51"/>
                                        </p:tgtEl>
                                        <p:attrNameLst>
                                          <p:attrName>ppt_x</p:attrName>
                                        </p:attrNameLst>
                                      </p:cBhvr>
                                      <p:tavLst>
                                        <p:tav tm="0">
                                          <p:val>
                                            <p:strVal val="#ppt_x"/>
                                          </p:val>
                                        </p:tav>
                                        <p:tav tm="100000">
                                          <p:val>
                                            <p:strVal val="#ppt_x"/>
                                          </p:val>
                                        </p:tav>
                                      </p:tavLst>
                                    </p:anim>
                                    <p:anim calcmode="lin" valueType="num">
                                      <p:cBhvr>
                                        <p:cTn id="239" dur="1000" fill="hold"/>
                                        <p:tgtEl>
                                          <p:spTgt spid="51"/>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52"/>
                                        </p:tgtEl>
                                        <p:attrNameLst>
                                          <p:attrName>style.visibility</p:attrName>
                                        </p:attrNameLst>
                                      </p:cBhvr>
                                      <p:to>
                                        <p:strVal val="visible"/>
                                      </p:to>
                                    </p:set>
                                    <p:animEffect transition="in" filter="fade">
                                      <p:cBhvr>
                                        <p:cTn id="242" dur="1000"/>
                                        <p:tgtEl>
                                          <p:spTgt spid="52"/>
                                        </p:tgtEl>
                                      </p:cBhvr>
                                    </p:animEffect>
                                    <p:anim calcmode="lin" valueType="num">
                                      <p:cBhvr>
                                        <p:cTn id="243" dur="1000" fill="hold"/>
                                        <p:tgtEl>
                                          <p:spTgt spid="52"/>
                                        </p:tgtEl>
                                        <p:attrNameLst>
                                          <p:attrName>ppt_x</p:attrName>
                                        </p:attrNameLst>
                                      </p:cBhvr>
                                      <p:tavLst>
                                        <p:tav tm="0">
                                          <p:val>
                                            <p:strVal val="#ppt_x"/>
                                          </p:val>
                                        </p:tav>
                                        <p:tav tm="100000">
                                          <p:val>
                                            <p:strVal val="#ppt_x"/>
                                          </p:val>
                                        </p:tav>
                                      </p:tavLst>
                                    </p:anim>
                                    <p:anim calcmode="lin" valueType="num">
                                      <p:cBhvr>
                                        <p:cTn id="244" dur="1000" fill="hold"/>
                                        <p:tgtEl>
                                          <p:spTgt spid="52"/>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53"/>
                                        </p:tgtEl>
                                        <p:attrNameLst>
                                          <p:attrName>style.visibility</p:attrName>
                                        </p:attrNameLst>
                                      </p:cBhvr>
                                      <p:to>
                                        <p:strVal val="visible"/>
                                      </p:to>
                                    </p:set>
                                    <p:animEffect transition="in" filter="fade">
                                      <p:cBhvr>
                                        <p:cTn id="247" dur="1000"/>
                                        <p:tgtEl>
                                          <p:spTgt spid="53"/>
                                        </p:tgtEl>
                                      </p:cBhvr>
                                    </p:animEffect>
                                    <p:anim calcmode="lin" valueType="num">
                                      <p:cBhvr>
                                        <p:cTn id="248" dur="1000" fill="hold"/>
                                        <p:tgtEl>
                                          <p:spTgt spid="53"/>
                                        </p:tgtEl>
                                        <p:attrNameLst>
                                          <p:attrName>ppt_x</p:attrName>
                                        </p:attrNameLst>
                                      </p:cBhvr>
                                      <p:tavLst>
                                        <p:tav tm="0">
                                          <p:val>
                                            <p:strVal val="#ppt_x"/>
                                          </p:val>
                                        </p:tav>
                                        <p:tav tm="100000">
                                          <p:val>
                                            <p:strVal val="#ppt_x"/>
                                          </p:val>
                                        </p:tav>
                                      </p:tavLst>
                                    </p:anim>
                                    <p:anim calcmode="lin" valueType="num">
                                      <p:cBhvr>
                                        <p:cTn id="249" dur="1000" fill="hold"/>
                                        <p:tgtEl>
                                          <p:spTgt spid="53"/>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54"/>
                                        </p:tgtEl>
                                        <p:attrNameLst>
                                          <p:attrName>style.visibility</p:attrName>
                                        </p:attrNameLst>
                                      </p:cBhvr>
                                      <p:to>
                                        <p:strVal val="visible"/>
                                      </p:to>
                                    </p:set>
                                    <p:animEffect transition="in" filter="fade">
                                      <p:cBhvr>
                                        <p:cTn id="252" dur="1000"/>
                                        <p:tgtEl>
                                          <p:spTgt spid="54"/>
                                        </p:tgtEl>
                                      </p:cBhvr>
                                    </p:animEffect>
                                    <p:anim calcmode="lin" valueType="num">
                                      <p:cBhvr>
                                        <p:cTn id="253" dur="1000" fill="hold"/>
                                        <p:tgtEl>
                                          <p:spTgt spid="54"/>
                                        </p:tgtEl>
                                        <p:attrNameLst>
                                          <p:attrName>ppt_x</p:attrName>
                                        </p:attrNameLst>
                                      </p:cBhvr>
                                      <p:tavLst>
                                        <p:tav tm="0">
                                          <p:val>
                                            <p:strVal val="#ppt_x"/>
                                          </p:val>
                                        </p:tav>
                                        <p:tav tm="100000">
                                          <p:val>
                                            <p:strVal val="#ppt_x"/>
                                          </p:val>
                                        </p:tav>
                                      </p:tavLst>
                                    </p:anim>
                                    <p:anim calcmode="lin" valueType="num">
                                      <p:cBhvr>
                                        <p:cTn id="254" dur="1000" fill="hold"/>
                                        <p:tgtEl>
                                          <p:spTgt spid="54"/>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55"/>
                                        </p:tgtEl>
                                        <p:attrNameLst>
                                          <p:attrName>style.visibility</p:attrName>
                                        </p:attrNameLst>
                                      </p:cBhvr>
                                      <p:to>
                                        <p:strVal val="visible"/>
                                      </p:to>
                                    </p:set>
                                    <p:animEffect transition="in" filter="fade">
                                      <p:cBhvr>
                                        <p:cTn id="257" dur="1000"/>
                                        <p:tgtEl>
                                          <p:spTgt spid="55"/>
                                        </p:tgtEl>
                                      </p:cBhvr>
                                    </p:animEffect>
                                    <p:anim calcmode="lin" valueType="num">
                                      <p:cBhvr>
                                        <p:cTn id="258" dur="1000" fill="hold"/>
                                        <p:tgtEl>
                                          <p:spTgt spid="55"/>
                                        </p:tgtEl>
                                        <p:attrNameLst>
                                          <p:attrName>ppt_x</p:attrName>
                                        </p:attrNameLst>
                                      </p:cBhvr>
                                      <p:tavLst>
                                        <p:tav tm="0">
                                          <p:val>
                                            <p:strVal val="#ppt_x"/>
                                          </p:val>
                                        </p:tav>
                                        <p:tav tm="100000">
                                          <p:val>
                                            <p:strVal val="#ppt_x"/>
                                          </p:val>
                                        </p:tav>
                                      </p:tavLst>
                                    </p:anim>
                                    <p:anim calcmode="lin" valueType="num">
                                      <p:cBhvr>
                                        <p:cTn id="259" dur="1000" fill="hold"/>
                                        <p:tgtEl>
                                          <p:spTgt spid="55"/>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56"/>
                                        </p:tgtEl>
                                        <p:attrNameLst>
                                          <p:attrName>style.visibility</p:attrName>
                                        </p:attrNameLst>
                                      </p:cBhvr>
                                      <p:to>
                                        <p:strVal val="visible"/>
                                      </p:to>
                                    </p:set>
                                    <p:animEffect transition="in" filter="fade">
                                      <p:cBhvr>
                                        <p:cTn id="262" dur="1000"/>
                                        <p:tgtEl>
                                          <p:spTgt spid="56"/>
                                        </p:tgtEl>
                                      </p:cBhvr>
                                    </p:animEffect>
                                    <p:anim calcmode="lin" valueType="num">
                                      <p:cBhvr>
                                        <p:cTn id="263" dur="1000" fill="hold"/>
                                        <p:tgtEl>
                                          <p:spTgt spid="56"/>
                                        </p:tgtEl>
                                        <p:attrNameLst>
                                          <p:attrName>ppt_x</p:attrName>
                                        </p:attrNameLst>
                                      </p:cBhvr>
                                      <p:tavLst>
                                        <p:tav tm="0">
                                          <p:val>
                                            <p:strVal val="#ppt_x"/>
                                          </p:val>
                                        </p:tav>
                                        <p:tav tm="100000">
                                          <p:val>
                                            <p:strVal val="#ppt_x"/>
                                          </p:val>
                                        </p:tav>
                                      </p:tavLst>
                                    </p:anim>
                                    <p:anim calcmode="lin" valueType="num">
                                      <p:cBhvr>
                                        <p:cTn id="264" dur="1000" fill="hold"/>
                                        <p:tgtEl>
                                          <p:spTgt spid="56"/>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57"/>
                                        </p:tgtEl>
                                        <p:attrNameLst>
                                          <p:attrName>style.visibility</p:attrName>
                                        </p:attrNameLst>
                                      </p:cBhvr>
                                      <p:to>
                                        <p:strVal val="visible"/>
                                      </p:to>
                                    </p:set>
                                    <p:animEffect transition="in" filter="fade">
                                      <p:cBhvr>
                                        <p:cTn id="267" dur="1000"/>
                                        <p:tgtEl>
                                          <p:spTgt spid="57"/>
                                        </p:tgtEl>
                                      </p:cBhvr>
                                    </p:animEffect>
                                    <p:anim calcmode="lin" valueType="num">
                                      <p:cBhvr>
                                        <p:cTn id="268" dur="1000" fill="hold"/>
                                        <p:tgtEl>
                                          <p:spTgt spid="57"/>
                                        </p:tgtEl>
                                        <p:attrNameLst>
                                          <p:attrName>ppt_x</p:attrName>
                                        </p:attrNameLst>
                                      </p:cBhvr>
                                      <p:tavLst>
                                        <p:tav tm="0">
                                          <p:val>
                                            <p:strVal val="#ppt_x"/>
                                          </p:val>
                                        </p:tav>
                                        <p:tav tm="100000">
                                          <p:val>
                                            <p:strVal val="#ppt_x"/>
                                          </p:val>
                                        </p:tav>
                                      </p:tavLst>
                                    </p:anim>
                                    <p:anim calcmode="lin" valueType="num">
                                      <p:cBhvr>
                                        <p:cTn id="269" dur="1000" fill="hold"/>
                                        <p:tgtEl>
                                          <p:spTgt spid="57"/>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58"/>
                                        </p:tgtEl>
                                        <p:attrNameLst>
                                          <p:attrName>style.visibility</p:attrName>
                                        </p:attrNameLst>
                                      </p:cBhvr>
                                      <p:to>
                                        <p:strVal val="visible"/>
                                      </p:to>
                                    </p:set>
                                    <p:animEffect transition="in" filter="fade">
                                      <p:cBhvr>
                                        <p:cTn id="272" dur="1000"/>
                                        <p:tgtEl>
                                          <p:spTgt spid="58"/>
                                        </p:tgtEl>
                                      </p:cBhvr>
                                    </p:animEffect>
                                    <p:anim calcmode="lin" valueType="num">
                                      <p:cBhvr>
                                        <p:cTn id="273" dur="1000" fill="hold"/>
                                        <p:tgtEl>
                                          <p:spTgt spid="58"/>
                                        </p:tgtEl>
                                        <p:attrNameLst>
                                          <p:attrName>ppt_x</p:attrName>
                                        </p:attrNameLst>
                                      </p:cBhvr>
                                      <p:tavLst>
                                        <p:tav tm="0">
                                          <p:val>
                                            <p:strVal val="#ppt_x"/>
                                          </p:val>
                                        </p:tav>
                                        <p:tav tm="100000">
                                          <p:val>
                                            <p:strVal val="#ppt_x"/>
                                          </p:val>
                                        </p:tav>
                                      </p:tavLst>
                                    </p:anim>
                                    <p:anim calcmode="lin" valueType="num">
                                      <p:cBhvr>
                                        <p:cTn id="274" dur="1000" fill="hold"/>
                                        <p:tgtEl>
                                          <p:spTgt spid="58"/>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59"/>
                                        </p:tgtEl>
                                        <p:attrNameLst>
                                          <p:attrName>style.visibility</p:attrName>
                                        </p:attrNameLst>
                                      </p:cBhvr>
                                      <p:to>
                                        <p:strVal val="visible"/>
                                      </p:to>
                                    </p:set>
                                    <p:animEffect transition="in" filter="fade">
                                      <p:cBhvr>
                                        <p:cTn id="277" dur="1000"/>
                                        <p:tgtEl>
                                          <p:spTgt spid="59"/>
                                        </p:tgtEl>
                                      </p:cBhvr>
                                    </p:animEffect>
                                    <p:anim calcmode="lin" valueType="num">
                                      <p:cBhvr>
                                        <p:cTn id="278" dur="1000" fill="hold"/>
                                        <p:tgtEl>
                                          <p:spTgt spid="59"/>
                                        </p:tgtEl>
                                        <p:attrNameLst>
                                          <p:attrName>ppt_x</p:attrName>
                                        </p:attrNameLst>
                                      </p:cBhvr>
                                      <p:tavLst>
                                        <p:tav tm="0">
                                          <p:val>
                                            <p:strVal val="#ppt_x"/>
                                          </p:val>
                                        </p:tav>
                                        <p:tav tm="100000">
                                          <p:val>
                                            <p:strVal val="#ppt_x"/>
                                          </p:val>
                                        </p:tav>
                                      </p:tavLst>
                                    </p:anim>
                                    <p:anim calcmode="lin" valueType="num">
                                      <p:cBhvr>
                                        <p:cTn id="279" dur="1000" fill="hold"/>
                                        <p:tgtEl>
                                          <p:spTgt spid="59"/>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60"/>
                                        </p:tgtEl>
                                        <p:attrNameLst>
                                          <p:attrName>style.visibility</p:attrName>
                                        </p:attrNameLst>
                                      </p:cBhvr>
                                      <p:to>
                                        <p:strVal val="visible"/>
                                      </p:to>
                                    </p:set>
                                    <p:animEffect transition="in" filter="fade">
                                      <p:cBhvr>
                                        <p:cTn id="282" dur="1000"/>
                                        <p:tgtEl>
                                          <p:spTgt spid="60"/>
                                        </p:tgtEl>
                                      </p:cBhvr>
                                    </p:animEffect>
                                    <p:anim calcmode="lin" valueType="num">
                                      <p:cBhvr>
                                        <p:cTn id="283" dur="1000" fill="hold"/>
                                        <p:tgtEl>
                                          <p:spTgt spid="60"/>
                                        </p:tgtEl>
                                        <p:attrNameLst>
                                          <p:attrName>ppt_x</p:attrName>
                                        </p:attrNameLst>
                                      </p:cBhvr>
                                      <p:tavLst>
                                        <p:tav tm="0">
                                          <p:val>
                                            <p:strVal val="#ppt_x"/>
                                          </p:val>
                                        </p:tav>
                                        <p:tav tm="100000">
                                          <p:val>
                                            <p:strVal val="#ppt_x"/>
                                          </p:val>
                                        </p:tav>
                                      </p:tavLst>
                                    </p:anim>
                                    <p:anim calcmode="lin" valueType="num">
                                      <p:cBhvr>
                                        <p:cTn id="284" dur="1000" fill="hold"/>
                                        <p:tgtEl>
                                          <p:spTgt spid="60"/>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61"/>
                                        </p:tgtEl>
                                        <p:attrNameLst>
                                          <p:attrName>style.visibility</p:attrName>
                                        </p:attrNameLst>
                                      </p:cBhvr>
                                      <p:to>
                                        <p:strVal val="visible"/>
                                      </p:to>
                                    </p:set>
                                    <p:animEffect transition="in" filter="fade">
                                      <p:cBhvr>
                                        <p:cTn id="287" dur="1000"/>
                                        <p:tgtEl>
                                          <p:spTgt spid="61"/>
                                        </p:tgtEl>
                                      </p:cBhvr>
                                    </p:animEffect>
                                    <p:anim calcmode="lin" valueType="num">
                                      <p:cBhvr>
                                        <p:cTn id="288" dur="1000" fill="hold"/>
                                        <p:tgtEl>
                                          <p:spTgt spid="61"/>
                                        </p:tgtEl>
                                        <p:attrNameLst>
                                          <p:attrName>ppt_x</p:attrName>
                                        </p:attrNameLst>
                                      </p:cBhvr>
                                      <p:tavLst>
                                        <p:tav tm="0">
                                          <p:val>
                                            <p:strVal val="#ppt_x"/>
                                          </p:val>
                                        </p:tav>
                                        <p:tav tm="100000">
                                          <p:val>
                                            <p:strVal val="#ppt_x"/>
                                          </p:val>
                                        </p:tav>
                                      </p:tavLst>
                                    </p:anim>
                                    <p:anim calcmode="lin" valueType="num">
                                      <p:cBhvr>
                                        <p:cTn id="289" dur="1000" fill="hold"/>
                                        <p:tgtEl>
                                          <p:spTgt spid="61"/>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62"/>
                                        </p:tgtEl>
                                        <p:attrNameLst>
                                          <p:attrName>style.visibility</p:attrName>
                                        </p:attrNameLst>
                                      </p:cBhvr>
                                      <p:to>
                                        <p:strVal val="visible"/>
                                      </p:to>
                                    </p:set>
                                    <p:animEffect transition="in" filter="fade">
                                      <p:cBhvr>
                                        <p:cTn id="292" dur="1000"/>
                                        <p:tgtEl>
                                          <p:spTgt spid="62"/>
                                        </p:tgtEl>
                                      </p:cBhvr>
                                    </p:animEffect>
                                    <p:anim calcmode="lin" valueType="num">
                                      <p:cBhvr>
                                        <p:cTn id="293" dur="1000" fill="hold"/>
                                        <p:tgtEl>
                                          <p:spTgt spid="62"/>
                                        </p:tgtEl>
                                        <p:attrNameLst>
                                          <p:attrName>ppt_x</p:attrName>
                                        </p:attrNameLst>
                                      </p:cBhvr>
                                      <p:tavLst>
                                        <p:tav tm="0">
                                          <p:val>
                                            <p:strVal val="#ppt_x"/>
                                          </p:val>
                                        </p:tav>
                                        <p:tav tm="100000">
                                          <p:val>
                                            <p:strVal val="#ppt_x"/>
                                          </p:val>
                                        </p:tav>
                                      </p:tavLst>
                                    </p:anim>
                                    <p:anim calcmode="lin" valueType="num">
                                      <p:cBhvr>
                                        <p:cTn id="294" dur="1000" fill="hold"/>
                                        <p:tgtEl>
                                          <p:spTgt spid="62"/>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63"/>
                                        </p:tgtEl>
                                        <p:attrNameLst>
                                          <p:attrName>style.visibility</p:attrName>
                                        </p:attrNameLst>
                                      </p:cBhvr>
                                      <p:to>
                                        <p:strVal val="visible"/>
                                      </p:to>
                                    </p:set>
                                    <p:animEffect transition="in" filter="fade">
                                      <p:cBhvr>
                                        <p:cTn id="297" dur="1000"/>
                                        <p:tgtEl>
                                          <p:spTgt spid="63"/>
                                        </p:tgtEl>
                                      </p:cBhvr>
                                    </p:animEffect>
                                    <p:anim calcmode="lin" valueType="num">
                                      <p:cBhvr>
                                        <p:cTn id="298" dur="1000" fill="hold"/>
                                        <p:tgtEl>
                                          <p:spTgt spid="63"/>
                                        </p:tgtEl>
                                        <p:attrNameLst>
                                          <p:attrName>ppt_x</p:attrName>
                                        </p:attrNameLst>
                                      </p:cBhvr>
                                      <p:tavLst>
                                        <p:tav tm="0">
                                          <p:val>
                                            <p:strVal val="#ppt_x"/>
                                          </p:val>
                                        </p:tav>
                                        <p:tav tm="100000">
                                          <p:val>
                                            <p:strVal val="#ppt_x"/>
                                          </p:val>
                                        </p:tav>
                                      </p:tavLst>
                                    </p:anim>
                                    <p:anim calcmode="lin" valueType="num">
                                      <p:cBhvr>
                                        <p:cTn id="299" dur="1000" fill="hold"/>
                                        <p:tgtEl>
                                          <p:spTgt spid="63"/>
                                        </p:tgtEl>
                                        <p:attrNameLst>
                                          <p:attrName>ppt_y</p:attrName>
                                        </p:attrNameLst>
                                      </p:cBhvr>
                                      <p:tavLst>
                                        <p:tav tm="0">
                                          <p:val>
                                            <p:strVal val="#ppt_y+.1"/>
                                          </p:val>
                                        </p:tav>
                                        <p:tav tm="100000">
                                          <p:val>
                                            <p:strVal val="#ppt_y"/>
                                          </p:val>
                                        </p:tav>
                                      </p:tavLst>
                                    </p:anim>
                                  </p:childTnLst>
                                </p:cTn>
                              </p:par>
                              <p:par>
                                <p:cTn id="300" presetID="42" presetClass="entr" presetSubtype="0" fill="hold" grpId="0" nodeType="withEffect">
                                  <p:stCondLst>
                                    <p:cond delay="0"/>
                                  </p:stCondLst>
                                  <p:childTnLst>
                                    <p:set>
                                      <p:cBhvr>
                                        <p:cTn id="301" dur="1" fill="hold">
                                          <p:stCondLst>
                                            <p:cond delay="0"/>
                                          </p:stCondLst>
                                        </p:cTn>
                                        <p:tgtEl>
                                          <p:spTgt spid="64"/>
                                        </p:tgtEl>
                                        <p:attrNameLst>
                                          <p:attrName>style.visibility</p:attrName>
                                        </p:attrNameLst>
                                      </p:cBhvr>
                                      <p:to>
                                        <p:strVal val="visible"/>
                                      </p:to>
                                    </p:set>
                                    <p:animEffect transition="in" filter="fade">
                                      <p:cBhvr>
                                        <p:cTn id="302" dur="1000"/>
                                        <p:tgtEl>
                                          <p:spTgt spid="64"/>
                                        </p:tgtEl>
                                      </p:cBhvr>
                                    </p:animEffect>
                                    <p:anim calcmode="lin" valueType="num">
                                      <p:cBhvr>
                                        <p:cTn id="303" dur="1000" fill="hold"/>
                                        <p:tgtEl>
                                          <p:spTgt spid="64"/>
                                        </p:tgtEl>
                                        <p:attrNameLst>
                                          <p:attrName>ppt_x</p:attrName>
                                        </p:attrNameLst>
                                      </p:cBhvr>
                                      <p:tavLst>
                                        <p:tav tm="0">
                                          <p:val>
                                            <p:strVal val="#ppt_x"/>
                                          </p:val>
                                        </p:tav>
                                        <p:tav tm="100000">
                                          <p:val>
                                            <p:strVal val="#ppt_x"/>
                                          </p:val>
                                        </p:tav>
                                      </p:tavLst>
                                    </p:anim>
                                    <p:anim calcmode="lin" valueType="num">
                                      <p:cBhvr>
                                        <p:cTn id="304" dur="1000" fill="hold"/>
                                        <p:tgtEl>
                                          <p:spTgt spid="64"/>
                                        </p:tgtEl>
                                        <p:attrNameLst>
                                          <p:attrName>ppt_y</p:attrName>
                                        </p:attrNameLst>
                                      </p:cBhvr>
                                      <p:tavLst>
                                        <p:tav tm="0">
                                          <p:val>
                                            <p:strVal val="#ppt_y+.1"/>
                                          </p:val>
                                        </p:tav>
                                        <p:tav tm="100000">
                                          <p:val>
                                            <p:strVal val="#ppt_y"/>
                                          </p:val>
                                        </p:tav>
                                      </p:tavLst>
                                    </p:anim>
                                  </p:childTnLst>
                                </p:cTn>
                              </p:par>
                              <p:par>
                                <p:cTn id="305" presetID="42" presetClass="entr" presetSubtype="0" fill="hold" grpId="0" nodeType="withEffect">
                                  <p:stCondLst>
                                    <p:cond delay="0"/>
                                  </p:stCondLst>
                                  <p:childTnLst>
                                    <p:set>
                                      <p:cBhvr>
                                        <p:cTn id="306" dur="1" fill="hold">
                                          <p:stCondLst>
                                            <p:cond delay="0"/>
                                          </p:stCondLst>
                                        </p:cTn>
                                        <p:tgtEl>
                                          <p:spTgt spid="65"/>
                                        </p:tgtEl>
                                        <p:attrNameLst>
                                          <p:attrName>style.visibility</p:attrName>
                                        </p:attrNameLst>
                                      </p:cBhvr>
                                      <p:to>
                                        <p:strVal val="visible"/>
                                      </p:to>
                                    </p:set>
                                    <p:animEffect transition="in" filter="fade">
                                      <p:cBhvr>
                                        <p:cTn id="307" dur="1000"/>
                                        <p:tgtEl>
                                          <p:spTgt spid="65"/>
                                        </p:tgtEl>
                                      </p:cBhvr>
                                    </p:animEffect>
                                    <p:anim calcmode="lin" valueType="num">
                                      <p:cBhvr>
                                        <p:cTn id="308" dur="1000" fill="hold"/>
                                        <p:tgtEl>
                                          <p:spTgt spid="65"/>
                                        </p:tgtEl>
                                        <p:attrNameLst>
                                          <p:attrName>ppt_x</p:attrName>
                                        </p:attrNameLst>
                                      </p:cBhvr>
                                      <p:tavLst>
                                        <p:tav tm="0">
                                          <p:val>
                                            <p:strVal val="#ppt_x"/>
                                          </p:val>
                                        </p:tav>
                                        <p:tav tm="100000">
                                          <p:val>
                                            <p:strVal val="#ppt_x"/>
                                          </p:val>
                                        </p:tav>
                                      </p:tavLst>
                                    </p:anim>
                                    <p:anim calcmode="lin" valueType="num">
                                      <p:cBhvr>
                                        <p:cTn id="309" dur="1000" fill="hold"/>
                                        <p:tgtEl>
                                          <p:spTgt spid="65"/>
                                        </p:tgtEl>
                                        <p:attrNameLst>
                                          <p:attrName>ppt_y</p:attrName>
                                        </p:attrNameLst>
                                      </p:cBhvr>
                                      <p:tavLst>
                                        <p:tav tm="0">
                                          <p:val>
                                            <p:strVal val="#ppt_y+.1"/>
                                          </p:val>
                                        </p:tav>
                                        <p:tav tm="100000">
                                          <p:val>
                                            <p:strVal val="#ppt_y"/>
                                          </p:val>
                                        </p:tav>
                                      </p:tavLst>
                                    </p:anim>
                                  </p:childTnLst>
                                </p:cTn>
                              </p:par>
                              <p:par>
                                <p:cTn id="310" presetID="42" presetClass="entr" presetSubtype="0" fill="hold" grpId="0" nodeType="withEffect">
                                  <p:stCondLst>
                                    <p:cond delay="0"/>
                                  </p:stCondLst>
                                  <p:childTnLst>
                                    <p:set>
                                      <p:cBhvr>
                                        <p:cTn id="311" dur="1" fill="hold">
                                          <p:stCondLst>
                                            <p:cond delay="0"/>
                                          </p:stCondLst>
                                        </p:cTn>
                                        <p:tgtEl>
                                          <p:spTgt spid="66"/>
                                        </p:tgtEl>
                                        <p:attrNameLst>
                                          <p:attrName>style.visibility</p:attrName>
                                        </p:attrNameLst>
                                      </p:cBhvr>
                                      <p:to>
                                        <p:strVal val="visible"/>
                                      </p:to>
                                    </p:set>
                                    <p:animEffect transition="in" filter="fade">
                                      <p:cBhvr>
                                        <p:cTn id="312" dur="1000"/>
                                        <p:tgtEl>
                                          <p:spTgt spid="66"/>
                                        </p:tgtEl>
                                      </p:cBhvr>
                                    </p:animEffect>
                                    <p:anim calcmode="lin" valueType="num">
                                      <p:cBhvr>
                                        <p:cTn id="313" dur="1000" fill="hold"/>
                                        <p:tgtEl>
                                          <p:spTgt spid="66"/>
                                        </p:tgtEl>
                                        <p:attrNameLst>
                                          <p:attrName>ppt_x</p:attrName>
                                        </p:attrNameLst>
                                      </p:cBhvr>
                                      <p:tavLst>
                                        <p:tav tm="0">
                                          <p:val>
                                            <p:strVal val="#ppt_x"/>
                                          </p:val>
                                        </p:tav>
                                        <p:tav tm="100000">
                                          <p:val>
                                            <p:strVal val="#ppt_x"/>
                                          </p:val>
                                        </p:tav>
                                      </p:tavLst>
                                    </p:anim>
                                    <p:anim calcmode="lin" valueType="num">
                                      <p:cBhvr>
                                        <p:cTn id="314" dur="1000" fill="hold"/>
                                        <p:tgtEl>
                                          <p:spTgt spid="66"/>
                                        </p:tgtEl>
                                        <p:attrNameLst>
                                          <p:attrName>ppt_y</p:attrName>
                                        </p:attrNameLst>
                                      </p:cBhvr>
                                      <p:tavLst>
                                        <p:tav tm="0">
                                          <p:val>
                                            <p:strVal val="#ppt_y+.1"/>
                                          </p:val>
                                        </p:tav>
                                        <p:tav tm="100000">
                                          <p:val>
                                            <p:strVal val="#ppt_y"/>
                                          </p:val>
                                        </p:tav>
                                      </p:tavLst>
                                    </p:anim>
                                  </p:childTnLst>
                                </p:cTn>
                              </p:par>
                              <p:par>
                                <p:cTn id="315" presetID="42" presetClass="entr" presetSubtype="0" fill="hold" grpId="0" nodeType="withEffect">
                                  <p:stCondLst>
                                    <p:cond delay="0"/>
                                  </p:stCondLst>
                                  <p:childTnLst>
                                    <p:set>
                                      <p:cBhvr>
                                        <p:cTn id="316" dur="1" fill="hold">
                                          <p:stCondLst>
                                            <p:cond delay="0"/>
                                          </p:stCondLst>
                                        </p:cTn>
                                        <p:tgtEl>
                                          <p:spTgt spid="67"/>
                                        </p:tgtEl>
                                        <p:attrNameLst>
                                          <p:attrName>style.visibility</p:attrName>
                                        </p:attrNameLst>
                                      </p:cBhvr>
                                      <p:to>
                                        <p:strVal val="visible"/>
                                      </p:to>
                                    </p:set>
                                    <p:animEffect transition="in" filter="fade">
                                      <p:cBhvr>
                                        <p:cTn id="317" dur="1000"/>
                                        <p:tgtEl>
                                          <p:spTgt spid="67"/>
                                        </p:tgtEl>
                                      </p:cBhvr>
                                    </p:animEffect>
                                    <p:anim calcmode="lin" valueType="num">
                                      <p:cBhvr>
                                        <p:cTn id="318" dur="1000" fill="hold"/>
                                        <p:tgtEl>
                                          <p:spTgt spid="67"/>
                                        </p:tgtEl>
                                        <p:attrNameLst>
                                          <p:attrName>ppt_x</p:attrName>
                                        </p:attrNameLst>
                                      </p:cBhvr>
                                      <p:tavLst>
                                        <p:tav tm="0">
                                          <p:val>
                                            <p:strVal val="#ppt_x"/>
                                          </p:val>
                                        </p:tav>
                                        <p:tav tm="100000">
                                          <p:val>
                                            <p:strVal val="#ppt_x"/>
                                          </p:val>
                                        </p:tav>
                                      </p:tavLst>
                                    </p:anim>
                                    <p:anim calcmode="lin" valueType="num">
                                      <p:cBhvr>
                                        <p:cTn id="319" dur="1000" fill="hold"/>
                                        <p:tgtEl>
                                          <p:spTgt spid="67"/>
                                        </p:tgtEl>
                                        <p:attrNameLst>
                                          <p:attrName>ppt_y</p:attrName>
                                        </p:attrNameLst>
                                      </p:cBhvr>
                                      <p:tavLst>
                                        <p:tav tm="0">
                                          <p:val>
                                            <p:strVal val="#ppt_y+.1"/>
                                          </p:val>
                                        </p:tav>
                                        <p:tav tm="100000">
                                          <p:val>
                                            <p:strVal val="#ppt_y"/>
                                          </p:val>
                                        </p:tav>
                                      </p:tavLst>
                                    </p:anim>
                                  </p:childTnLst>
                                </p:cTn>
                              </p:par>
                              <p:par>
                                <p:cTn id="320" presetID="42" presetClass="entr" presetSubtype="0" fill="hold" grpId="0" nodeType="withEffect">
                                  <p:stCondLst>
                                    <p:cond delay="0"/>
                                  </p:stCondLst>
                                  <p:childTnLst>
                                    <p:set>
                                      <p:cBhvr>
                                        <p:cTn id="321" dur="1" fill="hold">
                                          <p:stCondLst>
                                            <p:cond delay="0"/>
                                          </p:stCondLst>
                                        </p:cTn>
                                        <p:tgtEl>
                                          <p:spTgt spid="68"/>
                                        </p:tgtEl>
                                        <p:attrNameLst>
                                          <p:attrName>style.visibility</p:attrName>
                                        </p:attrNameLst>
                                      </p:cBhvr>
                                      <p:to>
                                        <p:strVal val="visible"/>
                                      </p:to>
                                    </p:set>
                                    <p:animEffect transition="in" filter="fade">
                                      <p:cBhvr>
                                        <p:cTn id="322" dur="1000"/>
                                        <p:tgtEl>
                                          <p:spTgt spid="68"/>
                                        </p:tgtEl>
                                      </p:cBhvr>
                                    </p:animEffect>
                                    <p:anim calcmode="lin" valueType="num">
                                      <p:cBhvr>
                                        <p:cTn id="323" dur="1000" fill="hold"/>
                                        <p:tgtEl>
                                          <p:spTgt spid="68"/>
                                        </p:tgtEl>
                                        <p:attrNameLst>
                                          <p:attrName>ppt_x</p:attrName>
                                        </p:attrNameLst>
                                      </p:cBhvr>
                                      <p:tavLst>
                                        <p:tav tm="0">
                                          <p:val>
                                            <p:strVal val="#ppt_x"/>
                                          </p:val>
                                        </p:tav>
                                        <p:tav tm="100000">
                                          <p:val>
                                            <p:strVal val="#ppt_x"/>
                                          </p:val>
                                        </p:tav>
                                      </p:tavLst>
                                    </p:anim>
                                    <p:anim calcmode="lin" valueType="num">
                                      <p:cBhvr>
                                        <p:cTn id="324" dur="1000" fill="hold"/>
                                        <p:tgtEl>
                                          <p:spTgt spid="68"/>
                                        </p:tgtEl>
                                        <p:attrNameLst>
                                          <p:attrName>ppt_y</p:attrName>
                                        </p:attrNameLst>
                                      </p:cBhvr>
                                      <p:tavLst>
                                        <p:tav tm="0">
                                          <p:val>
                                            <p:strVal val="#ppt_y+.1"/>
                                          </p:val>
                                        </p:tav>
                                        <p:tav tm="100000">
                                          <p:val>
                                            <p:strVal val="#ppt_y"/>
                                          </p:val>
                                        </p:tav>
                                      </p:tavLst>
                                    </p:anim>
                                  </p:childTnLst>
                                </p:cTn>
                              </p:par>
                              <p:par>
                                <p:cTn id="325" presetID="42" presetClass="entr" presetSubtype="0" fill="hold" grpId="0" nodeType="withEffect">
                                  <p:stCondLst>
                                    <p:cond delay="0"/>
                                  </p:stCondLst>
                                  <p:childTnLst>
                                    <p:set>
                                      <p:cBhvr>
                                        <p:cTn id="326" dur="1" fill="hold">
                                          <p:stCondLst>
                                            <p:cond delay="0"/>
                                          </p:stCondLst>
                                        </p:cTn>
                                        <p:tgtEl>
                                          <p:spTgt spid="69"/>
                                        </p:tgtEl>
                                        <p:attrNameLst>
                                          <p:attrName>style.visibility</p:attrName>
                                        </p:attrNameLst>
                                      </p:cBhvr>
                                      <p:to>
                                        <p:strVal val="visible"/>
                                      </p:to>
                                    </p:set>
                                    <p:animEffect transition="in" filter="fade">
                                      <p:cBhvr>
                                        <p:cTn id="327" dur="1000"/>
                                        <p:tgtEl>
                                          <p:spTgt spid="69"/>
                                        </p:tgtEl>
                                      </p:cBhvr>
                                    </p:animEffect>
                                    <p:anim calcmode="lin" valueType="num">
                                      <p:cBhvr>
                                        <p:cTn id="328" dur="1000" fill="hold"/>
                                        <p:tgtEl>
                                          <p:spTgt spid="69"/>
                                        </p:tgtEl>
                                        <p:attrNameLst>
                                          <p:attrName>ppt_x</p:attrName>
                                        </p:attrNameLst>
                                      </p:cBhvr>
                                      <p:tavLst>
                                        <p:tav tm="0">
                                          <p:val>
                                            <p:strVal val="#ppt_x"/>
                                          </p:val>
                                        </p:tav>
                                        <p:tav tm="100000">
                                          <p:val>
                                            <p:strVal val="#ppt_x"/>
                                          </p:val>
                                        </p:tav>
                                      </p:tavLst>
                                    </p:anim>
                                    <p:anim calcmode="lin" valueType="num">
                                      <p:cBhvr>
                                        <p:cTn id="329" dur="1000" fill="hold"/>
                                        <p:tgtEl>
                                          <p:spTgt spid="69"/>
                                        </p:tgtEl>
                                        <p:attrNameLst>
                                          <p:attrName>ppt_y</p:attrName>
                                        </p:attrNameLst>
                                      </p:cBhvr>
                                      <p:tavLst>
                                        <p:tav tm="0">
                                          <p:val>
                                            <p:strVal val="#ppt_y+.1"/>
                                          </p:val>
                                        </p:tav>
                                        <p:tav tm="100000">
                                          <p:val>
                                            <p:strVal val="#ppt_y"/>
                                          </p:val>
                                        </p:tav>
                                      </p:tavLst>
                                    </p:anim>
                                  </p:childTnLst>
                                </p:cTn>
                              </p:par>
                              <p:par>
                                <p:cTn id="330" presetID="42" presetClass="entr" presetSubtype="0" fill="hold" grpId="0" nodeType="withEffect" nodePh="1">
                                  <p:stCondLst>
                                    <p:cond delay="0"/>
                                  </p:stCondLst>
                                  <p:endCondLst>
                                    <p:cond evt="begin" delay="0">
                                      <p:tn val="330"/>
                                    </p:cond>
                                  </p:endCondLst>
                                  <p:childTnLst>
                                    <p:set>
                                      <p:cBhvr>
                                        <p:cTn id="331" dur="1" fill="hold">
                                          <p:stCondLst>
                                            <p:cond delay="0"/>
                                          </p:stCondLst>
                                        </p:cTn>
                                        <p:tgtEl>
                                          <p:spTgt spid="70"/>
                                        </p:tgtEl>
                                        <p:attrNameLst>
                                          <p:attrName>style.visibility</p:attrName>
                                        </p:attrNameLst>
                                      </p:cBhvr>
                                      <p:to>
                                        <p:strVal val="visible"/>
                                      </p:to>
                                    </p:set>
                                    <p:animEffect transition="in" filter="fade">
                                      <p:cBhvr>
                                        <p:cTn id="332" dur="1000"/>
                                        <p:tgtEl>
                                          <p:spTgt spid="70"/>
                                        </p:tgtEl>
                                      </p:cBhvr>
                                    </p:animEffect>
                                    <p:anim calcmode="lin" valueType="num">
                                      <p:cBhvr>
                                        <p:cTn id="333" dur="1000" fill="hold"/>
                                        <p:tgtEl>
                                          <p:spTgt spid="70"/>
                                        </p:tgtEl>
                                        <p:attrNameLst>
                                          <p:attrName>ppt_x</p:attrName>
                                        </p:attrNameLst>
                                      </p:cBhvr>
                                      <p:tavLst>
                                        <p:tav tm="0">
                                          <p:val>
                                            <p:strVal val="#ppt_x"/>
                                          </p:val>
                                        </p:tav>
                                        <p:tav tm="100000">
                                          <p:val>
                                            <p:strVal val="#ppt_x"/>
                                          </p:val>
                                        </p:tav>
                                      </p:tavLst>
                                    </p:anim>
                                    <p:anim calcmode="lin" valueType="num">
                                      <p:cBhvr>
                                        <p:cTn id="334" dur="1000" fill="hold"/>
                                        <p:tgtEl>
                                          <p:spTgt spid="70"/>
                                        </p:tgtEl>
                                        <p:attrNameLst>
                                          <p:attrName>ppt_y</p:attrName>
                                        </p:attrNameLst>
                                      </p:cBhvr>
                                      <p:tavLst>
                                        <p:tav tm="0">
                                          <p:val>
                                            <p:strVal val="#ppt_y+.1"/>
                                          </p:val>
                                        </p:tav>
                                        <p:tav tm="100000">
                                          <p:val>
                                            <p:strVal val="#ppt_y"/>
                                          </p:val>
                                        </p:tav>
                                      </p:tavLst>
                                    </p:anim>
                                  </p:childTnLst>
                                </p:cTn>
                              </p:par>
                              <p:par>
                                <p:cTn id="335" presetID="42" presetClass="entr" presetSubtype="0" fill="hold" grpId="0" nodeType="withEffect">
                                  <p:stCondLst>
                                    <p:cond delay="0"/>
                                  </p:stCondLst>
                                  <p:childTnLst>
                                    <p:set>
                                      <p:cBhvr>
                                        <p:cTn id="336" dur="1" fill="hold">
                                          <p:stCondLst>
                                            <p:cond delay="0"/>
                                          </p:stCondLst>
                                        </p:cTn>
                                        <p:tgtEl>
                                          <p:spTgt spid="71"/>
                                        </p:tgtEl>
                                        <p:attrNameLst>
                                          <p:attrName>style.visibility</p:attrName>
                                        </p:attrNameLst>
                                      </p:cBhvr>
                                      <p:to>
                                        <p:strVal val="visible"/>
                                      </p:to>
                                    </p:set>
                                    <p:animEffect transition="in" filter="fade">
                                      <p:cBhvr>
                                        <p:cTn id="337" dur="1000"/>
                                        <p:tgtEl>
                                          <p:spTgt spid="71"/>
                                        </p:tgtEl>
                                      </p:cBhvr>
                                    </p:animEffect>
                                    <p:anim calcmode="lin" valueType="num">
                                      <p:cBhvr>
                                        <p:cTn id="338" dur="1000" fill="hold"/>
                                        <p:tgtEl>
                                          <p:spTgt spid="71"/>
                                        </p:tgtEl>
                                        <p:attrNameLst>
                                          <p:attrName>ppt_x</p:attrName>
                                        </p:attrNameLst>
                                      </p:cBhvr>
                                      <p:tavLst>
                                        <p:tav tm="0">
                                          <p:val>
                                            <p:strVal val="#ppt_x"/>
                                          </p:val>
                                        </p:tav>
                                        <p:tav tm="100000">
                                          <p:val>
                                            <p:strVal val="#ppt_x"/>
                                          </p:val>
                                        </p:tav>
                                      </p:tavLst>
                                    </p:anim>
                                    <p:anim calcmode="lin" valueType="num">
                                      <p:cBhvr>
                                        <p:cTn id="339" dur="1000" fill="hold"/>
                                        <p:tgtEl>
                                          <p:spTgt spid="71"/>
                                        </p:tgtEl>
                                        <p:attrNameLst>
                                          <p:attrName>ppt_y</p:attrName>
                                        </p:attrNameLst>
                                      </p:cBhvr>
                                      <p:tavLst>
                                        <p:tav tm="0">
                                          <p:val>
                                            <p:strVal val="#ppt_y+.1"/>
                                          </p:val>
                                        </p:tav>
                                        <p:tav tm="100000">
                                          <p:val>
                                            <p:strVal val="#ppt_y"/>
                                          </p:val>
                                        </p:tav>
                                      </p:tavLst>
                                    </p:anim>
                                  </p:childTnLst>
                                </p:cTn>
                              </p:par>
                              <p:par>
                                <p:cTn id="340" presetID="42" presetClass="entr" presetSubtype="0" fill="hold" grpId="0" nodeType="withEffect">
                                  <p:stCondLst>
                                    <p:cond delay="0"/>
                                  </p:stCondLst>
                                  <p:childTnLst>
                                    <p:set>
                                      <p:cBhvr>
                                        <p:cTn id="341" dur="1" fill="hold">
                                          <p:stCondLst>
                                            <p:cond delay="0"/>
                                          </p:stCondLst>
                                        </p:cTn>
                                        <p:tgtEl>
                                          <p:spTgt spid="72"/>
                                        </p:tgtEl>
                                        <p:attrNameLst>
                                          <p:attrName>style.visibility</p:attrName>
                                        </p:attrNameLst>
                                      </p:cBhvr>
                                      <p:to>
                                        <p:strVal val="visible"/>
                                      </p:to>
                                    </p:set>
                                    <p:animEffect transition="in" filter="fade">
                                      <p:cBhvr>
                                        <p:cTn id="342" dur="1000"/>
                                        <p:tgtEl>
                                          <p:spTgt spid="72"/>
                                        </p:tgtEl>
                                      </p:cBhvr>
                                    </p:animEffect>
                                    <p:anim calcmode="lin" valueType="num">
                                      <p:cBhvr>
                                        <p:cTn id="343" dur="1000" fill="hold"/>
                                        <p:tgtEl>
                                          <p:spTgt spid="72"/>
                                        </p:tgtEl>
                                        <p:attrNameLst>
                                          <p:attrName>ppt_x</p:attrName>
                                        </p:attrNameLst>
                                      </p:cBhvr>
                                      <p:tavLst>
                                        <p:tav tm="0">
                                          <p:val>
                                            <p:strVal val="#ppt_x"/>
                                          </p:val>
                                        </p:tav>
                                        <p:tav tm="100000">
                                          <p:val>
                                            <p:strVal val="#ppt_x"/>
                                          </p:val>
                                        </p:tav>
                                      </p:tavLst>
                                    </p:anim>
                                    <p:anim calcmode="lin" valueType="num">
                                      <p:cBhvr>
                                        <p:cTn id="344" dur="1000" fill="hold"/>
                                        <p:tgtEl>
                                          <p:spTgt spid="72"/>
                                        </p:tgtEl>
                                        <p:attrNameLst>
                                          <p:attrName>ppt_y</p:attrName>
                                        </p:attrNameLst>
                                      </p:cBhvr>
                                      <p:tavLst>
                                        <p:tav tm="0">
                                          <p:val>
                                            <p:strVal val="#ppt_y+.1"/>
                                          </p:val>
                                        </p:tav>
                                        <p:tav tm="100000">
                                          <p:val>
                                            <p:strVal val="#ppt_y"/>
                                          </p:val>
                                        </p:tav>
                                      </p:tavLst>
                                    </p:anim>
                                  </p:childTnLst>
                                </p:cTn>
                              </p:par>
                              <p:par>
                                <p:cTn id="345" presetID="42" presetClass="entr" presetSubtype="0" fill="hold" grpId="0" nodeType="withEffect" nodePh="1">
                                  <p:stCondLst>
                                    <p:cond delay="0"/>
                                  </p:stCondLst>
                                  <p:endCondLst>
                                    <p:cond evt="begin" delay="0">
                                      <p:tn val="345"/>
                                    </p:cond>
                                  </p:endCondLst>
                                  <p:childTnLst>
                                    <p:set>
                                      <p:cBhvr>
                                        <p:cTn id="346" dur="1" fill="hold">
                                          <p:stCondLst>
                                            <p:cond delay="0"/>
                                          </p:stCondLst>
                                        </p:cTn>
                                        <p:tgtEl>
                                          <p:spTgt spid="73"/>
                                        </p:tgtEl>
                                        <p:attrNameLst>
                                          <p:attrName>style.visibility</p:attrName>
                                        </p:attrNameLst>
                                      </p:cBhvr>
                                      <p:to>
                                        <p:strVal val="visible"/>
                                      </p:to>
                                    </p:set>
                                    <p:animEffect transition="in" filter="fade">
                                      <p:cBhvr>
                                        <p:cTn id="347" dur="1000"/>
                                        <p:tgtEl>
                                          <p:spTgt spid="73"/>
                                        </p:tgtEl>
                                      </p:cBhvr>
                                    </p:animEffect>
                                    <p:anim calcmode="lin" valueType="num">
                                      <p:cBhvr>
                                        <p:cTn id="348" dur="1000" fill="hold"/>
                                        <p:tgtEl>
                                          <p:spTgt spid="73"/>
                                        </p:tgtEl>
                                        <p:attrNameLst>
                                          <p:attrName>ppt_x</p:attrName>
                                        </p:attrNameLst>
                                      </p:cBhvr>
                                      <p:tavLst>
                                        <p:tav tm="0">
                                          <p:val>
                                            <p:strVal val="#ppt_x"/>
                                          </p:val>
                                        </p:tav>
                                        <p:tav tm="100000">
                                          <p:val>
                                            <p:strVal val="#ppt_x"/>
                                          </p:val>
                                        </p:tav>
                                      </p:tavLst>
                                    </p:anim>
                                    <p:anim calcmode="lin" valueType="num">
                                      <p:cBhvr>
                                        <p:cTn id="349" dur="1000" fill="hold"/>
                                        <p:tgtEl>
                                          <p:spTgt spid="73"/>
                                        </p:tgtEl>
                                        <p:attrNameLst>
                                          <p:attrName>ppt_y</p:attrName>
                                        </p:attrNameLst>
                                      </p:cBhvr>
                                      <p:tavLst>
                                        <p:tav tm="0">
                                          <p:val>
                                            <p:strVal val="#ppt_y+.1"/>
                                          </p:val>
                                        </p:tav>
                                        <p:tav tm="100000">
                                          <p:val>
                                            <p:strVal val="#ppt_y"/>
                                          </p:val>
                                        </p:tav>
                                      </p:tavLst>
                                    </p:anim>
                                  </p:childTnLst>
                                </p:cTn>
                              </p:par>
                              <p:par>
                                <p:cTn id="350" presetID="42" presetClass="entr" presetSubtype="0" fill="hold" grpId="0" nodeType="withEffect">
                                  <p:stCondLst>
                                    <p:cond delay="0"/>
                                  </p:stCondLst>
                                  <p:childTnLst>
                                    <p:set>
                                      <p:cBhvr>
                                        <p:cTn id="351" dur="1" fill="hold">
                                          <p:stCondLst>
                                            <p:cond delay="0"/>
                                          </p:stCondLst>
                                        </p:cTn>
                                        <p:tgtEl>
                                          <p:spTgt spid="74"/>
                                        </p:tgtEl>
                                        <p:attrNameLst>
                                          <p:attrName>style.visibility</p:attrName>
                                        </p:attrNameLst>
                                      </p:cBhvr>
                                      <p:to>
                                        <p:strVal val="visible"/>
                                      </p:to>
                                    </p:set>
                                    <p:animEffect transition="in" filter="fade">
                                      <p:cBhvr>
                                        <p:cTn id="352" dur="1000"/>
                                        <p:tgtEl>
                                          <p:spTgt spid="74"/>
                                        </p:tgtEl>
                                      </p:cBhvr>
                                    </p:animEffect>
                                    <p:anim calcmode="lin" valueType="num">
                                      <p:cBhvr>
                                        <p:cTn id="353" dur="1000" fill="hold"/>
                                        <p:tgtEl>
                                          <p:spTgt spid="74"/>
                                        </p:tgtEl>
                                        <p:attrNameLst>
                                          <p:attrName>ppt_x</p:attrName>
                                        </p:attrNameLst>
                                      </p:cBhvr>
                                      <p:tavLst>
                                        <p:tav tm="0">
                                          <p:val>
                                            <p:strVal val="#ppt_x"/>
                                          </p:val>
                                        </p:tav>
                                        <p:tav tm="100000">
                                          <p:val>
                                            <p:strVal val="#ppt_x"/>
                                          </p:val>
                                        </p:tav>
                                      </p:tavLst>
                                    </p:anim>
                                    <p:anim calcmode="lin" valueType="num">
                                      <p:cBhvr>
                                        <p:cTn id="354" dur="1000" fill="hold"/>
                                        <p:tgtEl>
                                          <p:spTgt spid="74"/>
                                        </p:tgtEl>
                                        <p:attrNameLst>
                                          <p:attrName>ppt_y</p:attrName>
                                        </p:attrNameLst>
                                      </p:cBhvr>
                                      <p:tavLst>
                                        <p:tav tm="0">
                                          <p:val>
                                            <p:strVal val="#ppt_y+.1"/>
                                          </p:val>
                                        </p:tav>
                                        <p:tav tm="100000">
                                          <p:val>
                                            <p:strVal val="#ppt_y"/>
                                          </p:val>
                                        </p:tav>
                                      </p:tavLst>
                                    </p:anim>
                                  </p:childTnLst>
                                </p:cTn>
                              </p:par>
                              <p:par>
                                <p:cTn id="355" presetID="42" presetClass="entr" presetSubtype="0" fill="hold" grpId="0" nodeType="withEffect">
                                  <p:stCondLst>
                                    <p:cond delay="0"/>
                                  </p:stCondLst>
                                  <p:childTnLst>
                                    <p:set>
                                      <p:cBhvr>
                                        <p:cTn id="356" dur="1" fill="hold">
                                          <p:stCondLst>
                                            <p:cond delay="0"/>
                                          </p:stCondLst>
                                        </p:cTn>
                                        <p:tgtEl>
                                          <p:spTgt spid="75"/>
                                        </p:tgtEl>
                                        <p:attrNameLst>
                                          <p:attrName>style.visibility</p:attrName>
                                        </p:attrNameLst>
                                      </p:cBhvr>
                                      <p:to>
                                        <p:strVal val="visible"/>
                                      </p:to>
                                    </p:set>
                                    <p:animEffect transition="in" filter="fade">
                                      <p:cBhvr>
                                        <p:cTn id="357" dur="1000"/>
                                        <p:tgtEl>
                                          <p:spTgt spid="75"/>
                                        </p:tgtEl>
                                      </p:cBhvr>
                                    </p:animEffect>
                                    <p:anim calcmode="lin" valueType="num">
                                      <p:cBhvr>
                                        <p:cTn id="358" dur="1000" fill="hold"/>
                                        <p:tgtEl>
                                          <p:spTgt spid="75"/>
                                        </p:tgtEl>
                                        <p:attrNameLst>
                                          <p:attrName>ppt_x</p:attrName>
                                        </p:attrNameLst>
                                      </p:cBhvr>
                                      <p:tavLst>
                                        <p:tav tm="0">
                                          <p:val>
                                            <p:strVal val="#ppt_x"/>
                                          </p:val>
                                        </p:tav>
                                        <p:tav tm="100000">
                                          <p:val>
                                            <p:strVal val="#ppt_x"/>
                                          </p:val>
                                        </p:tav>
                                      </p:tavLst>
                                    </p:anim>
                                    <p:anim calcmode="lin" valueType="num">
                                      <p:cBhvr>
                                        <p:cTn id="359" dur="1000" fill="hold"/>
                                        <p:tgtEl>
                                          <p:spTgt spid="75"/>
                                        </p:tgtEl>
                                        <p:attrNameLst>
                                          <p:attrName>ppt_y</p:attrName>
                                        </p:attrNameLst>
                                      </p:cBhvr>
                                      <p:tavLst>
                                        <p:tav tm="0">
                                          <p:val>
                                            <p:strVal val="#ppt_y+.1"/>
                                          </p:val>
                                        </p:tav>
                                        <p:tav tm="100000">
                                          <p:val>
                                            <p:strVal val="#ppt_y"/>
                                          </p:val>
                                        </p:tav>
                                      </p:tavLst>
                                    </p:anim>
                                  </p:childTnLst>
                                </p:cTn>
                              </p:par>
                              <p:par>
                                <p:cTn id="360" presetID="42" presetClass="entr" presetSubtype="0" fill="hold" grpId="0" nodeType="withEffect" nodePh="1">
                                  <p:stCondLst>
                                    <p:cond delay="0"/>
                                  </p:stCondLst>
                                  <p:endCondLst>
                                    <p:cond evt="begin" delay="0">
                                      <p:tn val="360"/>
                                    </p:cond>
                                  </p:endCondLst>
                                  <p:childTnLst>
                                    <p:set>
                                      <p:cBhvr>
                                        <p:cTn id="361" dur="1" fill="hold">
                                          <p:stCondLst>
                                            <p:cond delay="0"/>
                                          </p:stCondLst>
                                        </p:cTn>
                                        <p:tgtEl>
                                          <p:spTgt spid="76"/>
                                        </p:tgtEl>
                                        <p:attrNameLst>
                                          <p:attrName>style.visibility</p:attrName>
                                        </p:attrNameLst>
                                      </p:cBhvr>
                                      <p:to>
                                        <p:strVal val="visible"/>
                                      </p:to>
                                    </p:set>
                                    <p:animEffect transition="in" filter="fade">
                                      <p:cBhvr>
                                        <p:cTn id="362" dur="1000"/>
                                        <p:tgtEl>
                                          <p:spTgt spid="76"/>
                                        </p:tgtEl>
                                      </p:cBhvr>
                                    </p:animEffect>
                                    <p:anim calcmode="lin" valueType="num">
                                      <p:cBhvr>
                                        <p:cTn id="363" dur="1000" fill="hold"/>
                                        <p:tgtEl>
                                          <p:spTgt spid="76"/>
                                        </p:tgtEl>
                                        <p:attrNameLst>
                                          <p:attrName>ppt_x</p:attrName>
                                        </p:attrNameLst>
                                      </p:cBhvr>
                                      <p:tavLst>
                                        <p:tav tm="0">
                                          <p:val>
                                            <p:strVal val="#ppt_x"/>
                                          </p:val>
                                        </p:tav>
                                        <p:tav tm="100000">
                                          <p:val>
                                            <p:strVal val="#ppt_x"/>
                                          </p:val>
                                        </p:tav>
                                      </p:tavLst>
                                    </p:anim>
                                    <p:anim calcmode="lin" valueType="num">
                                      <p:cBhvr>
                                        <p:cTn id="364" dur="1000" fill="hold"/>
                                        <p:tgtEl>
                                          <p:spTgt spid="76"/>
                                        </p:tgtEl>
                                        <p:attrNameLst>
                                          <p:attrName>ppt_y</p:attrName>
                                        </p:attrNameLst>
                                      </p:cBhvr>
                                      <p:tavLst>
                                        <p:tav tm="0">
                                          <p:val>
                                            <p:strVal val="#ppt_y+.1"/>
                                          </p:val>
                                        </p:tav>
                                        <p:tav tm="100000">
                                          <p:val>
                                            <p:strVal val="#ppt_y"/>
                                          </p:val>
                                        </p:tav>
                                      </p:tavLst>
                                    </p:anim>
                                  </p:childTnLst>
                                </p:cTn>
                              </p:par>
                              <p:par>
                                <p:cTn id="365" presetID="42" presetClass="entr" presetSubtype="0" fill="hold" grpId="0" nodeType="withEffect">
                                  <p:stCondLst>
                                    <p:cond delay="0"/>
                                  </p:stCondLst>
                                  <p:childTnLst>
                                    <p:set>
                                      <p:cBhvr>
                                        <p:cTn id="366" dur="1" fill="hold">
                                          <p:stCondLst>
                                            <p:cond delay="0"/>
                                          </p:stCondLst>
                                        </p:cTn>
                                        <p:tgtEl>
                                          <p:spTgt spid="77"/>
                                        </p:tgtEl>
                                        <p:attrNameLst>
                                          <p:attrName>style.visibility</p:attrName>
                                        </p:attrNameLst>
                                      </p:cBhvr>
                                      <p:to>
                                        <p:strVal val="visible"/>
                                      </p:to>
                                    </p:set>
                                    <p:animEffect transition="in" filter="fade">
                                      <p:cBhvr>
                                        <p:cTn id="367" dur="1000"/>
                                        <p:tgtEl>
                                          <p:spTgt spid="77"/>
                                        </p:tgtEl>
                                      </p:cBhvr>
                                    </p:animEffect>
                                    <p:anim calcmode="lin" valueType="num">
                                      <p:cBhvr>
                                        <p:cTn id="368" dur="1000" fill="hold"/>
                                        <p:tgtEl>
                                          <p:spTgt spid="77"/>
                                        </p:tgtEl>
                                        <p:attrNameLst>
                                          <p:attrName>ppt_x</p:attrName>
                                        </p:attrNameLst>
                                      </p:cBhvr>
                                      <p:tavLst>
                                        <p:tav tm="0">
                                          <p:val>
                                            <p:strVal val="#ppt_x"/>
                                          </p:val>
                                        </p:tav>
                                        <p:tav tm="100000">
                                          <p:val>
                                            <p:strVal val="#ppt_x"/>
                                          </p:val>
                                        </p:tav>
                                      </p:tavLst>
                                    </p:anim>
                                    <p:anim calcmode="lin" valueType="num">
                                      <p:cBhvr>
                                        <p:cTn id="369" dur="1000" fill="hold"/>
                                        <p:tgtEl>
                                          <p:spTgt spid="77"/>
                                        </p:tgtEl>
                                        <p:attrNameLst>
                                          <p:attrName>ppt_y</p:attrName>
                                        </p:attrNameLst>
                                      </p:cBhvr>
                                      <p:tavLst>
                                        <p:tav tm="0">
                                          <p:val>
                                            <p:strVal val="#ppt_y+.1"/>
                                          </p:val>
                                        </p:tav>
                                        <p:tav tm="100000">
                                          <p:val>
                                            <p:strVal val="#ppt_y"/>
                                          </p:val>
                                        </p:tav>
                                      </p:tavLst>
                                    </p:anim>
                                  </p:childTnLst>
                                </p:cTn>
                              </p:par>
                              <p:par>
                                <p:cTn id="370" presetID="42" presetClass="entr" presetSubtype="0" fill="hold" grpId="0" nodeType="withEffect">
                                  <p:stCondLst>
                                    <p:cond delay="0"/>
                                  </p:stCondLst>
                                  <p:childTnLst>
                                    <p:set>
                                      <p:cBhvr>
                                        <p:cTn id="371" dur="1" fill="hold">
                                          <p:stCondLst>
                                            <p:cond delay="0"/>
                                          </p:stCondLst>
                                        </p:cTn>
                                        <p:tgtEl>
                                          <p:spTgt spid="78"/>
                                        </p:tgtEl>
                                        <p:attrNameLst>
                                          <p:attrName>style.visibility</p:attrName>
                                        </p:attrNameLst>
                                      </p:cBhvr>
                                      <p:to>
                                        <p:strVal val="visible"/>
                                      </p:to>
                                    </p:set>
                                    <p:animEffect transition="in" filter="fade">
                                      <p:cBhvr>
                                        <p:cTn id="372" dur="1000"/>
                                        <p:tgtEl>
                                          <p:spTgt spid="78"/>
                                        </p:tgtEl>
                                      </p:cBhvr>
                                    </p:animEffect>
                                    <p:anim calcmode="lin" valueType="num">
                                      <p:cBhvr>
                                        <p:cTn id="373" dur="1000" fill="hold"/>
                                        <p:tgtEl>
                                          <p:spTgt spid="78"/>
                                        </p:tgtEl>
                                        <p:attrNameLst>
                                          <p:attrName>ppt_x</p:attrName>
                                        </p:attrNameLst>
                                      </p:cBhvr>
                                      <p:tavLst>
                                        <p:tav tm="0">
                                          <p:val>
                                            <p:strVal val="#ppt_x"/>
                                          </p:val>
                                        </p:tav>
                                        <p:tav tm="100000">
                                          <p:val>
                                            <p:strVal val="#ppt_x"/>
                                          </p:val>
                                        </p:tav>
                                      </p:tavLst>
                                    </p:anim>
                                    <p:anim calcmode="lin" valueType="num">
                                      <p:cBhvr>
                                        <p:cTn id="374" dur="1000" fill="hold"/>
                                        <p:tgtEl>
                                          <p:spTgt spid="78"/>
                                        </p:tgtEl>
                                        <p:attrNameLst>
                                          <p:attrName>ppt_y</p:attrName>
                                        </p:attrNameLst>
                                      </p:cBhvr>
                                      <p:tavLst>
                                        <p:tav tm="0">
                                          <p:val>
                                            <p:strVal val="#ppt_y+.1"/>
                                          </p:val>
                                        </p:tav>
                                        <p:tav tm="100000">
                                          <p:val>
                                            <p:strVal val="#ppt_y"/>
                                          </p:val>
                                        </p:tav>
                                      </p:tavLst>
                                    </p:anim>
                                  </p:childTnLst>
                                </p:cTn>
                              </p:par>
                              <p:par>
                                <p:cTn id="375" presetID="42" presetClass="entr" presetSubtype="0" fill="hold" grpId="0" nodeType="withEffect">
                                  <p:stCondLst>
                                    <p:cond delay="0"/>
                                  </p:stCondLst>
                                  <p:childTnLst>
                                    <p:set>
                                      <p:cBhvr>
                                        <p:cTn id="376" dur="1" fill="hold">
                                          <p:stCondLst>
                                            <p:cond delay="0"/>
                                          </p:stCondLst>
                                        </p:cTn>
                                        <p:tgtEl>
                                          <p:spTgt spid="79"/>
                                        </p:tgtEl>
                                        <p:attrNameLst>
                                          <p:attrName>style.visibility</p:attrName>
                                        </p:attrNameLst>
                                      </p:cBhvr>
                                      <p:to>
                                        <p:strVal val="visible"/>
                                      </p:to>
                                    </p:set>
                                    <p:animEffect transition="in" filter="fade">
                                      <p:cBhvr>
                                        <p:cTn id="377" dur="1000"/>
                                        <p:tgtEl>
                                          <p:spTgt spid="79"/>
                                        </p:tgtEl>
                                      </p:cBhvr>
                                    </p:animEffect>
                                    <p:anim calcmode="lin" valueType="num">
                                      <p:cBhvr>
                                        <p:cTn id="378" dur="1000" fill="hold"/>
                                        <p:tgtEl>
                                          <p:spTgt spid="79"/>
                                        </p:tgtEl>
                                        <p:attrNameLst>
                                          <p:attrName>ppt_x</p:attrName>
                                        </p:attrNameLst>
                                      </p:cBhvr>
                                      <p:tavLst>
                                        <p:tav tm="0">
                                          <p:val>
                                            <p:strVal val="#ppt_x"/>
                                          </p:val>
                                        </p:tav>
                                        <p:tav tm="100000">
                                          <p:val>
                                            <p:strVal val="#ppt_x"/>
                                          </p:val>
                                        </p:tav>
                                      </p:tavLst>
                                    </p:anim>
                                    <p:anim calcmode="lin" valueType="num">
                                      <p:cBhvr>
                                        <p:cTn id="379" dur="1000" fill="hold"/>
                                        <p:tgtEl>
                                          <p:spTgt spid="79"/>
                                        </p:tgtEl>
                                        <p:attrNameLst>
                                          <p:attrName>ppt_y</p:attrName>
                                        </p:attrNameLst>
                                      </p:cBhvr>
                                      <p:tavLst>
                                        <p:tav tm="0">
                                          <p:val>
                                            <p:strVal val="#ppt_y+.1"/>
                                          </p:val>
                                        </p:tav>
                                        <p:tav tm="100000">
                                          <p:val>
                                            <p:strVal val="#ppt_y"/>
                                          </p:val>
                                        </p:tav>
                                      </p:tavLst>
                                    </p:anim>
                                  </p:childTnLst>
                                </p:cTn>
                              </p:par>
                              <p:par>
                                <p:cTn id="380" presetID="42" presetClass="entr" presetSubtype="0" fill="hold" grpId="0" nodeType="withEffect">
                                  <p:stCondLst>
                                    <p:cond delay="0"/>
                                  </p:stCondLst>
                                  <p:childTnLst>
                                    <p:set>
                                      <p:cBhvr>
                                        <p:cTn id="381" dur="1" fill="hold">
                                          <p:stCondLst>
                                            <p:cond delay="0"/>
                                          </p:stCondLst>
                                        </p:cTn>
                                        <p:tgtEl>
                                          <p:spTgt spid="80"/>
                                        </p:tgtEl>
                                        <p:attrNameLst>
                                          <p:attrName>style.visibility</p:attrName>
                                        </p:attrNameLst>
                                      </p:cBhvr>
                                      <p:to>
                                        <p:strVal val="visible"/>
                                      </p:to>
                                    </p:set>
                                    <p:animEffect transition="in" filter="fade">
                                      <p:cBhvr>
                                        <p:cTn id="382" dur="1000"/>
                                        <p:tgtEl>
                                          <p:spTgt spid="80"/>
                                        </p:tgtEl>
                                      </p:cBhvr>
                                    </p:animEffect>
                                    <p:anim calcmode="lin" valueType="num">
                                      <p:cBhvr>
                                        <p:cTn id="383" dur="1000" fill="hold"/>
                                        <p:tgtEl>
                                          <p:spTgt spid="80"/>
                                        </p:tgtEl>
                                        <p:attrNameLst>
                                          <p:attrName>ppt_x</p:attrName>
                                        </p:attrNameLst>
                                      </p:cBhvr>
                                      <p:tavLst>
                                        <p:tav tm="0">
                                          <p:val>
                                            <p:strVal val="#ppt_x"/>
                                          </p:val>
                                        </p:tav>
                                        <p:tav tm="100000">
                                          <p:val>
                                            <p:strVal val="#ppt_x"/>
                                          </p:val>
                                        </p:tav>
                                      </p:tavLst>
                                    </p:anim>
                                    <p:anim calcmode="lin" valueType="num">
                                      <p:cBhvr>
                                        <p:cTn id="384" dur="1000" fill="hold"/>
                                        <p:tgtEl>
                                          <p:spTgt spid="80"/>
                                        </p:tgtEl>
                                        <p:attrNameLst>
                                          <p:attrName>ppt_y</p:attrName>
                                        </p:attrNameLst>
                                      </p:cBhvr>
                                      <p:tavLst>
                                        <p:tav tm="0">
                                          <p:val>
                                            <p:strVal val="#ppt_y+.1"/>
                                          </p:val>
                                        </p:tav>
                                        <p:tav tm="100000">
                                          <p:val>
                                            <p:strVal val="#ppt_y"/>
                                          </p:val>
                                        </p:tav>
                                      </p:tavLst>
                                    </p:anim>
                                  </p:childTnLst>
                                </p:cTn>
                              </p:par>
                              <p:par>
                                <p:cTn id="385" presetID="42" presetClass="entr" presetSubtype="0" fill="hold" grpId="0" nodeType="withEffect">
                                  <p:stCondLst>
                                    <p:cond delay="0"/>
                                  </p:stCondLst>
                                  <p:childTnLst>
                                    <p:set>
                                      <p:cBhvr>
                                        <p:cTn id="386" dur="1" fill="hold">
                                          <p:stCondLst>
                                            <p:cond delay="0"/>
                                          </p:stCondLst>
                                        </p:cTn>
                                        <p:tgtEl>
                                          <p:spTgt spid="81"/>
                                        </p:tgtEl>
                                        <p:attrNameLst>
                                          <p:attrName>style.visibility</p:attrName>
                                        </p:attrNameLst>
                                      </p:cBhvr>
                                      <p:to>
                                        <p:strVal val="visible"/>
                                      </p:to>
                                    </p:set>
                                    <p:animEffect transition="in" filter="fade">
                                      <p:cBhvr>
                                        <p:cTn id="387" dur="1000"/>
                                        <p:tgtEl>
                                          <p:spTgt spid="81"/>
                                        </p:tgtEl>
                                      </p:cBhvr>
                                    </p:animEffect>
                                    <p:anim calcmode="lin" valueType="num">
                                      <p:cBhvr>
                                        <p:cTn id="388" dur="1000" fill="hold"/>
                                        <p:tgtEl>
                                          <p:spTgt spid="81"/>
                                        </p:tgtEl>
                                        <p:attrNameLst>
                                          <p:attrName>ppt_x</p:attrName>
                                        </p:attrNameLst>
                                      </p:cBhvr>
                                      <p:tavLst>
                                        <p:tav tm="0">
                                          <p:val>
                                            <p:strVal val="#ppt_x"/>
                                          </p:val>
                                        </p:tav>
                                        <p:tav tm="100000">
                                          <p:val>
                                            <p:strVal val="#ppt_x"/>
                                          </p:val>
                                        </p:tav>
                                      </p:tavLst>
                                    </p:anim>
                                    <p:anim calcmode="lin" valueType="num">
                                      <p:cBhvr>
                                        <p:cTn id="389" dur="1000" fill="hold"/>
                                        <p:tgtEl>
                                          <p:spTgt spid="81"/>
                                        </p:tgtEl>
                                        <p:attrNameLst>
                                          <p:attrName>ppt_y</p:attrName>
                                        </p:attrNameLst>
                                      </p:cBhvr>
                                      <p:tavLst>
                                        <p:tav tm="0">
                                          <p:val>
                                            <p:strVal val="#ppt_y+.1"/>
                                          </p:val>
                                        </p:tav>
                                        <p:tav tm="100000">
                                          <p:val>
                                            <p:strVal val="#ppt_y"/>
                                          </p:val>
                                        </p:tav>
                                      </p:tavLst>
                                    </p:anim>
                                  </p:childTnLst>
                                </p:cTn>
                              </p:par>
                              <p:par>
                                <p:cTn id="390" presetID="42" presetClass="entr" presetSubtype="0" fill="hold" grpId="0" nodeType="withEffect">
                                  <p:stCondLst>
                                    <p:cond delay="0"/>
                                  </p:stCondLst>
                                  <p:childTnLst>
                                    <p:set>
                                      <p:cBhvr>
                                        <p:cTn id="391" dur="1" fill="hold">
                                          <p:stCondLst>
                                            <p:cond delay="0"/>
                                          </p:stCondLst>
                                        </p:cTn>
                                        <p:tgtEl>
                                          <p:spTgt spid="82"/>
                                        </p:tgtEl>
                                        <p:attrNameLst>
                                          <p:attrName>style.visibility</p:attrName>
                                        </p:attrNameLst>
                                      </p:cBhvr>
                                      <p:to>
                                        <p:strVal val="visible"/>
                                      </p:to>
                                    </p:set>
                                    <p:animEffect transition="in" filter="fade">
                                      <p:cBhvr>
                                        <p:cTn id="392" dur="1000"/>
                                        <p:tgtEl>
                                          <p:spTgt spid="82"/>
                                        </p:tgtEl>
                                      </p:cBhvr>
                                    </p:animEffect>
                                    <p:anim calcmode="lin" valueType="num">
                                      <p:cBhvr>
                                        <p:cTn id="393" dur="1000" fill="hold"/>
                                        <p:tgtEl>
                                          <p:spTgt spid="82"/>
                                        </p:tgtEl>
                                        <p:attrNameLst>
                                          <p:attrName>ppt_x</p:attrName>
                                        </p:attrNameLst>
                                      </p:cBhvr>
                                      <p:tavLst>
                                        <p:tav tm="0">
                                          <p:val>
                                            <p:strVal val="#ppt_x"/>
                                          </p:val>
                                        </p:tav>
                                        <p:tav tm="100000">
                                          <p:val>
                                            <p:strVal val="#ppt_x"/>
                                          </p:val>
                                        </p:tav>
                                      </p:tavLst>
                                    </p:anim>
                                    <p:anim calcmode="lin" valueType="num">
                                      <p:cBhvr>
                                        <p:cTn id="394" dur="1000" fill="hold"/>
                                        <p:tgtEl>
                                          <p:spTgt spid="82"/>
                                        </p:tgtEl>
                                        <p:attrNameLst>
                                          <p:attrName>ppt_y</p:attrName>
                                        </p:attrNameLst>
                                      </p:cBhvr>
                                      <p:tavLst>
                                        <p:tav tm="0">
                                          <p:val>
                                            <p:strVal val="#ppt_y+.1"/>
                                          </p:val>
                                        </p:tav>
                                        <p:tav tm="100000">
                                          <p:val>
                                            <p:strVal val="#ppt_y"/>
                                          </p:val>
                                        </p:tav>
                                      </p:tavLst>
                                    </p:anim>
                                  </p:childTnLst>
                                </p:cTn>
                              </p:par>
                              <p:par>
                                <p:cTn id="395" presetID="42" presetClass="entr" presetSubtype="0" fill="hold" grpId="0" nodeType="withEffect">
                                  <p:stCondLst>
                                    <p:cond delay="0"/>
                                  </p:stCondLst>
                                  <p:childTnLst>
                                    <p:set>
                                      <p:cBhvr>
                                        <p:cTn id="396" dur="1" fill="hold">
                                          <p:stCondLst>
                                            <p:cond delay="0"/>
                                          </p:stCondLst>
                                        </p:cTn>
                                        <p:tgtEl>
                                          <p:spTgt spid="83"/>
                                        </p:tgtEl>
                                        <p:attrNameLst>
                                          <p:attrName>style.visibility</p:attrName>
                                        </p:attrNameLst>
                                      </p:cBhvr>
                                      <p:to>
                                        <p:strVal val="visible"/>
                                      </p:to>
                                    </p:set>
                                    <p:animEffect transition="in" filter="fade">
                                      <p:cBhvr>
                                        <p:cTn id="397" dur="1000"/>
                                        <p:tgtEl>
                                          <p:spTgt spid="83"/>
                                        </p:tgtEl>
                                      </p:cBhvr>
                                    </p:animEffect>
                                    <p:anim calcmode="lin" valueType="num">
                                      <p:cBhvr>
                                        <p:cTn id="398" dur="1000" fill="hold"/>
                                        <p:tgtEl>
                                          <p:spTgt spid="83"/>
                                        </p:tgtEl>
                                        <p:attrNameLst>
                                          <p:attrName>ppt_x</p:attrName>
                                        </p:attrNameLst>
                                      </p:cBhvr>
                                      <p:tavLst>
                                        <p:tav tm="0">
                                          <p:val>
                                            <p:strVal val="#ppt_x"/>
                                          </p:val>
                                        </p:tav>
                                        <p:tav tm="100000">
                                          <p:val>
                                            <p:strVal val="#ppt_x"/>
                                          </p:val>
                                        </p:tav>
                                      </p:tavLst>
                                    </p:anim>
                                    <p:anim calcmode="lin" valueType="num">
                                      <p:cBhvr>
                                        <p:cTn id="399" dur="1000" fill="hold"/>
                                        <p:tgtEl>
                                          <p:spTgt spid="83"/>
                                        </p:tgtEl>
                                        <p:attrNameLst>
                                          <p:attrName>ppt_y</p:attrName>
                                        </p:attrNameLst>
                                      </p:cBhvr>
                                      <p:tavLst>
                                        <p:tav tm="0">
                                          <p:val>
                                            <p:strVal val="#ppt_y+.1"/>
                                          </p:val>
                                        </p:tav>
                                        <p:tav tm="100000">
                                          <p:val>
                                            <p:strVal val="#ppt_y"/>
                                          </p:val>
                                        </p:tav>
                                      </p:tavLst>
                                    </p:anim>
                                  </p:childTnLst>
                                </p:cTn>
                              </p:par>
                              <p:par>
                                <p:cTn id="400" presetID="42" presetClass="entr" presetSubtype="0" fill="hold" grpId="0" nodeType="withEffect">
                                  <p:stCondLst>
                                    <p:cond delay="0"/>
                                  </p:stCondLst>
                                  <p:childTnLst>
                                    <p:set>
                                      <p:cBhvr>
                                        <p:cTn id="401" dur="1" fill="hold">
                                          <p:stCondLst>
                                            <p:cond delay="0"/>
                                          </p:stCondLst>
                                        </p:cTn>
                                        <p:tgtEl>
                                          <p:spTgt spid="84"/>
                                        </p:tgtEl>
                                        <p:attrNameLst>
                                          <p:attrName>style.visibility</p:attrName>
                                        </p:attrNameLst>
                                      </p:cBhvr>
                                      <p:to>
                                        <p:strVal val="visible"/>
                                      </p:to>
                                    </p:set>
                                    <p:animEffect transition="in" filter="fade">
                                      <p:cBhvr>
                                        <p:cTn id="402" dur="1000"/>
                                        <p:tgtEl>
                                          <p:spTgt spid="84"/>
                                        </p:tgtEl>
                                      </p:cBhvr>
                                    </p:animEffect>
                                    <p:anim calcmode="lin" valueType="num">
                                      <p:cBhvr>
                                        <p:cTn id="403" dur="1000" fill="hold"/>
                                        <p:tgtEl>
                                          <p:spTgt spid="84"/>
                                        </p:tgtEl>
                                        <p:attrNameLst>
                                          <p:attrName>ppt_x</p:attrName>
                                        </p:attrNameLst>
                                      </p:cBhvr>
                                      <p:tavLst>
                                        <p:tav tm="0">
                                          <p:val>
                                            <p:strVal val="#ppt_x"/>
                                          </p:val>
                                        </p:tav>
                                        <p:tav tm="100000">
                                          <p:val>
                                            <p:strVal val="#ppt_x"/>
                                          </p:val>
                                        </p:tav>
                                      </p:tavLst>
                                    </p:anim>
                                    <p:anim calcmode="lin" valueType="num">
                                      <p:cBhvr>
                                        <p:cTn id="404" dur="1000" fill="hold"/>
                                        <p:tgtEl>
                                          <p:spTgt spid="84"/>
                                        </p:tgtEl>
                                        <p:attrNameLst>
                                          <p:attrName>ppt_y</p:attrName>
                                        </p:attrNameLst>
                                      </p:cBhvr>
                                      <p:tavLst>
                                        <p:tav tm="0">
                                          <p:val>
                                            <p:strVal val="#ppt_y+.1"/>
                                          </p:val>
                                        </p:tav>
                                        <p:tav tm="100000">
                                          <p:val>
                                            <p:strVal val="#ppt_y"/>
                                          </p:val>
                                        </p:tav>
                                      </p:tavLst>
                                    </p:anim>
                                  </p:childTnLst>
                                </p:cTn>
                              </p:par>
                              <p:par>
                                <p:cTn id="405" presetID="42" presetClass="entr" presetSubtype="0" fill="hold" grpId="0" nodeType="withEffect">
                                  <p:stCondLst>
                                    <p:cond delay="0"/>
                                  </p:stCondLst>
                                  <p:childTnLst>
                                    <p:set>
                                      <p:cBhvr>
                                        <p:cTn id="406" dur="1" fill="hold">
                                          <p:stCondLst>
                                            <p:cond delay="0"/>
                                          </p:stCondLst>
                                        </p:cTn>
                                        <p:tgtEl>
                                          <p:spTgt spid="85"/>
                                        </p:tgtEl>
                                        <p:attrNameLst>
                                          <p:attrName>style.visibility</p:attrName>
                                        </p:attrNameLst>
                                      </p:cBhvr>
                                      <p:to>
                                        <p:strVal val="visible"/>
                                      </p:to>
                                    </p:set>
                                    <p:animEffect transition="in" filter="fade">
                                      <p:cBhvr>
                                        <p:cTn id="407" dur="1000"/>
                                        <p:tgtEl>
                                          <p:spTgt spid="85"/>
                                        </p:tgtEl>
                                      </p:cBhvr>
                                    </p:animEffect>
                                    <p:anim calcmode="lin" valueType="num">
                                      <p:cBhvr>
                                        <p:cTn id="408" dur="1000" fill="hold"/>
                                        <p:tgtEl>
                                          <p:spTgt spid="85"/>
                                        </p:tgtEl>
                                        <p:attrNameLst>
                                          <p:attrName>ppt_x</p:attrName>
                                        </p:attrNameLst>
                                      </p:cBhvr>
                                      <p:tavLst>
                                        <p:tav tm="0">
                                          <p:val>
                                            <p:strVal val="#ppt_x"/>
                                          </p:val>
                                        </p:tav>
                                        <p:tav tm="100000">
                                          <p:val>
                                            <p:strVal val="#ppt_x"/>
                                          </p:val>
                                        </p:tav>
                                      </p:tavLst>
                                    </p:anim>
                                    <p:anim calcmode="lin" valueType="num">
                                      <p:cBhvr>
                                        <p:cTn id="409" dur="1000" fill="hold"/>
                                        <p:tgtEl>
                                          <p:spTgt spid="85"/>
                                        </p:tgtEl>
                                        <p:attrNameLst>
                                          <p:attrName>ppt_y</p:attrName>
                                        </p:attrNameLst>
                                      </p:cBhvr>
                                      <p:tavLst>
                                        <p:tav tm="0">
                                          <p:val>
                                            <p:strVal val="#ppt_y+.1"/>
                                          </p:val>
                                        </p:tav>
                                        <p:tav tm="100000">
                                          <p:val>
                                            <p:strVal val="#ppt_y"/>
                                          </p:val>
                                        </p:tav>
                                      </p:tavLst>
                                    </p:anim>
                                  </p:childTnLst>
                                </p:cTn>
                              </p:par>
                              <p:par>
                                <p:cTn id="410" presetID="42" presetClass="entr" presetSubtype="0" fill="hold" grpId="0" nodeType="withEffect">
                                  <p:stCondLst>
                                    <p:cond delay="0"/>
                                  </p:stCondLst>
                                  <p:childTnLst>
                                    <p:set>
                                      <p:cBhvr>
                                        <p:cTn id="411" dur="1" fill="hold">
                                          <p:stCondLst>
                                            <p:cond delay="0"/>
                                          </p:stCondLst>
                                        </p:cTn>
                                        <p:tgtEl>
                                          <p:spTgt spid="86"/>
                                        </p:tgtEl>
                                        <p:attrNameLst>
                                          <p:attrName>style.visibility</p:attrName>
                                        </p:attrNameLst>
                                      </p:cBhvr>
                                      <p:to>
                                        <p:strVal val="visible"/>
                                      </p:to>
                                    </p:set>
                                    <p:animEffect transition="in" filter="fade">
                                      <p:cBhvr>
                                        <p:cTn id="412" dur="1000"/>
                                        <p:tgtEl>
                                          <p:spTgt spid="86"/>
                                        </p:tgtEl>
                                      </p:cBhvr>
                                    </p:animEffect>
                                    <p:anim calcmode="lin" valueType="num">
                                      <p:cBhvr>
                                        <p:cTn id="413" dur="1000" fill="hold"/>
                                        <p:tgtEl>
                                          <p:spTgt spid="86"/>
                                        </p:tgtEl>
                                        <p:attrNameLst>
                                          <p:attrName>ppt_x</p:attrName>
                                        </p:attrNameLst>
                                      </p:cBhvr>
                                      <p:tavLst>
                                        <p:tav tm="0">
                                          <p:val>
                                            <p:strVal val="#ppt_x"/>
                                          </p:val>
                                        </p:tav>
                                        <p:tav tm="100000">
                                          <p:val>
                                            <p:strVal val="#ppt_x"/>
                                          </p:val>
                                        </p:tav>
                                      </p:tavLst>
                                    </p:anim>
                                    <p:anim calcmode="lin" valueType="num">
                                      <p:cBhvr>
                                        <p:cTn id="414" dur="1000" fill="hold"/>
                                        <p:tgtEl>
                                          <p:spTgt spid="86"/>
                                        </p:tgtEl>
                                        <p:attrNameLst>
                                          <p:attrName>ppt_y</p:attrName>
                                        </p:attrNameLst>
                                      </p:cBhvr>
                                      <p:tavLst>
                                        <p:tav tm="0">
                                          <p:val>
                                            <p:strVal val="#ppt_y+.1"/>
                                          </p:val>
                                        </p:tav>
                                        <p:tav tm="100000">
                                          <p:val>
                                            <p:strVal val="#ppt_y"/>
                                          </p:val>
                                        </p:tav>
                                      </p:tavLst>
                                    </p:anim>
                                  </p:childTnLst>
                                </p:cTn>
                              </p:par>
                              <p:par>
                                <p:cTn id="415" presetID="42" presetClass="entr" presetSubtype="0" fill="hold" grpId="0" nodeType="withEffect">
                                  <p:stCondLst>
                                    <p:cond delay="0"/>
                                  </p:stCondLst>
                                  <p:childTnLst>
                                    <p:set>
                                      <p:cBhvr>
                                        <p:cTn id="416" dur="1" fill="hold">
                                          <p:stCondLst>
                                            <p:cond delay="0"/>
                                          </p:stCondLst>
                                        </p:cTn>
                                        <p:tgtEl>
                                          <p:spTgt spid="87"/>
                                        </p:tgtEl>
                                        <p:attrNameLst>
                                          <p:attrName>style.visibility</p:attrName>
                                        </p:attrNameLst>
                                      </p:cBhvr>
                                      <p:to>
                                        <p:strVal val="visible"/>
                                      </p:to>
                                    </p:set>
                                    <p:animEffect transition="in" filter="fade">
                                      <p:cBhvr>
                                        <p:cTn id="417" dur="1000"/>
                                        <p:tgtEl>
                                          <p:spTgt spid="87"/>
                                        </p:tgtEl>
                                      </p:cBhvr>
                                    </p:animEffect>
                                    <p:anim calcmode="lin" valueType="num">
                                      <p:cBhvr>
                                        <p:cTn id="418" dur="1000" fill="hold"/>
                                        <p:tgtEl>
                                          <p:spTgt spid="87"/>
                                        </p:tgtEl>
                                        <p:attrNameLst>
                                          <p:attrName>ppt_x</p:attrName>
                                        </p:attrNameLst>
                                      </p:cBhvr>
                                      <p:tavLst>
                                        <p:tav tm="0">
                                          <p:val>
                                            <p:strVal val="#ppt_x"/>
                                          </p:val>
                                        </p:tav>
                                        <p:tav tm="100000">
                                          <p:val>
                                            <p:strVal val="#ppt_x"/>
                                          </p:val>
                                        </p:tav>
                                      </p:tavLst>
                                    </p:anim>
                                    <p:anim calcmode="lin" valueType="num">
                                      <p:cBhvr>
                                        <p:cTn id="419" dur="1000" fill="hold"/>
                                        <p:tgtEl>
                                          <p:spTgt spid="87"/>
                                        </p:tgtEl>
                                        <p:attrNameLst>
                                          <p:attrName>ppt_y</p:attrName>
                                        </p:attrNameLst>
                                      </p:cBhvr>
                                      <p:tavLst>
                                        <p:tav tm="0">
                                          <p:val>
                                            <p:strVal val="#ppt_y+.1"/>
                                          </p:val>
                                        </p:tav>
                                        <p:tav tm="100000">
                                          <p:val>
                                            <p:strVal val="#ppt_y"/>
                                          </p:val>
                                        </p:tav>
                                      </p:tavLst>
                                    </p:anim>
                                  </p:childTnLst>
                                </p:cTn>
                              </p:par>
                              <p:par>
                                <p:cTn id="420" presetID="42" presetClass="entr" presetSubtype="0" fill="hold" grpId="0" nodeType="withEffect">
                                  <p:stCondLst>
                                    <p:cond delay="0"/>
                                  </p:stCondLst>
                                  <p:childTnLst>
                                    <p:set>
                                      <p:cBhvr>
                                        <p:cTn id="421" dur="1" fill="hold">
                                          <p:stCondLst>
                                            <p:cond delay="0"/>
                                          </p:stCondLst>
                                        </p:cTn>
                                        <p:tgtEl>
                                          <p:spTgt spid="88"/>
                                        </p:tgtEl>
                                        <p:attrNameLst>
                                          <p:attrName>style.visibility</p:attrName>
                                        </p:attrNameLst>
                                      </p:cBhvr>
                                      <p:to>
                                        <p:strVal val="visible"/>
                                      </p:to>
                                    </p:set>
                                    <p:animEffect transition="in" filter="fade">
                                      <p:cBhvr>
                                        <p:cTn id="422" dur="1000"/>
                                        <p:tgtEl>
                                          <p:spTgt spid="88"/>
                                        </p:tgtEl>
                                      </p:cBhvr>
                                    </p:animEffect>
                                    <p:anim calcmode="lin" valueType="num">
                                      <p:cBhvr>
                                        <p:cTn id="423" dur="1000" fill="hold"/>
                                        <p:tgtEl>
                                          <p:spTgt spid="88"/>
                                        </p:tgtEl>
                                        <p:attrNameLst>
                                          <p:attrName>ppt_x</p:attrName>
                                        </p:attrNameLst>
                                      </p:cBhvr>
                                      <p:tavLst>
                                        <p:tav tm="0">
                                          <p:val>
                                            <p:strVal val="#ppt_x"/>
                                          </p:val>
                                        </p:tav>
                                        <p:tav tm="100000">
                                          <p:val>
                                            <p:strVal val="#ppt_x"/>
                                          </p:val>
                                        </p:tav>
                                      </p:tavLst>
                                    </p:anim>
                                    <p:anim calcmode="lin" valueType="num">
                                      <p:cBhvr>
                                        <p:cTn id="424" dur="1000" fill="hold"/>
                                        <p:tgtEl>
                                          <p:spTgt spid="88"/>
                                        </p:tgtEl>
                                        <p:attrNameLst>
                                          <p:attrName>ppt_y</p:attrName>
                                        </p:attrNameLst>
                                      </p:cBhvr>
                                      <p:tavLst>
                                        <p:tav tm="0">
                                          <p:val>
                                            <p:strVal val="#ppt_y+.1"/>
                                          </p:val>
                                        </p:tav>
                                        <p:tav tm="100000">
                                          <p:val>
                                            <p:strVal val="#ppt_y"/>
                                          </p:val>
                                        </p:tav>
                                      </p:tavLst>
                                    </p:anim>
                                  </p:childTnLst>
                                </p:cTn>
                              </p:par>
                              <p:par>
                                <p:cTn id="425" presetID="42" presetClass="entr" presetSubtype="0" fill="hold" grpId="0" nodeType="withEffect">
                                  <p:stCondLst>
                                    <p:cond delay="0"/>
                                  </p:stCondLst>
                                  <p:childTnLst>
                                    <p:set>
                                      <p:cBhvr>
                                        <p:cTn id="426" dur="1" fill="hold">
                                          <p:stCondLst>
                                            <p:cond delay="0"/>
                                          </p:stCondLst>
                                        </p:cTn>
                                        <p:tgtEl>
                                          <p:spTgt spid="89"/>
                                        </p:tgtEl>
                                        <p:attrNameLst>
                                          <p:attrName>style.visibility</p:attrName>
                                        </p:attrNameLst>
                                      </p:cBhvr>
                                      <p:to>
                                        <p:strVal val="visible"/>
                                      </p:to>
                                    </p:set>
                                    <p:animEffect transition="in" filter="fade">
                                      <p:cBhvr>
                                        <p:cTn id="427" dur="1000"/>
                                        <p:tgtEl>
                                          <p:spTgt spid="89"/>
                                        </p:tgtEl>
                                      </p:cBhvr>
                                    </p:animEffect>
                                    <p:anim calcmode="lin" valueType="num">
                                      <p:cBhvr>
                                        <p:cTn id="428" dur="1000" fill="hold"/>
                                        <p:tgtEl>
                                          <p:spTgt spid="89"/>
                                        </p:tgtEl>
                                        <p:attrNameLst>
                                          <p:attrName>ppt_x</p:attrName>
                                        </p:attrNameLst>
                                      </p:cBhvr>
                                      <p:tavLst>
                                        <p:tav tm="0">
                                          <p:val>
                                            <p:strVal val="#ppt_x"/>
                                          </p:val>
                                        </p:tav>
                                        <p:tav tm="100000">
                                          <p:val>
                                            <p:strVal val="#ppt_x"/>
                                          </p:val>
                                        </p:tav>
                                      </p:tavLst>
                                    </p:anim>
                                    <p:anim calcmode="lin" valueType="num">
                                      <p:cBhvr>
                                        <p:cTn id="429" dur="1000" fill="hold"/>
                                        <p:tgtEl>
                                          <p:spTgt spid="89"/>
                                        </p:tgtEl>
                                        <p:attrNameLst>
                                          <p:attrName>ppt_y</p:attrName>
                                        </p:attrNameLst>
                                      </p:cBhvr>
                                      <p:tavLst>
                                        <p:tav tm="0">
                                          <p:val>
                                            <p:strVal val="#ppt_y+.1"/>
                                          </p:val>
                                        </p:tav>
                                        <p:tav tm="100000">
                                          <p:val>
                                            <p:strVal val="#ppt_y"/>
                                          </p:val>
                                        </p:tav>
                                      </p:tavLst>
                                    </p:anim>
                                  </p:childTnLst>
                                </p:cTn>
                              </p:par>
                              <p:par>
                                <p:cTn id="430" presetID="42" presetClass="entr" presetSubtype="0" fill="hold" grpId="0" nodeType="withEffect">
                                  <p:stCondLst>
                                    <p:cond delay="0"/>
                                  </p:stCondLst>
                                  <p:childTnLst>
                                    <p:set>
                                      <p:cBhvr>
                                        <p:cTn id="431" dur="1" fill="hold">
                                          <p:stCondLst>
                                            <p:cond delay="0"/>
                                          </p:stCondLst>
                                        </p:cTn>
                                        <p:tgtEl>
                                          <p:spTgt spid="90"/>
                                        </p:tgtEl>
                                        <p:attrNameLst>
                                          <p:attrName>style.visibility</p:attrName>
                                        </p:attrNameLst>
                                      </p:cBhvr>
                                      <p:to>
                                        <p:strVal val="visible"/>
                                      </p:to>
                                    </p:set>
                                    <p:animEffect transition="in" filter="fade">
                                      <p:cBhvr>
                                        <p:cTn id="432" dur="1000"/>
                                        <p:tgtEl>
                                          <p:spTgt spid="90"/>
                                        </p:tgtEl>
                                      </p:cBhvr>
                                    </p:animEffect>
                                    <p:anim calcmode="lin" valueType="num">
                                      <p:cBhvr>
                                        <p:cTn id="433" dur="1000" fill="hold"/>
                                        <p:tgtEl>
                                          <p:spTgt spid="90"/>
                                        </p:tgtEl>
                                        <p:attrNameLst>
                                          <p:attrName>ppt_x</p:attrName>
                                        </p:attrNameLst>
                                      </p:cBhvr>
                                      <p:tavLst>
                                        <p:tav tm="0">
                                          <p:val>
                                            <p:strVal val="#ppt_x"/>
                                          </p:val>
                                        </p:tav>
                                        <p:tav tm="100000">
                                          <p:val>
                                            <p:strVal val="#ppt_x"/>
                                          </p:val>
                                        </p:tav>
                                      </p:tavLst>
                                    </p:anim>
                                    <p:anim calcmode="lin" valueType="num">
                                      <p:cBhvr>
                                        <p:cTn id="434" dur="1000" fill="hold"/>
                                        <p:tgtEl>
                                          <p:spTgt spid="90"/>
                                        </p:tgtEl>
                                        <p:attrNameLst>
                                          <p:attrName>ppt_y</p:attrName>
                                        </p:attrNameLst>
                                      </p:cBhvr>
                                      <p:tavLst>
                                        <p:tav tm="0">
                                          <p:val>
                                            <p:strVal val="#ppt_y+.1"/>
                                          </p:val>
                                        </p:tav>
                                        <p:tav tm="100000">
                                          <p:val>
                                            <p:strVal val="#ppt_y"/>
                                          </p:val>
                                        </p:tav>
                                      </p:tavLst>
                                    </p:anim>
                                  </p:childTnLst>
                                </p:cTn>
                              </p:par>
                              <p:par>
                                <p:cTn id="435" presetID="42" presetClass="entr" presetSubtype="0" fill="hold" grpId="0" nodeType="withEffect">
                                  <p:stCondLst>
                                    <p:cond delay="0"/>
                                  </p:stCondLst>
                                  <p:childTnLst>
                                    <p:set>
                                      <p:cBhvr>
                                        <p:cTn id="436" dur="1" fill="hold">
                                          <p:stCondLst>
                                            <p:cond delay="0"/>
                                          </p:stCondLst>
                                        </p:cTn>
                                        <p:tgtEl>
                                          <p:spTgt spid="91"/>
                                        </p:tgtEl>
                                        <p:attrNameLst>
                                          <p:attrName>style.visibility</p:attrName>
                                        </p:attrNameLst>
                                      </p:cBhvr>
                                      <p:to>
                                        <p:strVal val="visible"/>
                                      </p:to>
                                    </p:set>
                                    <p:animEffect transition="in" filter="fade">
                                      <p:cBhvr>
                                        <p:cTn id="437" dur="1000"/>
                                        <p:tgtEl>
                                          <p:spTgt spid="91"/>
                                        </p:tgtEl>
                                      </p:cBhvr>
                                    </p:animEffect>
                                    <p:anim calcmode="lin" valueType="num">
                                      <p:cBhvr>
                                        <p:cTn id="438" dur="1000" fill="hold"/>
                                        <p:tgtEl>
                                          <p:spTgt spid="91"/>
                                        </p:tgtEl>
                                        <p:attrNameLst>
                                          <p:attrName>ppt_x</p:attrName>
                                        </p:attrNameLst>
                                      </p:cBhvr>
                                      <p:tavLst>
                                        <p:tav tm="0">
                                          <p:val>
                                            <p:strVal val="#ppt_x"/>
                                          </p:val>
                                        </p:tav>
                                        <p:tav tm="100000">
                                          <p:val>
                                            <p:strVal val="#ppt_x"/>
                                          </p:val>
                                        </p:tav>
                                      </p:tavLst>
                                    </p:anim>
                                    <p:anim calcmode="lin" valueType="num">
                                      <p:cBhvr>
                                        <p:cTn id="439" dur="1000" fill="hold"/>
                                        <p:tgtEl>
                                          <p:spTgt spid="91"/>
                                        </p:tgtEl>
                                        <p:attrNameLst>
                                          <p:attrName>ppt_y</p:attrName>
                                        </p:attrNameLst>
                                      </p:cBhvr>
                                      <p:tavLst>
                                        <p:tav tm="0">
                                          <p:val>
                                            <p:strVal val="#ppt_y+.1"/>
                                          </p:val>
                                        </p:tav>
                                        <p:tav tm="100000">
                                          <p:val>
                                            <p:strVal val="#ppt_y"/>
                                          </p:val>
                                        </p:tav>
                                      </p:tavLst>
                                    </p:anim>
                                  </p:childTnLst>
                                </p:cTn>
                              </p:par>
                              <p:par>
                                <p:cTn id="440" presetID="42" presetClass="entr" presetSubtype="0" fill="hold" grpId="0" nodeType="withEffect">
                                  <p:stCondLst>
                                    <p:cond delay="0"/>
                                  </p:stCondLst>
                                  <p:childTnLst>
                                    <p:set>
                                      <p:cBhvr>
                                        <p:cTn id="441" dur="1" fill="hold">
                                          <p:stCondLst>
                                            <p:cond delay="0"/>
                                          </p:stCondLst>
                                        </p:cTn>
                                        <p:tgtEl>
                                          <p:spTgt spid="92"/>
                                        </p:tgtEl>
                                        <p:attrNameLst>
                                          <p:attrName>style.visibility</p:attrName>
                                        </p:attrNameLst>
                                      </p:cBhvr>
                                      <p:to>
                                        <p:strVal val="visible"/>
                                      </p:to>
                                    </p:set>
                                    <p:animEffect transition="in" filter="fade">
                                      <p:cBhvr>
                                        <p:cTn id="442" dur="1000"/>
                                        <p:tgtEl>
                                          <p:spTgt spid="92"/>
                                        </p:tgtEl>
                                      </p:cBhvr>
                                    </p:animEffect>
                                    <p:anim calcmode="lin" valueType="num">
                                      <p:cBhvr>
                                        <p:cTn id="443" dur="1000" fill="hold"/>
                                        <p:tgtEl>
                                          <p:spTgt spid="92"/>
                                        </p:tgtEl>
                                        <p:attrNameLst>
                                          <p:attrName>ppt_x</p:attrName>
                                        </p:attrNameLst>
                                      </p:cBhvr>
                                      <p:tavLst>
                                        <p:tav tm="0">
                                          <p:val>
                                            <p:strVal val="#ppt_x"/>
                                          </p:val>
                                        </p:tav>
                                        <p:tav tm="100000">
                                          <p:val>
                                            <p:strVal val="#ppt_x"/>
                                          </p:val>
                                        </p:tav>
                                      </p:tavLst>
                                    </p:anim>
                                    <p:anim calcmode="lin" valueType="num">
                                      <p:cBhvr>
                                        <p:cTn id="444" dur="1000" fill="hold"/>
                                        <p:tgtEl>
                                          <p:spTgt spid="92"/>
                                        </p:tgtEl>
                                        <p:attrNameLst>
                                          <p:attrName>ppt_y</p:attrName>
                                        </p:attrNameLst>
                                      </p:cBhvr>
                                      <p:tavLst>
                                        <p:tav tm="0">
                                          <p:val>
                                            <p:strVal val="#ppt_y+.1"/>
                                          </p:val>
                                        </p:tav>
                                        <p:tav tm="100000">
                                          <p:val>
                                            <p:strVal val="#ppt_y"/>
                                          </p:val>
                                        </p:tav>
                                      </p:tavLst>
                                    </p:anim>
                                  </p:childTnLst>
                                </p:cTn>
                              </p:par>
                              <p:par>
                                <p:cTn id="445" presetID="42" presetClass="entr" presetSubtype="0" fill="hold" grpId="0" nodeType="withEffect">
                                  <p:stCondLst>
                                    <p:cond delay="0"/>
                                  </p:stCondLst>
                                  <p:childTnLst>
                                    <p:set>
                                      <p:cBhvr>
                                        <p:cTn id="446" dur="1" fill="hold">
                                          <p:stCondLst>
                                            <p:cond delay="0"/>
                                          </p:stCondLst>
                                        </p:cTn>
                                        <p:tgtEl>
                                          <p:spTgt spid="93"/>
                                        </p:tgtEl>
                                        <p:attrNameLst>
                                          <p:attrName>style.visibility</p:attrName>
                                        </p:attrNameLst>
                                      </p:cBhvr>
                                      <p:to>
                                        <p:strVal val="visible"/>
                                      </p:to>
                                    </p:set>
                                    <p:animEffect transition="in" filter="fade">
                                      <p:cBhvr>
                                        <p:cTn id="447" dur="1000"/>
                                        <p:tgtEl>
                                          <p:spTgt spid="93"/>
                                        </p:tgtEl>
                                      </p:cBhvr>
                                    </p:animEffect>
                                    <p:anim calcmode="lin" valueType="num">
                                      <p:cBhvr>
                                        <p:cTn id="448" dur="1000" fill="hold"/>
                                        <p:tgtEl>
                                          <p:spTgt spid="93"/>
                                        </p:tgtEl>
                                        <p:attrNameLst>
                                          <p:attrName>ppt_x</p:attrName>
                                        </p:attrNameLst>
                                      </p:cBhvr>
                                      <p:tavLst>
                                        <p:tav tm="0">
                                          <p:val>
                                            <p:strVal val="#ppt_x"/>
                                          </p:val>
                                        </p:tav>
                                        <p:tav tm="100000">
                                          <p:val>
                                            <p:strVal val="#ppt_x"/>
                                          </p:val>
                                        </p:tav>
                                      </p:tavLst>
                                    </p:anim>
                                    <p:anim calcmode="lin" valueType="num">
                                      <p:cBhvr>
                                        <p:cTn id="449" dur="1000" fill="hold"/>
                                        <p:tgtEl>
                                          <p:spTgt spid="93"/>
                                        </p:tgtEl>
                                        <p:attrNameLst>
                                          <p:attrName>ppt_y</p:attrName>
                                        </p:attrNameLst>
                                      </p:cBhvr>
                                      <p:tavLst>
                                        <p:tav tm="0">
                                          <p:val>
                                            <p:strVal val="#ppt_y+.1"/>
                                          </p:val>
                                        </p:tav>
                                        <p:tav tm="100000">
                                          <p:val>
                                            <p:strVal val="#ppt_y"/>
                                          </p:val>
                                        </p:tav>
                                      </p:tavLst>
                                    </p:anim>
                                  </p:childTnLst>
                                </p:cTn>
                              </p:par>
                              <p:par>
                                <p:cTn id="450" presetID="42" presetClass="entr" presetSubtype="0" fill="hold" grpId="0" nodeType="withEffect">
                                  <p:stCondLst>
                                    <p:cond delay="0"/>
                                  </p:stCondLst>
                                  <p:childTnLst>
                                    <p:set>
                                      <p:cBhvr>
                                        <p:cTn id="451" dur="1" fill="hold">
                                          <p:stCondLst>
                                            <p:cond delay="0"/>
                                          </p:stCondLst>
                                        </p:cTn>
                                        <p:tgtEl>
                                          <p:spTgt spid="94"/>
                                        </p:tgtEl>
                                        <p:attrNameLst>
                                          <p:attrName>style.visibility</p:attrName>
                                        </p:attrNameLst>
                                      </p:cBhvr>
                                      <p:to>
                                        <p:strVal val="visible"/>
                                      </p:to>
                                    </p:set>
                                    <p:animEffect transition="in" filter="fade">
                                      <p:cBhvr>
                                        <p:cTn id="452" dur="1000"/>
                                        <p:tgtEl>
                                          <p:spTgt spid="94"/>
                                        </p:tgtEl>
                                      </p:cBhvr>
                                    </p:animEffect>
                                    <p:anim calcmode="lin" valueType="num">
                                      <p:cBhvr>
                                        <p:cTn id="453" dur="1000" fill="hold"/>
                                        <p:tgtEl>
                                          <p:spTgt spid="94"/>
                                        </p:tgtEl>
                                        <p:attrNameLst>
                                          <p:attrName>ppt_x</p:attrName>
                                        </p:attrNameLst>
                                      </p:cBhvr>
                                      <p:tavLst>
                                        <p:tav tm="0">
                                          <p:val>
                                            <p:strVal val="#ppt_x"/>
                                          </p:val>
                                        </p:tav>
                                        <p:tav tm="100000">
                                          <p:val>
                                            <p:strVal val="#ppt_x"/>
                                          </p:val>
                                        </p:tav>
                                      </p:tavLst>
                                    </p:anim>
                                    <p:anim calcmode="lin" valueType="num">
                                      <p:cBhvr>
                                        <p:cTn id="454" dur="1000" fill="hold"/>
                                        <p:tgtEl>
                                          <p:spTgt spid="94"/>
                                        </p:tgtEl>
                                        <p:attrNameLst>
                                          <p:attrName>ppt_y</p:attrName>
                                        </p:attrNameLst>
                                      </p:cBhvr>
                                      <p:tavLst>
                                        <p:tav tm="0">
                                          <p:val>
                                            <p:strVal val="#ppt_y+.1"/>
                                          </p:val>
                                        </p:tav>
                                        <p:tav tm="100000">
                                          <p:val>
                                            <p:strVal val="#ppt_y"/>
                                          </p:val>
                                        </p:tav>
                                      </p:tavLst>
                                    </p:anim>
                                  </p:childTnLst>
                                </p:cTn>
                              </p:par>
                              <p:par>
                                <p:cTn id="455" presetID="42" presetClass="entr" presetSubtype="0" fill="hold" grpId="0" nodeType="withEffect">
                                  <p:stCondLst>
                                    <p:cond delay="0"/>
                                  </p:stCondLst>
                                  <p:childTnLst>
                                    <p:set>
                                      <p:cBhvr>
                                        <p:cTn id="456" dur="1" fill="hold">
                                          <p:stCondLst>
                                            <p:cond delay="0"/>
                                          </p:stCondLst>
                                        </p:cTn>
                                        <p:tgtEl>
                                          <p:spTgt spid="95"/>
                                        </p:tgtEl>
                                        <p:attrNameLst>
                                          <p:attrName>style.visibility</p:attrName>
                                        </p:attrNameLst>
                                      </p:cBhvr>
                                      <p:to>
                                        <p:strVal val="visible"/>
                                      </p:to>
                                    </p:set>
                                    <p:animEffect transition="in" filter="fade">
                                      <p:cBhvr>
                                        <p:cTn id="457" dur="1000"/>
                                        <p:tgtEl>
                                          <p:spTgt spid="95"/>
                                        </p:tgtEl>
                                      </p:cBhvr>
                                    </p:animEffect>
                                    <p:anim calcmode="lin" valueType="num">
                                      <p:cBhvr>
                                        <p:cTn id="458" dur="1000" fill="hold"/>
                                        <p:tgtEl>
                                          <p:spTgt spid="95"/>
                                        </p:tgtEl>
                                        <p:attrNameLst>
                                          <p:attrName>ppt_x</p:attrName>
                                        </p:attrNameLst>
                                      </p:cBhvr>
                                      <p:tavLst>
                                        <p:tav tm="0">
                                          <p:val>
                                            <p:strVal val="#ppt_x"/>
                                          </p:val>
                                        </p:tav>
                                        <p:tav tm="100000">
                                          <p:val>
                                            <p:strVal val="#ppt_x"/>
                                          </p:val>
                                        </p:tav>
                                      </p:tavLst>
                                    </p:anim>
                                    <p:anim calcmode="lin" valueType="num">
                                      <p:cBhvr>
                                        <p:cTn id="459" dur="1000" fill="hold"/>
                                        <p:tgtEl>
                                          <p:spTgt spid="95"/>
                                        </p:tgtEl>
                                        <p:attrNameLst>
                                          <p:attrName>ppt_y</p:attrName>
                                        </p:attrNameLst>
                                      </p:cBhvr>
                                      <p:tavLst>
                                        <p:tav tm="0">
                                          <p:val>
                                            <p:strVal val="#ppt_y+.1"/>
                                          </p:val>
                                        </p:tav>
                                        <p:tav tm="100000">
                                          <p:val>
                                            <p:strVal val="#ppt_y"/>
                                          </p:val>
                                        </p:tav>
                                      </p:tavLst>
                                    </p:anim>
                                  </p:childTnLst>
                                </p:cTn>
                              </p:par>
                              <p:par>
                                <p:cTn id="460" presetID="42" presetClass="entr" presetSubtype="0" fill="hold" grpId="0" nodeType="withEffect">
                                  <p:stCondLst>
                                    <p:cond delay="0"/>
                                  </p:stCondLst>
                                  <p:childTnLst>
                                    <p:set>
                                      <p:cBhvr>
                                        <p:cTn id="461" dur="1" fill="hold">
                                          <p:stCondLst>
                                            <p:cond delay="0"/>
                                          </p:stCondLst>
                                        </p:cTn>
                                        <p:tgtEl>
                                          <p:spTgt spid="96"/>
                                        </p:tgtEl>
                                        <p:attrNameLst>
                                          <p:attrName>style.visibility</p:attrName>
                                        </p:attrNameLst>
                                      </p:cBhvr>
                                      <p:to>
                                        <p:strVal val="visible"/>
                                      </p:to>
                                    </p:set>
                                    <p:animEffect transition="in" filter="fade">
                                      <p:cBhvr>
                                        <p:cTn id="462" dur="1000"/>
                                        <p:tgtEl>
                                          <p:spTgt spid="96"/>
                                        </p:tgtEl>
                                      </p:cBhvr>
                                    </p:animEffect>
                                    <p:anim calcmode="lin" valueType="num">
                                      <p:cBhvr>
                                        <p:cTn id="463" dur="1000" fill="hold"/>
                                        <p:tgtEl>
                                          <p:spTgt spid="96"/>
                                        </p:tgtEl>
                                        <p:attrNameLst>
                                          <p:attrName>ppt_x</p:attrName>
                                        </p:attrNameLst>
                                      </p:cBhvr>
                                      <p:tavLst>
                                        <p:tav tm="0">
                                          <p:val>
                                            <p:strVal val="#ppt_x"/>
                                          </p:val>
                                        </p:tav>
                                        <p:tav tm="100000">
                                          <p:val>
                                            <p:strVal val="#ppt_x"/>
                                          </p:val>
                                        </p:tav>
                                      </p:tavLst>
                                    </p:anim>
                                    <p:anim calcmode="lin" valueType="num">
                                      <p:cBhvr>
                                        <p:cTn id="464" dur="1000" fill="hold"/>
                                        <p:tgtEl>
                                          <p:spTgt spid="96"/>
                                        </p:tgtEl>
                                        <p:attrNameLst>
                                          <p:attrName>ppt_y</p:attrName>
                                        </p:attrNameLst>
                                      </p:cBhvr>
                                      <p:tavLst>
                                        <p:tav tm="0">
                                          <p:val>
                                            <p:strVal val="#ppt_y+.1"/>
                                          </p:val>
                                        </p:tav>
                                        <p:tav tm="100000">
                                          <p:val>
                                            <p:strVal val="#ppt_y"/>
                                          </p:val>
                                        </p:tav>
                                      </p:tavLst>
                                    </p:anim>
                                  </p:childTnLst>
                                </p:cTn>
                              </p:par>
                              <p:par>
                                <p:cTn id="465" presetID="42" presetClass="entr" presetSubtype="0" fill="hold" grpId="0" nodeType="withEffect">
                                  <p:stCondLst>
                                    <p:cond delay="0"/>
                                  </p:stCondLst>
                                  <p:childTnLst>
                                    <p:set>
                                      <p:cBhvr>
                                        <p:cTn id="466" dur="1" fill="hold">
                                          <p:stCondLst>
                                            <p:cond delay="0"/>
                                          </p:stCondLst>
                                        </p:cTn>
                                        <p:tgtEl>
                                          <p:spTgt spid="97"/>
                                        </p:tgtEl>
                                        <p:attrNameLst>
                                          <p:attrName>style.visibility</p:attrName>
                                        </p:attrNameLst>
                                      </p:cBhvr>
                                      <p:to>
                                        <p:strVal val="visible"/>
                                      </p:to>
                                    </p:set>
                                    <p:animEffect transition="in" filter="fade">
                                      <p:cBhvr>
                                        <p:cTn id="467" dur="1000"/>
                                        <p:tgtEl>
                                          <p:spTgt spid="97"/>
                                        </p:tgtEl>
                                      </p:cBhvr>
                                    </p:animEffect>
                                    <p:anim calcmode="lin" valueType="num">
                                      <p:cBhvr>
                                        <p:cTn id="468" dur="1000" fill="hold"/>
                                        <p:tgtEl>
                                          <p:spTgt spid="97"/>
                                        </p:tgtEl>
                                        <p:attrNameLst>
                                          <p:attrName>ppt_x</p:attrName>
                                        </p:attrNameLst>
                                      </p:cBhvr>
                                      <p:tavLst>
                                        <p:tav tm="0">
                                          <p:val>
                                            <p:strVal val="#ppt_x"/>
                                          </p:val>
                                        </p:tav>
                                        <p:tav tm="100000">
                                          <p:val>
                                            <p:strVal val="#ppt_x"/>
                                          </p:val>
                                        </p:tav>
                                      </p:tavLst>
                                    </p:anim>
                                    <p:anim calcmode="lin" valueType="num">
                                      <p:cBhvr>
                                        <p:cTn id="469" dur="1000" fill="hold"/>
                                        <p:tgtEl>
                                          <p:spTgt spid="97"/>
                                        </p:tgtEl>
                                        <p:attrNameLst>
                                          <p:attrName>ppt_y</p:attrName>
                                        </p:attrNameLst>
                                      </p:cBhvr>
                                      <p:tavLst>
                                        <p:tav tm="0">
                                          <p:val>
                                            <p:strVal val="#ppt_y+.1"/>
                                          </p:val>
                                        </p:tav>
                                        <p:tav tm="100000">
                                          <p:val>
                                            <p:strVal val="#ppt_y"/>
                                          </p:val>
                                        </p:tav>
                                      </p:tavLst>
                                    </p:anim>
                                  </p:childTnLst>
                                </p:cTn>
                              </p:par>
                              <p:par>
                                <p:cTn id="470" presetID="42" presetClass="entr" presetSubtype="0" fill="hold" grpId="0" nodeType="withEffect">
                                  <p:stCondLst>
                                    <p:cond delay="0"/>
                                  </p:stCondLst>
                                  <p:childTnLst>
                                    <p:set>
                                      <p:cBhvr>
                                        <p:cTn id="471" dur="1" fill="hold">
                                          <p:stCondLst>
                                            <p:cond delay="0"/>
                                          </p:stCondLst>
                                        </p:cTn>
                                        <p:tgtEl>
                                          <p:spTgt spid="98"/>
                                        </p:tgtEl>
                                        <p:attrNameLst>
                                          <p:attrName>style.visibility</p:attrName>
                                        </p:attrNameLst>
                                      </p:cBhvr>
                                      <p:to>
                                        <p:strVal val="visible"/>
                                      </p:to>
                                    </p:set>
                                    <p:animEffect transition="in" filter="fade">
                                      <p:cBhvr>
                                        <p:cTn id="472" dur="1000"/>
                                        <p:tgtEl>
                                          <p:spTgt spid="98"/>
                                        </p:tgtEl>
                                      </p:cBhvr>
                                    </p:animEffect>
                                    <p:anim calcmode="lin" valueType="num">
                                      <p:cBhvr>
                                        <p:cTn id="473" dur="1000" fill="hold"/>
                                        <p:tgtEl>
                                          <p:spTgt spid="98"/>
                                        </p:tgtEl>
                                        <p:attrNameLst>
                                          <p:attrName>ppt_x</p:attrName>
                                        </p:attrNameLst>
                                      </p:cBhvr>
                                      <p:tavLst>
                                        <p:tav tm="0">
                                          <p:val>
                                            <p:strVal val="#ppt_x"/>
                                          </p:val>
                                        </p:tav>
                                        <p:tav tm="100000">
                                          <p:val>
                                            <p:strVal val="#ppt_x"/>
                                          </p:val>
                                        </p:tav>
                                      </p:tavLst>
                                    </p:anim>
                                    <p:anim calcmode="lin" valueType="num">
                                      <p:cBhvr>
                                        <p:cTn id="474" dur="1000" fill="hold"/>
                                        <p:tgtEl>
                                          <p:spTgt spid="98"/>
                                        </p:tgtEl>
                                        <p:attrNameLst>
                                          <p:attrName>ppt_y</p:attrName>
                                        </p:attrNameLst>
                                      </p:cBhvr>
                                      <p:tavLst>
                                        <p:tav tm="0">
                                          <p:val>
                                            <p:strVal val="#ppt_y+.1"/>
                                          </p:val>
                                        </p:tav>
                                        <p:tav tm="100000">
                                          <p:val>
                                            <p:strVal val="#ppt_y"/>
                                          </p:val>
                                        </p:tav>
                                      </p:tavLst>
                                    </p:anim>
                                  </p:childTnLst>
                                </p:cTn>
                              </p:par>
                              <p:par>
                                <p:cTn id="475" presetID="42" presetClass="entr" presetSubtype="0" fill="hold" grpId="0" nodeType="withEffect">
                                  <p:stCondLst>
                                    <p:cond delay="0"/>
                                  </p:stCondLst>
                                  <p:childTnLst>
                                    <p:set>
                                      <p:cBhvr>
                                        <p:cTn id="476" dur="1" fill="hold">
                                          <p:stCondLst>
                                            <p:cond delay="0"/>
                                          </p:stCondLst>
                                        </p:cTn>
                                        <p:tgtEl>
                                          <p:spTgt spid="99"/>
                                        </p:tgtEl>
                                        <p:attrNameLst>
                                          <p:attrName>style.visibility</p:attrName>
                                        </p:attrNameLst>
                                      </p:cBhvr>
                                      <p:to>
                                        <p:strVal val="visible"/>
                                      </p:to>
                                    </p:set>
                                    <p:animEffect transition="in" filter="fade">
                                      <p:cBhvr>
                                        <p:cTn id="477" dur="1000"/>
                                        <p:tgtEl>
                                          <p:spTgt spid="99"/>
                                        </p:tgtEl>
                                      </p:cBhvr>
                                    </p:animEffect>
                                    <p:anim calcmode="lin" valueType="num">
                                      <p:cBhvr>
                                        <p:cTn id="478" dur="1000" fill="hold"/>
                                        <p:tgtEl>
                                          <p:spTgt spid="99"/>
                                        </p:tgtEl>
                                        <p:attrNameLst>
                                          <p:attrName>ppt_x</p:attrName>
                                        </p:attrNameLst>
                                      </p:cBhvr>
                                      <p:tavLst>
                                        <p:tav tm="0">
                                          <p:val>
                                            <p:strVal val="#ppt_x"/>
                                          </p:val>
                                        </p:tav>
                                        <p:tav tm="100000">
                                          <p:val>
                                            <p:strVal val="#ppt_x"/>
                                          </p:val>
                                        </p:tav>
                                      </p:tavLst>
                                    </p:anim>
                                    <p:anim calcmode="lin" valueType="num">
                                      <p:cBhvr>
                                        <p:cTn id="479" dur="1000" fill="hold"/>
                                        <p:tgtEl>
                                          <p:spTgt spid="99"/>
                                        </p:tgtEl>
                                        <p:attrNameLst>
                                          <p:attrName>ppt_y</p:attrName>
                                        </p:attrNameLst>
                                      </p:cBhvr>
                                      <p:tavLst>
                                        <p:tav tm="0">
                                          <p:val>
                                            <p:strVal val="#ppt_y+.1"/>
                                          </p:val>
                                        </p:tav>
                                        <p:tav tm="100000">
                                          <p:val>
                                            <p:strVal val="#ppt_y"/>
                                          </p:val>
                                        </p:tav>
                                      </p:tavLst>
                                    </p:anim>
                                  </p:childTnLst>
                                </p:cTn>
                              </p:par>
                              <p:par>
                                <p:cTn id="480" presetID="42" presetClass="entr" presetSubtype="0" fill="hold" grpId="0" nodeType="withEffect">
                                  <p:stCondLst>
                                    <p:cond delay="0"/>
                                  </p:stCondLst>
                                  <p:childTnLst>
                                    <p:set>
                                      <p:cBhvr>
                                        <p:cTn id="481" dur="1" fill="hold">
                                          <p:stCondLst>
                                            <p:cond delay="0"/>
                                          </p:stCondLst>
                                        </p:cTn>
                                        <p:tgtEl>
                                          <p:spTgt spid="100"/>
                                        </p:tgtEl>
                                        <p:attrNameLst>
                                          <p:attrName>style.visibility</p:attrName>
                                        </p:attrNameLst>
                                      </p:cBhvr>
                                      <p:to>
                                        <p:strVal val="visible"/>
                                      </p:to>
                                    </p:set>
                                    <p:animEffect transition="in" filter="fade">
                                      <p:cBhvr>
                                        <p:cTn id="482" dur="1000"/>
                                        <p:tgtEl>
                                          <p:spTgt spid="100"/>
                                        </p:tgtEl>
                                      </p:cBhvr>
                                    </p:animEffect>
                                    <p:anim calcmode="lin" valueType="num">
                                      <p:cBhvr>
                                        <p:cTn id="483" dur="1000" fill="hold"/>
                                        <p:tgtEl>
                                          <p:spTgt spid="100"/>
                                        </p:tgtEl>
                                        <p:attrNameLst>
                                          <p:attrName>ppt_x</p:attrName>
                                        </p:attrNameLst>
                                      </p:cBhvr>
                                      <p:tavLst>
                                        <p:tav tm="0">
                                          <p:val>
                                            <p:strVal val="#ppt_x"/>
                                          </p:val>
                                        </p:tav>
                                        <p:tav tm="100000">
                                          <p:val>
                                            <p:strVal val="#ppt_x"/>
                                          </p:val>
                                        </p:tav>
                                      </p:tavLst>
                                    </p:anim>
                                    <p:anim calcmode="lin" valueType="num">
                                      <p:cBhvr>
                                        <p:cTn id="484" dur="1000" fill="hold"/>
                                        <p:tgtEl>
                                          <p:spTgt spid="100"/>
                                        </p:tgtEl>
                                        <p:attrNameLst>
                                          <p:attrName>ppt_y</p:attrName>
                                        </p:attrNameLst>
                                      </p:cBhvr>
                                      <p:tavLst>
                                        <p:tav tm="0">
                                          <p:val>
                                            <p:strVal val="#ppt_y+.1"/>
                                          </p:val>
                                        </p:tav>
                                        <p:tav tm="100000">
                                          <p:val>
                                            <p:strVal val="#ppt_y"/>
                                          </p:val>
                                        </p:tav>
                                      </p:tavLst>
                                    </p:anim>
                                  </p:childTnLst>
                                </p:cTn>
                              </p:par>
                              <p:par>
                                <p:cTn id="485" presetID="42" presetClass="entr" presetSubtype="0" fill="hold" grpId="0" nodeType="withEffect">
                                  <p:stCondLst>
                                    <p:cond delay="0"/>
                                  </p:stCondLst>
                                  <p:childTnLst>
                                    <p:set>
                                      <p:cBhvr>
                                        <p:cTn id="486" dur="1" fill="hold">
                                          <p:stCondLst>
                                            <p:cond delay="0"/>
                                          </p:stCondLst>
                                        </p:cTn>
                                        <p:tgtEl>
                                          <p:spTgt spid="101"/>
                                        </p:tgtEl>
                                        <p:attrNameLst>
                                          <p:attrName>style.visibility</p:attrName>
                                        </p:attrNameLst>
                                      </p:cBhvr>
                                      <p:to>
                                        <p:strVal val="visible"/>
                                      </p:to>
                                    </p:set>
                                    <p:animEffect transition="in" filter="fade">
                                      <p:cBhvr>
                                        <p:cTn id="487" dur="1000"/>
                                        <p:tgtEl>
                                          <p:spTgt spid="101"/>
                                        </p:tgtEl>
                                      </p:cBhvr>
                                    </p:animEffect>
                                    <p:anim calcmode="lin" valueType="num">
                                      <p:cBhvr>
                                        <p:cTn id="488" dur="1000" fill="hold"/>
                                        <p:tgtEl>
                                          <p:spTgt spid="101"/>
                                        </p:tgtEl>
                                        <p:attrNameLst>
                                          <p:attrName>ppt_x</p:attrName>
                                        </p:attrNameLst>
                                      </p:cBhvr>
                                      <p:tavLst>
                                        <p:tav tm="0">
                                          <p:val>
                                            <p:strVal val="#ppt_x"/>
                                          </p:val>
                                        </p:tav>
                                        <p:tav tm="100000">
                                          <p:val>
                                            <p:strVal val="#ppt_x"/>
                                          </p:val>
                                        </p:tav>
                                      </p:tavLst>
                                    </p:anim>
                                    <p:anim calcmode="lin" valueType="num">
                                      <p:cBhvr>
                                        <p:cTn id="489" dur="1000" fill="hold"/>
                                        <p:tgtEl>
                                          <p:spTgt spid="101"/>
                                        </p:tgtEl>
                                        <p:attrNameLst>
                                          <p:attrName>ppt_y</p:attrName>
                                        </p:attrNameLst>
                                      </p:cBhvr>
                                      <p:tavLst>
                                        <p:tav tm="0">
                                          <p:val>
                                            <p:strVal val="#ppt_y+.1"/>
                                          </p:val>
                                        </p:tav>
                                        <p:tav tm="100000">
                                          <p:val>
                                            <p:strVal val="#ppt_y"/>
                                          </p:val>
                                        </p:tav>
                                      </p:tavLst>
                                    </p:anim>
                                  </p:childTnLst>
                                </p:cTn>
                              </p:par>
                              <p:par>
                                <p:cTn id="490" presetID="42" presetClass="entr" presetSubtype="0" fill="hold" grpId="0" nodeType="withEffect">
                                  <p:stCondLst>
                                    <p:cond delay="0"/>
                                  </p:stCondLst>
                                  <p:childTnLst>
                                    <p:set>
                                      <p:cBhvr>
                                        <p:cTn id="491" dur="1" fill="hold">
                                          <p:stCondLst>
                                            <p:cond delay="0"/>
                                          </p:stCondLst>
                                        </p:cTn>
                                        <p:tgtEl>
                                          <p:spTgt spid="102"/>
                                        </p:tgtEl>
                                        <p:attrNameLst>
                                          <p:attrName>style.visibility</p:attrName>
                                        </p:attrNameLst>
                                      </p:cBhvr>
                                      <p:to>
                                        <p:strVal val="visible"/>
                                      </p:to>
                                    </p:set>
                                    <p:animEffect transition="in" filter="fade">
                                      <p:cBhvr>
                                        <p:cTn id="492" dur="1000"/>
                                        <p:tgtEl>
                                          <p:spTgt spid="102"/>
                                        </p:tgtEl>
                                      </p:cBhvr>
                                    </p:animEffect>
                                    <p:anim calcmode="lin" valueType="num">
                                      <p:cBhvr>
                                        <p:cTn id="493" dur="1000" fill="hold"/>
                                        <p:tgtEl>
                                          <p:spTgt spid="102"/>
                                        </p:tgtEl>
                                        <p:attrNameLst>
                                          <p:attrName>ppt_x</p:attrName>
                                        </p:attrNameLst>
                                      </p:cBhvr>
                                      <p:tavLst>
                                        <p:tav tm="0">
                                          <p:val>
                                            <p:strVal val="#ppt_x"/>
                                          </p:val>
                                        </p:tav>
                                        <p:tav tm="100000">
                                          <p:val>
                                            <p:strVal val="#ppt_x"/>
                                          </p:val>
                                        </p:tav>
                                      </p:tavLst>
                                    </p:anim>
                                    <p:anim calcmode="lin" valueType="num">
                                      <p:cBhvr>
                                        <p:cTn id="494" dur="1000" fill="hold"/>
                                        <p:tgtEl>
                                          <p:spTgt spid="102"/>
                                        </p:tgtEl>
                                        <p:attrNameLst>
                                          <p:attrName>ppt_y</p:attrName>
                                        </p:attrNameLst>
                                      </p:cBhvr>
                                      <p:tavLst>
                                        <p:tav tm="0">
                                          <p:val>
                                            <p:strVal val="#ppt_y+.1"/>
                                          </p:val>
                                        </p:tav>
                                        <p:tav tm="100000">
                                          <p:val>
                                            <p:strVal val="#ppt_y"/>
                                          </p:val>
                                        </p:tav>
                                      </p:tavLst>
                                    </p:anim>
                                  </p:childTnLst>
                                </p:cTn>
                              </p:par>
                              <p:par>
                                <p:cTn id="495" presetID="42" presetClass="entr" presetSubtype="0" fill="hold" grpId="0" nodeType="withEffect">
                                  <p:stCondLst>
                                    <p:cond delay="0"/>
                                  </p:stCondLst>
                                  <p:childTnLst>
                                    <p:set>
                                      <p:cBhvr>
                                        <p:cTn id="496" dur="1" fill="hold">
                                          <p:stCondLst>
                                            <p:cond delay="0"/>
                                          </p:stCondLst>
                                        </p:cTn>
                                        <p:tgtEl>
                                          <p:spTgt spid="103"/>
                                        </p:tgtEl>
                                        <p:attrNameLst>
                                          <p:attrName>style.visibility</p:attrName>
                                        </p:attrNameLst>
                                      </p:cBhvr>
                                      <p:to>
                                        <p:strVal val="visible"/>
                                      </p:to>
                                    </p:set>
                                    <p:animEffect transition="in" filter="fade">
                                      <p:cBhvr>
                                        <p:cTn id="497" dur="1000"/>
                                        <p:tgtEl>
                                          <p:spTgt spid="103"/>
                                        </p:tgtEl>
                                      </p:cBhvr>
                                    </p:animEffect>
                                    <p:anim calcmode="lin" valueType="num">
                                      <p:cBhvr>
                                        <p:cTn id="498" dur="1000" fill="hold"/>
                                        <p:tgtEl>
                                          <p:spTgt spid="103"/>
                                        </p:tgtEl>
                                        <p:attrNameLst>
                                          <p:attrName>ppt_x</p:attrName>
                                        </p:attrNameLst>
                                      </p:cBhvr>
                                      <p:tavLst>
                                        <p:tav tm="0">
                                          <p:val>
                                            <p:strVal val="#ppt_x"/>
                                          </p:val>
                                        </p:tav>
                                        <p:tav tm="100000">
                                          <p:val>
                                            <p:strVal val="#ppt_x"/>
                                          </p:val>
                                        </p:tav>
                                      </p:tavLst>
                                    </p:anim>
                                    <p:anim calcmode="lin" valueType="num">
                                      <p:cBhvr>
                                        <p:cTn id="499" dur="1000" fill="hold"/>
                                        <p:tgtEl>
                                          <p:spTgt spid="103"/>
                                        </p:tgtEl>
                                        <p:attrNameLst>
                                          <p:attrName>ppt_y</p:attrName>
                                        </p:attrNameLst>
                                      </p:cBhvr>
                                      <p:tavLst>
                                        <p:tav tm="0">
                                          <p:val>
                                            <p:strVal val="#ppt_y+.1"/>
                                          </p:val>
                                        </p:tav>
                                        <p:tav tm="100000">
                                          <p:val>
                                            <p:strVal val="#ppt_y"/>
                                          </p:val>
                                        </p:tav>
                                      </p:tavLst>
                                    </p:anim>
                                  </p:childTnLst>
                                </p:cTn>
                              </p:par>
                              <p:par>
                                <p:cTn id="500" presetID="42" presetClass="entr" presetSubtype="0" fill="hold" grpId="0" nodeType="withEffect">
                                  <p:stCondLst>
                                    <p:cond delay="0"/>
                                  </p:stCondLst>
                                  <p:childTnLst>
                                    <p:set>
                                      <p:cBhvr>
                                        <p:cTn id="501" dur="1" fill="hold">
                                          <p:stCondLst>
                                            <p:cond delay="0"/>
                                          </p:stCondLst>
                                        </p:cTn>
                                        <p:tgtEl>
                                          <p:spTgt spid="104"/>
                                        </p:tgtEl>
                                        <p:attrNameLst>
                                          <p:attrName>style.visibility</p:attrName>
                                        </p:attrNameLst>
                                      </p:cBhvr>
                                      <p:to>
                                        <p:strVal val="visible"/>
                                      </p:to>
                                    </p:set>
                                    <p:animEffect transition="in" filter="fade">
                                      <p:cBhvr>
                                        <p:cTn id="502" dur="1000"/>
                                        <p:tgtEl>
                                          <p:spTgt spid="104"/>
                                        </p:tgtEl>
                                      </p:cBhvr>
                                    </p:animEffect>
                                    <p:anim calcmode="lin" valueType="num">
                                      <p:cBhvr>
                                        <p:cTn id="503" dur="1000" fill="hold"/>
                                        <p:tgtEl>
                                          <p:spTgt spid="104"/>
                                        </p:tgtEl>
                                        <p:attrNameLst>
                                          <p:attrName>ppt_x</p:attrName>
                                        </p:attrNameLst>
                                      </p:cBhvr>
                                      <p:tavLst>
                                        <p:tav tm="0">
                                          <p:val>
                                            <p:strVal val="#ppt_x"/>
                                          </p:val>
                                        </p:tav>
                                        <p:tav tm="100000">
                                          <p:val>
                                            <p:strVal val="#ppt_x"/>
                                          </p:val>
                                        </p:tav>
                                      </p:tavLst>
                                    </p:anim>
                                    <p:anim calcmode="lin" valueType="num">
                                      <p:cBhvr>
                                        <p:cTn id="504" dur="1000" fill="hold"/>
                                        <p:tgtEl>
                                          <p:spTgt spid="104"/>
                                        </p:tgtEl>
                                        <p:attrNameLst>
                                          <p:attrName>ppt_y</p:attrName>
                                        </p:attrNameLst>
                                      </p:cBhvr>
                                      <p:tavLst>
                                        <p:tav tm="0">
                                          <p:val>
                                            <p:strVal val="#ppt_y+.1"/>
                                          </p:val>
                                        </p:tav>
                                        <p:tav tm="100000">
                                          <p:val>
                                            <p:strVal val="#ppt_y"/>
                                          </p:val>
                                        </p:tav>
                                      </p:tavLst>
                                    </p:anim>
                                  </p:childTnLst>
                                </p:cTn>
                              </p:par>
                              <p:par>
                                <p:cTn id="505" presetID="42" presetClass="entr" presetSubtype="0" fill="hold" grpId="0" nodeType="withEffect">
                                  <p:stCondLst>
                                    <p:cond delay="0"/>
                                  </p:stCondLst>
                                  <p:childTnLst>
                                    <p:set>
                                      <p:cBhvr>
                                        <p:cTn id="506" dur="1" fill="hold">
                                          <p:stCondLst>
                                            <p:cond delay="0"/>
                                          </p:stCondLst>
                                        </p:cTn>
                                        <p:tgtEl>
                                          <p:spTgt spid="105"/>
                                        </p:tgtEl>
                                        <p:attrNameLst>
                                          <p:attrName>style.visibility</p:attrName>
                                        </p:attrNameLst>
                                      </p:cBhvr>
                                      <p:to>
                                        <p:strVal val="visible"/>
                                      </p:to>
                                    </p:set>
                                    <p:animEffect transition="in" filter="fade">
                                      <p:cBhvr>
                                        <p:cTn id="507" dur="1000"/>
                                        <p:tgtEl>
                                          <p:spTgt spid="105"/>
                                        </p:tgtEl>
                                      </p:cBhvr>
                                    </p:animEffect>
                                    <p:anim calcmode="lin" valueType="num">
                                      <p:cBhvr>
                                        <p:cTn id="508" dur="1000" fill="hold"/>
                                        <p:tgtEl>
                                          <p:spTgt spid="105"/>
                                        </p:tgtEl>
                                        <p:attrNameLst>
                                          <p:attrName>ppt_x</p:attrName>
                                        </p:attrNameLst>
                                      </p:cBhvr>
                                      <p:tavLst>
                                        <p:tav tm="0">
                                          <p:val>
                                            <p:strVal val="#ppt_x"/>
                                          </p:val>
                                        </p:tav>
                                        <p:tav tm="100000">
                                          <p:val>
                                            <p:strVal val="#ppt_x"/>
                                          </p:val>
                                        </p:tav>
                                      </p:tavLst>
                                    </p:anim>
                                    <p:anim calcmode="lin" valueType="num">
                                      <p:cBhvr>
                                        <p:cTn id="509" dur="1000" fill="hold"/>
                                        <p:tgtEl>
                                          <p:spTgt spid="105"/>
                                        </p:tgtEl>
                                        <p:attrNameLst>
                                          <p:attrName>ppt_y</p:attrName>
                                        </p:attrNameLst>
                                      </p:cBhvr>
                                      <p:tavLst>
                                        <p:tav tm="0">
                                          <p:val>
                                            <p:strVal val="#ppt_y+.1"/>
                                          </p:val>
                                        </p:tav>
                                        <p:tav tm="100000">
                                          <p:val>
                                            <p:strVal val="#ppt_y"/>
                                          </p:val>
                                        </p:tav>
                                      </p:tavLst>
                                    </p:anim>
                                  </p:childTnLst>
                                </p:cTn>
                              </p:par>
                              <p:par>
                                <p:cTn id="510" presetID="42" presetClass="entr" presetSubtype="0" fill="hold" grpId="0" nodeType="withEffect">
                                  <p:stCondLst>
                                    <p:cond delay="0"/>
                                  </p:stCondLst>
                                  <p:childTnLst>
                                    <p:set>
                                      <p:cBhvr>
                                        <p:cTn id="511" dur="1" fill="hold">
                                          <p:stCondLst>
                                            <p:cond delay="0"/>
                                          </p:stCondLst>
                                        </p:cTn>
                                        <p:tgtEl>
                                          <p:spTgt spid="106"/>
                                        </p:tgtEl>
                                        <p:attrNameLst>
                                          <p:attrName>style.visibility</p:attrName>
                                        </p:attrNameLst>
                                      </p:cBhvr>
                                      <p:to>
                                        <p:strVal val="visible"/>
                                      </p:to>
                                    </p:set>
                                    <p:animEffect transition="in" filter="fade">
                                      <p:cBhvr>
                                        <p:cTn id="512" dur="1000"/>
                                        <p:tgtEl>
                                          <p:spTgt spid="106"/>
                                        </p:tgtEl>
                                      </p:cBhvr>
                                    </p:animEffect>
                                    <p:anim calcmode="lin" valueType="num">
                                      <p:cBhvr>
                                        <p:cTn id="513" dur="1000" fill="hold"/>
                                        <p:tgtEl>
                                          <p:spTgt spid="106"/>
                                        </p:tgtEl>
                                        <p:attrNameLst>
                                          <p:attrName>ppt_x</p:attrName>
                                        </p:attrNameLst>
                                      </p:cBhvr>
                                      <p:tavLst>
                                        <p:tav tm="0">
                                          <p:val>
                                            <p:strVal val="#ppt_x"/>
                                          </p:val>
                                        </p:tav>
                                        <p:tav tm="100000">
                                          <p:val>
                                            <p:strVal val="#ppt_x"/>
                                          </p:val>
                                        </p:tav>
                                      </p:tavLst>
                                    </p:anim>
                                    <p:anim calcmode="lin" valueType="num">
                                      <p:cBhvr>
                                        <p:cTn id="514" dur="1000" fill="hold"/>
                                        <p:tgtEl>
                                          <p:spTgt spid="106"/>
                                        </p:tgtEl>
                                        <p:attrNameLst>
                                          <p:attrName>ppt_y</p:attrName>
                                        </p:attrNameLst>
                                      </p:cBhvr>
                                      <p:tavLst>
                                        <p:tav tm="0">
                                          <p:val>
                                            <p:strVal val="#ppt_y+.1"/>
                                          </p:val>
                                        </p:tav>
                                        <p:tav tm="100000">
                                          <p:val>
                                            <p:strVal val="#ppt_y"/>
                                          </p:val>
                                        </p:tav>
                                      </p:tavLst>
                                    </p:anim>
                                  </p:childTnLst>
                                </p:cTn>
                              </p:par>
                              <p:par>
                                <p:cTn id="515" presetID="42" presetClass="entr" presetSubtype="0" fill="hold" grpId="0" nodeType="withEffect">
                                  <p:stCondLst>
                                    <p:cond delay="0"/>
                                  </p:stCondLst>
                                  <p:childTnLst>
                                    <p:set>
                                      <p:cBhvr>
                                        <p:cTn id="516" dur="1" fill="hold">
                                          <p:stCondLst>
                                            <p:cond delay="0"/>
                                          </p:stCondLst>
                                        </p:cTn>
                                        <p:tgtEl>
                                          <p:spTgt spid="107"/>
                                        </p:tgtEl>
                                        <p:attrNameLst>
                                          <p:attrName>style.visibility</p:attrName>
                                        </p:attrNameLst>
                                      </p:cBhvr>
                                      <p:to>
                                        <p:strVal val="visible"/>
                                      </p:to>
                                    </p:set>
                                    <p:animEffect transition="in" filter="fade">
                                      <p:cBhvr>
                                        <p:cTn id="517" dur="1000"/>
                                        <p:tgtEl>
                                          <p:spTgt spid="107"/>
                                        </p:tgtEl>
                                      </p:cBhvr>
                                    </p:animEffect>
                                    <p:anim calcmode="lin" valueType="num">
                                      <p:cBhvr>
                                        <p:cTn id="518" dur="1000" fill="hold"/>
                                        <p:tgtEl>
                                          <p:spTgt spid="107"/>
                                        </p:tgtEl>
                                        <p:attrNameLst>
                                          <p:attrName>ppt_x</p:attrName>
                                        </p:attrNameLst>
                                      </p:cBhvr>
                                      <p:tavLst>
                                        <p:tav tm="0">
                                          <p:val>
                                            <p:strVal val="#ppt_x"/>
                                          </p:val>
                                        </p:tav>
                                        <p:tav tm="100000">
                                          <p:val>
                                            <p:strVal val="#ppt_x"/>
                                          </p:val>
                                        </p:tav>
                                      </p:tavLst>
                                    </p:anim>
                                    <p:anim calcmode="lin" valueType="num">
                                      <p:cBhvr>
                                        <p:cTn id="519" dur="1000" fill="hold"/>
                                        <p:tgtEl>
                                          <p:spTgt spid="107"/>
                                        </p:tgtEl>
                                        <p:attrNameLst>
                                          <p:attrName>ppt_y</p:attrName>
                                        </p:attrNameLst>
                                      </p:cBhvr>
                                      <p:tavLst>
                                        <p:tav tm="0">
                                          <p:val>
                                            <p:strVal val="#ppt_y+.1"/>
                                          </p:val>
                                        </p:tav>
                                        <p:tav tm="100000">
                                          <p:val>
                                            <p:strVal val="#ppt_y"/>
                                          </p:val>
                                        </p:tav>
                                      </p:tavLst>
                                    </p:anim>
                                  </p:childTnLst>
                                </p:cTn>
                              </p:par>
                              <p:par>
                                <p:cTn id="520" presetID="42" presetClass="entr" presetSubtype="0" fill="hold" grpId="0" nodeType="withEffect">
                                  <p:stCondLst>
                                    <p:cond delay="0"/>
                                  </p:stCondLst>
                                  <p:childTnLst>
                                    <p:set>
                                      <p:cBhvr>
                                        <p:cTn id="521" dur="1" fill="hold">
                                          <p:stCondLst>
                                            <p:cond delay="0"/>
                                          </p:stCondLst>
                                        </p:cTn>
                                        <p:tgtEl>
                                          <p:spTgt spid="108"/>
                                        </p:tgtEl>
                                        <p:attrNameLst>
                                          <p:attrName>style.visibility</p:attrName>
                                        </p:attrNameLst>
                                      </p:cBhvr>
                                      <p:to>
                                        <p:strVal val="visible"/>
                                      </p:to>
                                    </p:set>
                                    <p:animEffect transition="in" filter="fade">
                                      <p:cBhvr>
                                        <p:cTn id="522" dur="1000"/>
                                        <p:tgtEl>
                                          <p:spTgt spid="108"/>
                                        </p:tgtEl>
                                      </p:cBhvr>
                                    </p:animEffect>
                                    <p:anim calcmode="lin" valueType="num">
                                      <p:cBhvr>
                                        <p:cTn id="523" dur="1000" fill="hold"/>
                                        <p:tgtEl>
                                          <p:spTgt spid="108"/>
                                        </p:tgtEl>
                                        <p:attrNameLst>
                                          <p:attrName>ppt_x</p:attrName>
                                        </p:attrNameLst>
                                      </p:cBhvr>
                                      <p:tavLst>
                                        <p:tav tm="0">
                                          <p:val>
                                            <p:strVal val="#ppt_x"/>
                                          </p:val>
                                        </p:tav>
                                        <p:tav tm="100000">
                                          <p:val>
                                            <p:strVal val="#ppt_x"/>
                                          </p:val>
                                        </p:tav>
                                      </p:tavLst>
                                    </p:anim>
                                    <p:anim calcmode="lin" valueType="num">
                                      <p:cBhvr>
                                        <p:cTn id="524" dur="1000" fill="hold"/>
                                        <p:tgtEl>
                                          <p:spTgt spid="108"/>
                                        </p:tgtEl>
                                        <p:attrNameLst>
                                          <p:attrName>ppt_y</p:attrName>
                                        </p:attrNameLst>
                                      </p:cBhvr>
                                      <p:tavLst>
                                        <p:tav tm="0">
                                          <p:val>
                                            <p:strVal val="#ppt_y+.1"/>
                                          </p:val>
                                        </p:tav>
                                        <p:tav tm="100000">
                                          <p:val>
                                            <p:strVal val="#ppt_y"/>
                                          </p:val>
                                        </p:tav>
                                      </p:tavLst>
                                    </p:anim>
                                  </p:childTnLst>
                                </p:cTn>
                              </p:par>
                              <p:par>
                                <p:cTn id="525" presetID="42" presetClass="entr" presetSubtype="0" fill="hold" grpId="0" nodeType="withEffect">
                                  <p:stCondLst>
                                    <p:cond delay="0"/>
                                  </p:stCondLst>
                                  <p:childTnLst>
                                    <p:set>
                                      <p:cBhvr>
                                        <p:cTn id="526" dur="1" fill="hold">
                                          <p:stCondLst>
                                            <p:cond delay="0"/>
                                          </p:stCondLst>
                                        </p:cTn>
                                        <p:tgtEl>
                                          <p:spTgt spid="109"/>
                                        </p:tgtEl>
                                        <p:attrNameLst>
                                          <p:attrName>style.visibility</p:attrName>
                                        </p:attrNameLst>
                                      </p:cBhvr>
                                      <p:to>
                                        <p:strVal val="visible"/>
                                      </p:to>
                                    </p:set>
                                    <p:animEffect transition="in" filter="fade">
                                      <p:cBhvr>
                                        <p:cTn id="527" dur="1000"/>
                                        <p:tgtEl>
                                          <p:spTgt spid="109"/>
                                        </p:tgtEl>
                                      </p:cBhvr>
                                    </p:animEffect>
                                    <p:anim calcmode="lin" valueType="num">
                                      <p:cBhvr>
                                        <p:cTn id="528" dur="1000" fill="hold"/>
                                        <p:tgtEl>
                                          <p:spTgt spid="109"/>
                                        </p:tgtEl>
                                        <p:attrNameLst>
                                          <p:attrName>ppt_x</p:attrName>
                                        </p:attrNameLst>
                                      </p:cBhvr>
                                      <p:tavLst>
                                        <p:tav tm="0">
                                          <p:val>
                                            <p:strVal val="#ppt_x"/>
                                          </p:val>
                                        </p:tav>
                                        <p:tav tm="100000">
                                          <p:val>
                                            <p:strVal val="#ppt_x"/>
                                          </p:val>
                                        </p:tav>
                                      </p:tavLst>
                                    </p:anim>
                                    <p:anim calcmode="lin" valueType="num">
                                      <p:cBhvr>
                                        <p:cTn id="529" dur="1000" fill="hold"/>
                                        <p:tgtEl>
                                          <p:spTgt spid="109"/>
                                        </p:tgtEl>
                                        <p:attrNameLst>
                                          <p:attrName>ppt_y</p:attrName>
                                        </p:attrNameLst>
                                      </p:cBhvr>
                                      <p:tavLst>
                                        <p:tav tm="0">
                                          <p:val>
                                            <p:strVal val="#ppt_y+.1"/>
                                          </p:val>
                                        </p:tav>
                                        <p:tav tm="100000">
                                          <p:val>
                                            <p:strVal val="#ppt_y"/>
                                          </p:val>
                                        </p:tav>
                                      </p:tavLst>
                                    </p:anim>
                                  </p:childTnLst>
                                </p:cTn>
                              </p:par>
                              <p:par>
                                <p:cTn id="530" presetID="42" presetClass="entr" presetSubtype="0" fill="hold" grpId="0" nodeType="withEffect">
                                  <p:stCondLst>
                                    <p:cond delay="0"/>
                                  </p:stCondLst>
                                  <p:childTnLst>
                                    <p:set>
                                      <p:cBhvr>
                                        <p:cTn id="531" dur="1" fill="hold">
                                          <p:stCondLst>
                                            <p:cond delay="0"/>
                                          </p:stCondLst>
                                        </p:cTn>
                                        <p:tgtEl>
                                          <p:spTgt spid="110"/>
                                        </p:tgtEl>
                                        <p:attrNameLst>
                                          <p:attrName>style.visibility</p:attrName>
                                        </p:attrNameLst>
                                      </p:cBhvr>
                                      <p:to>
                                        <p:strVal val="visible"/>
                                      </p:to>
                                    </p:set>
                                    <p:animEffect transition="in" filter="fade">
                                      <p:cBhvr>
                                        <p:cTn id="532" dur="1000"/>
                                        <p:tgtEl>
                                          <p:spTgt spid="110"/>
                                        </p:tgtEl>
                                      </p:cBhvr>
                                    </p:animEffect>
                                    <p:anim calcmode="lin" valueType="num">
                                      <p:cBhvr>
                                        <p:cTn id="533" dur="1000" fill="hold"/>
                                        <p:tgtEl>
                                          <p:spTgt spid="110"/>
                                        </p:tgtEl>
                                        <p:attrNameLst>
                                          <p:attrName>ppt_x</p:attrName>
                                        </p:attrNameLst>
                                      </p:cBhvr>
                                      <p:tavLst>
                                        <p:tav tm="0">
                                          <p:val>
                                            <p:strVal val="#ppt_x"/>
                                          </p:val>
                                        </p:tav>
                                        <p:tav tm="100000">
                                          <p:val>
                                            <p:strVal val="#ppt_x"/>
                                          </p:val>
                                        </p:tav>
                                      </p:tavLst>
                                    </p:anim>
                                    <p:anim calcmode="lin" valueType="num">
                                      <p:cBhvr>
                                        <p:cTn id="534" dur="1000" fill="hold"/>
                                        <p:tgtEl>
                                          <p:spTgt spid="110"/>
                                        </p:tgtEl>
                                        <p:attrNameLst>
                                          <p:attrName>ppt_y</p:attrName>
                                        </p:attrNameLst>
                                      </p:cBhvr>
                                      <p:tavLst>
                                        <p:tav tm="0">
                                          <p:val>
                                            <p:strVal val="#ppt_y+.1"/>
                                          </p:val>
                                        </p:tav>
                                        <p:tav tm="100000">
                                          <p:val>
                                            <p:strVal val="#ppt_y"/>
                                          </p:val>
                                        </p:tav>
                                      </p:tavLst>
                                    </p:anim>
                                  </p:childTnLst>
                                </p:cTn>
                              </p:par>
                              <p:par>
                                <p:cTn id="535" presetID="42" presetClass="entr" presetSubtype="0" fill="hold" grpId="0" nodeType="withEffect">
                                  <p:stCondLst>
                                    <p:cond delay="0"/>
                                  </p:stCondLst>
                                  <p:childTnLst>
                                    <p:set>
                                      <p:cBhvr>
                                        <p:cTn id="536" dur="1" fill="hold">
                                          <p:stCondLst>
                                            <p:cond delay="0"/>
                                          </p:stCondLst>
                                        </p:cTn>
                                        <p:tgtEl>
                                          <p:spTgt spid="111"/>
                                        </p:tgtEl>
                                        <p:attrNameLst>
                                          <p:attrName>style.visibility</p:attrName>
                                        </p:attrNameLst>
                                      </p:cBhvr>
                                      <p:to>
                                        <p:strVal val="visible"/>
                                      </p:to>
                                    </p:set>
                                    <p:animEffect transition="in" filter="fade">
                                      <p:cBhvr>
                                        <p:cTn id="537" dur="1000"/>
                                        <p:tgtEl>
                                          <p:spTgt spid="111"/>
                                        </p:tgtEl>
                                      </p:cBhvr>
                                    </p:animEffect>
                                    <p:anim calcmode="lin" valueType="num">
                                      <p:cBhvr>
                                        <p:cTn id="538" dur="1000" fill="hold"/>
                                        <p:tgtEl>
                                          <p:spTgt spid="111"/>
                                        </p:tgtEl>
                                        <p:attrNameLst>
                                          <p:attrName>ppt_x</p:attrName>
                                        </p:attrNameLst>
                                      </p:cBhvr>
                                      <p:tavLst>
                                        <p:tav tm="0">
                                          <p:val>
                                            <p:strVal val="#ppt_x"/>
                                          </p:val>
                                        </p:tav>
                                        <p:tav tm="100000">
                                          <p:val>
                                            <p:strVal val="#ppt_x"/>
                                          </p:val>
                                        </p:tav>
                                      </p:tavLst>
                                    </p:anim>
                                    <p:anim calcmode="lin" valueType="num">
                                      <p:cBhvr>
                                        <p:cTn id="539" dur="1000" fill="hold"/>
                                        <p:tgtEl>
                                          <p:spTgt spid="111"/>
                                        </p:tgtEl>
                                        <p:attrNameLst>
                                          <p:attrName>ppt_y</p:attrName>
                                        </p:attrNameLst>
                                      </p:cBhvr>
                                      <p:tavLst>
                                        <p:tav tm="0">
                                          <p:val>
                                            <p:strVal val="#ppt_y+.1"/>
                                          </p:val>
                                        </p:tav>
                                        <p:tav tm="100000">
                                          <p:val>
                                            <p:strVal val="#ppt_y"/>
                                          </p:val>
                                        </p:tav>
                                      </p:tavLst>
                                    </p:anim>
                                  </p:childTnLst>
                                </p:cTn>
                              </p:par>
                              <p:par>
                                <p:cTn id="540" presetID="42" presetClass="entr" presetSubtype="0" fill="hold" grpId="0" nodeType="withEffect">
                                  <p:stCondLst>
                                    <p:cond delay="0"/>
                                  </p:stCondLst>
                                  <p:childTnLst>
                                    <p:set>
                                      <p:cBhvr>
                                        <p:cTn id="541" dur="1" fill="hold">
                                          <p:stCondLst>
                                            <p:cond delay="0"/>
                                          </p:stCondLst>
                                        </p:cTn>
                                        <p:tgtEl>
                                          <p:spTgt spid="112"/>
                                        </p:tgtEl>
                                        <p:attrNameLst>
                                          <p:attrName>style.visibility</p:attrName>
                                        </p:attrNameLst>
                                      </p:cBhvr>
                                      <p:to>
                                        <p:strVal val="visible"/>
                                      </p:to>
                                    </p:set>
                                    <p:animEffect transition="in" filter="fade">
                                      <p:cBhvr>
                                        <p:cTn id="542" dur="1000"/>
                                        <p:tgtEl>
                                          <p:spTgt spid="112"/>
                                        </p:tgtEl>
                                      </p:cBhvr>
                                    </p:animEffect>
                                    <p:anim calcmode="lin" valueType="num">
                                      <p:cBhvr>
                                        <p:cTn id="543" dur="1000" fill="hold"/>
                                        <p:tgtEl>
                                          <p:spTgt spid="112"/>
                                        </p:tgtEl>
                                        <p:attrNameLst>
                                          <p:attrName>ppt_x</p:attrName>
                                        </p:attrNameLst>
                                      </p:cBhvr>
                                      <p:tavLst>
                                        <p:tav tm="0">
                                          <p:val>
                                            <p:strVal val="#ppt_x"/>
                                          </p:val>
                                        </p:tav>
                                        <p:tav tm="100000">
                                          <p:val>
                                            <p:strVal val="#ppt_x"/>
                                          </p:val>
                                        </p:tav>
                                      </p:tavLst>
                                    </p:anim>
                                    <p:anim calcmode="lin" valueType="num">
                                      <p:cBhvr>
                                        <p:cTn id="544" dur="1000" fill="hold"/>
                                        <p:tgtEl>
                                          <p:spTgt spid="112"/>
                                        </p:tgtEl>
                                        <p:attrNameLst>
                                          <p:attrName>ppt_y</p:attrName>
                                        </p:attrNameLst>
                                      </p:cBhvr>
                                      <p:tavLst>
                                        <p:tav tm="0">
                                          <p:val>
                                            <p:strVal val="#ppt_y+.1"/>
                                          </p:val>
                                        </p:tav>
                                        <p:tav tm="100000">
                                          <p:val>
                                            <p:strVal val="#ppt_y"/>
                                          </p:val>
                                        </p:tav>
                                      </p:tavLst>
                                    </p:anim>
                                  </p:childTnLst>
                                </p:cTn>
                              </p:par>
                              <p:par>
                                <p:cTn id="545" presetID="42" presetClass="entr" presetSubtype="0" fill="hold" grpId="0" nodeType="withEffect">
                                  <p:stCondLst>
                                    <p:cond delay="0"/>
                                  </p:stCondLst>
                                  <p:childTnLst>
                                    <p:set>
                                      <p:cBhvr>
                                        <p:cTn id="546" dur="1" fill="hold">
                                          <p:stCondLst>
                                            <p:cond delay="0"/>
                                          </p:stCondLst>
                                        </p:cTn>
                                        <p:tgtEl>
                                          <p:spTgt spid="113"/>
                                        </p:tgtEl>
                                        <p:attrNameLst>
                                          <p:attrName>style.visibility</p:attrName>
                                        </p:attrNameLst>
                                      </p:cBhvr>
                                      <p:to>
                                        <p:strVal val="visible"/>
                                      </p:to>
                                    </p:set>
                                    <p:animEffect transition="in" filter="fade">
                                      <p:cBhvr>
                                        <p:cTn id="547" dur="1000"/>
                                        <p:tgtEl>
                                          <p:spTgt spid="113"/>
                                        </p:tgtEl>
                                      </p:cBhvr>
                                    </p:animEffect>
                                    <p:anim calcmode="lin" valueType="num">
                                      <p:cBhvr>
                                        <p:cTn id="548" dur="1000" fill="hold"/>
                                        <p:tgtEl>
                                          <p:spTgt spid="113"/>
                                        </p:tgtEl>
                                        <p:attrNameLst>
                                          <p:attrName>ppt_x</p:attrName>
                                        </p:attrNameLst>
                                      </p:cBhvr>
                                      <p:tavLst>
                                        <p:tav tm="0">
                                          <p:val>
                                            <p:strVal val="#ppt_x"/>
                                          </p:val>
                                        </p:tav>
                                        <p:tav tm="100000">
                                          <p:val>
                                            <p:strVal val="#ppt_x"/>
                                          </p:val>
                                        </p:tav>
                                      </p:tavLst>
                                    </p:anim>
                                    <p:anim calcmode="lin" valueType="num">
                                      <p:cBhvr>
                                        <p:cTn id="549" dur="1000" fill="hold"/>
                                        <p:tgtEl>
                                          <p:spTgt spid="113"/>
                                        </p:tgtEl>
                                        <p:attrNameLst>
                                          <p:attrName>ppt_y</p:attrName>
                                        </p:attrNameLst>
                                      </p:cBhvr>
                                      <p:tavLst>
                                        <p:tav tm="0">
                                          <p:val>
                                            <p:strVal val="#ppt_y+.1"/>
                                          </p:val>
                                        </p:tav>
                                        <p:tav tm="100000">
                                          <p:val>
                                            <p:strVal val="#ppt_y"/>
                                          </p:val>
                                        </p:tav>
                                      </p:tavLst>
                                    </p:anim>
                                  </p:childTnLst>
                                </p:cTn>
                              </p:par>
                              <p:par>
                                <p:cTn id="550" presetID="42" presetClass="entr" presetSubtype="0" fill="hold" grpId="0" nodeType="withEffect">
                                  <p:stCondLst>
                                    <p:cond delay="0"/>
                                  </p:stCondLst>
                                  <p:childTnLst>
                                    <p:set>
                                      <p:cBhvr>
                                        <p:cTn id="551" dur="1" fill="hold">
                                          <p:stCondLst>
                                            <p:cond delay="0"/>
                                          </p:stCondLst>
                                        </p:cTn>
                                        <p:tgtEl>
                                          <p:spTgt spid="114"/>
                                        </p:tgtEl>
                                        <p:attrNameLst>
                                          <p:attrName>style.visibility</p:attrName>
                                        </p:attrNameLst>
                                      </p:cBhvr>
                                      <p:to>
                                        <p:strVal val="visible"/>
                                      </p:to>
                                    </p:set>
                                    <p:animEffect transition="in" filter="fade">
                                      <p:cBhvr>
                                        <p:cTn id="552" dur="1000"/>
                                        <p:tgtEl>
                                          <p:spTgt spid="114"/>
                                        </p:tgtEl>
                                      </p:cBhvr>
                                    </p:animEffect>
                                    <p:anim calcmode="lin" valueType="num">
                                      <p:cBhvr>
                                        <p:cTn id="553" dur="1000" fill="hold"/>
                                        <p:tgtEl>
                                          <p:spTgt spid="114"/>
                                        </p:tgtEl>
                                        <p:attrNameLst>
                                          <p:attrName>ppt_x</p:attrName>
                                        </p:attrNameLst>
                                      </p:cBhvr>
                                      <p:tavLst>
                                        <p:tav tm="0">
                                          <p:val>
                                            <p:strVal val="#ppt_x"/>
                                          </p:val>
                                        </p:tav>
                                        <p:tav tm="100000">
                                          <p:val>
                                            <p:strVal val="#ppt_x"/>
                                          </p:val>
                                        </p:tav>
                                      </p:tavLst>
                                    </p:anim>
                                    <p:anim calcmode="lin" valueType="num">
                                      <p:cBhvr>
                                        <p:cTn id="554" dur="1000" fill="hold"/>
                                        <p:tgtEl>
                                          <p:spTgt spid="114"/>
                                        </p:tgtEl>
                                        <p:attrNameLst>
                                          <p:attrName>ppt_y</p:attrName>
                                        </p:attrNameLst>
                                      </p:cBhvr>
                                      <p:tavLst>
                                        <p:tav tm="0">
                                          <p:val>
                                            <p:strVal val="#ppt_y+.1"/>
                                          </p:val>
                                        </p:tav>
                                        <p:tav tm="100000">
                                          <p:val>
                                            <p:strVal val="#ppt_y"/>
                                          </p:val>
                                        </p:tav>
                                      </p:tavLst>
                                    </p:anim>
                                  </p:childTnLst>
                                </p:cTn>
                              </p:par>
                              <p:par>
                                <p:cTn id="555" presetID="42" presetClass="entr" presetSubtype="0" fill="hold" grpId="0" nodeType="withEffect">
                                  <p:stCondLst>
                                    <p:cond delay="0"/>
                                  </p:stCondLst>
                                  <p:childTnLst>
                                    <p:set>
                                      <p:cBhvr>
                                        <p:cTn id="556" dur="1" fill="hold">
                                          <p:stCondLst>
                                            <p:cond delay="0"/>
                                          </p:stCondLst>
                                        </p:cTn>
                                        <p:tgtEl>
                                          <p:spTgt spid="115"/>
                                        </p:tgtEl>
                                        <p:attrNameLst>
                                          <p:attrName>style.visibility</p:attrName>
                                        </p:attrNameLst>
                                      </p:cBhvr>
                                      <p:to>
                                        <p:strVal val="visible"/>
                                      </p:to>
                                    </p:set>
                                    <p:animEffect transition="in" filter="fade">
                                      <p:cBhvr>
                                        <p:cTn id="557" dur="1000"/>
                                        <p:tgtEl>
                                          <p:spTgt spid="115"/>
                                        </p:tgtEl>
                                      </p:cBhvr>
                                    </p:animEffect>
                                    <p:anim calcmode="lin" valueType="num">
                                      <p:cBhvr>
                                        <p:cTn id="558" dur="1000" fill="hold"/>
                                        <p:tgtEl>
                                          <p:spTgt spid="115"/>
                                        </p:tgtEl>
                                        <p:attrNameLst>
                                          <p:attrName>ppt_x</p:attrName>
                                        </p:attrNameLst>
                                      </p:cBhvr>
                                      <p:tavLst>
                                        <p:tav tm="0">
                                          <p:val>
                                            <p:strVal val="#ppt_x"/>
                                          </p:val>
                                        </p:tav>
                                        <p:tav tm="100000">
                                          <p:val>
                                            <p:strVal val="#ppt_x"/>
                                          </p:val>
                                        </p:tav>
                                      </p:tavLst>
                                    </p:anim>
                                    <p:anim calcmode="lin" valueType="num">
                                      <p:cBhvr>
                                        <p:cTn id="559" dur="1000" fill="hold"/>
                                        <p:tgtEl>
                                          <p:spTgt spid="115"/>
                                        </p:tgtEl>
                                        <p:attrNameLst>
                                          <p:attrName>ppt_y</p:attrName>
                                        </p:attrNameLst>
                                      </p:cBhvr>
                                      <p:tavLst>
                                        <p:tav tm="0">
                                          <p:val>
                                            <p:strVal val="#ppt_y+.1"/>
                                          </p:val>
                                        </p:tav>
                                        <p:tav tm="100000">
                                          <p:val>
                                            <p:strVal val="#ppt_y"/>
                                          </p:val>
                                        </p:tav>
                                      </p:tavLst>
                                    </p:anim>
                                  </p:childTnLst>
                                </p:cTn>
                              </p:par>
                              <p:par>
                                <p:cTn id="560" presetID="42" presetClass="entr" presetSubtype="0" fill="hold" grpId="0" nodeType="withEffect">
                                  <p:stCondLst>
                                    <p:cond delay="0"/>
                                  </p:stCondLst>
                                  <p:childTnLst>
                                    <p:set>
                                      <p:cBhvr>
                                        <p:cTn id="561" dur="1" fill="hold">
                                          <p:stCondLst>
                                            <p:cond delay="0"/>
                                          </p:stCondLst>
                                        </p:cTn>
                                        <p:tgtEl>
                                          <p:spTgt spid="116"/>
                                        </p:tgtEl>
                                        <p:attrNameLst>
                                          <p:attrName>style.visibility</p:attrName>
                                        </p:attrNameLst>
                                      </p:cBhvr>
                                      <p:to>
                                        <p:strVal val="visible"/>
                                      </p:to>
                                    </p:set>
                                    <p:animEffect transition="in" filter="fade">
                                      <p:cBhvr>
                                        <p:cTn id="562" dur="1000"/>
                                        <p:tgtEl>
                                          <p:spTgt spid="116"/>
                                        </p:tgtEl>
                                      </p:cBhvr>
                                    </p:animEffect>
                                    <p:anim calcmode="lin" valueType="num">
                                      <p:cBhvr>
                                        <p:cTn id="563" dur="1000" fill="hold"/>
                                        <p:tgtEl>
                                          <p:spTgt spid="116"/>
                                        </p:tgtEl>
                                        <p:attrNameLst>
                                          <p:attrName>ppt_x</p:attrName>
                                        </p:attrNameLst>
                                      </p:cBhvr>
                                      <p:tavLst>
                                        <p:tav tm="0">
                                          <p:val>
                                            <p:strVal val="#ppt_x"/>
                                          </p:val>
                                        </p:tav>
                                        <p:tav tm="100000">
                                          <p:val>
                                            <p:strVal val="#ppt_x"/>
                                          </p:val>
                                        </p:tav>
                                      </p:tavLst>
                                    </p:anim>
                                    <p:anim calcmode="lin" valueType="num">
                                      <p:cBhvr>
                                        <p:cTn id="564" dur="1000" fill="hold"/>
                                        <p:tgtEl>
                                          <p:spTgt spid="116"/>
                                        </p:tgtEl>
                                        <p:attrNameLst>
                                          <p:attrName>ppt_y</p:attrName>
                                        </p:attrNameLst>
                                      </p:cBhvr>
                                      <p:tavLst>
                                        <p:tav tm="0">
                                          <p:val>
                                            <p:strVal val="#ppt_y+.1"/>
                                          </p:val>
                                        </p:tav>
                                        <p:tav tm="100000">
                                          <p:val>
                                            <p:strVal val="#ppt_y"/>
                                          </p:val>
                                        </p:tav>
                                      </p:tavLst>
                                    </p:anim>
                                  </p:childTnLst>
                                </p:cTn>
                              </p:par>
                              <p:par>
                                <p:cTn id="565" presetID="42" presetClass="entr" presetSubtype="0" fill="hold" grpId="0" nodeType="withEffect">
                                  <p:stCondLst>
                                    <p:cond delay="0"/>
                                  </p:stCondLst>
                                  <p:childTnLst>
                                    <p:set>
                                      <p:cBhvr>
                                        <p:cTn id="566" dur="1" fill="hold">
                                          <p:stCondLst>
                                            <p:cond delay="0"/>
                                          </p:stCondLst>
                                        </p:cTn>
                                        <p:tgtEl>
                                          <p:spTgt spid="117"/>
                                        </p:tgtEl>
                                        <p:attrNameLst>
                                          <p:attrName>style.visibility</p:attrName>
                                        </p:attrNameLst>
                                      </p:cBhvr>
                                      <p:to>
                                        <p:strVal val="visible"/>
                                      </p:to>
                                    </p:set>
                                    <p:animEffect transition="in" filter="fade">
                                      <p:cBhvr>
                                        <p:cTn id="567" dur="1000"/>
                                        <p:tgtEl>
                                          <p:spTgt spid="117"/>
                                        </p:tgtEl>
                                      </p:cBhvr>
                                    </p:animEffect>
                                    <p:anim calcmode="lin" valueType="num">
                                      <p:cBhvr>
                                        <p:cTn id="568" dur="1000" fill="hold"/>
                                        <p:tgtEl>
                                          <p:spTgt spid="117"/>
                                        </p:tgtEl>
                                        <p:attrNameLst>
                                          <p:attrName>ppt_x</p:attrName>
                                        </p:attrNameLst>
                                      </p:cBhvr>
                                      <p:tavLst>
                                        <p:tav tm="0">
                                          <p:val>
                                            <p:strVal val="#ppt_x"/>
                                          </p:val>
                                        </p:tav>
                                        <p:tav tm="100000">
                                          <p:val>
                                            <p:strVal val="#ppt_x"/>
                                          </p:val>
                                        </p:tav>
                                      </p:tavLst>
                                    </p:anim>
                                    <p:anim calcmode="lin" valueType="num">
                                      <p:cBhvr>
                                        <p:cTn id="569" dur="1000" fill="hold"/>
                                        <p:tgtEl>
                                          <p:spTgt spid="117"/>
                                        </p:tgtEl>
                                        <p:attrNameLst>
                                          <p:attrName>ppt_y</p:attrName>
                                        </p:attrNameLst>
                                      </p:cBhvr>
                                      <p:tavLst>
                                        <p:tav tm="0">
                                          <p:val>
                                            <p:strVal val="#ppt_y+.1"/>
                                          </p:val>
                                        </p:tav>
                                        <p:tav tm="100000">
                                          <p:val>
                                            <p:strVal val="#ppt_y"/>
                                          </p:val>
                                        </p:tav>
                                      </p:tavLst>
                                    </p:anim>
                                  </p:childTnLst>
                                </p:cTn>
                              </p:par>
                              <p:par>
                                <p:cTn id="570" presetID="42" presetClass="entr" presetSubtype="0" fill="hold" grpId="0" nodeType="withEffect">
                                  <p:stCondLst>
                                    <p:cond delay="0"/>
                                  </p:stCondLst>
                                  <p:childTnLst>
                                    <p:set>
                                      <p:cBhvr>
                                        <p:cTn id="571" dur="1" fill="hold">
                                          <p:stCondLst>
                                            <p:cond delay="0"/>
                                          </p:stCondLst>
                                        </p:cTn>
                                        <p:tgtEl>
                                          <p:spTgt spid="118"/>
                                        </p:tgtEl>
                                        <p:attrNameLst>
                                          <p:attrName>style.visibility</p:attrName>
                                        </p:attrNameLst>
                                      </p:cBhvr>
                                      <p:to>
                                        <p:strVal val="visible"/>
                                      </p:to>
                                    </p:set>
                                    <p:animEffect transition="in" filter="fade">
                                      <p:cBhvr>
                                        <p:cTn id="572" dur="1000"/>
                                        <p:tgtEl>
                                          <p:spTgt spid="118"/>
                                        </p:tgtEl>
                                      </p:cBhvr>
                                    </p:animEffect>
                                    <p:anim calcmode="lin" valueType="num">
                                      <p:cBhvr>
                                        <p:cTn id="573" dur="1000" fill="hold"/>
                                        <p:tgtEl>
                                          <p:spTgt spid="118"/>
                                        </p:tgtEl>
                                        <p:attrNameLst>
                                          <p:attrName>ppt_x</p:attrName>
                                        </p:attrNameLst>
                                      </p:cBhvr>
                                      <p:tavLst>
                                        <p:tav tm="0">
                                          <p:val>
                                            <p:strVal val="#ppt_x"/>
                                          </p:val>
                                        </p:tav>
                                        <p:tav tm="100000">
                                          <p:val>
                                            <p:strVal val="#ppt_x"/>
                                          </p:val>
                                        </p:tav>
                                      </p:tavLst>
                                    </p:anim>
                                    <p:anim calcmode="lin" valueType="num">
                                      <p:cBhvr>
                                        <p:cTn id="574" dur="1000" fill="hold"/>
                                        <p:tgtEl>
                                          <p:spTgt spid="118"/>
                                        </p:tgtEl>
                                        <p:attrNameLst>
                                          <p:attrName>ppt_y</p:attrName>
                                        </p:attrNameLst>
                                      </p:cBhvr>
                                      <p:tavLst>
                                        <p:tav tm="0">
                                          <p:val>
                                            <p:strVal val="#ppt_y+.1"/>
                                          </p:val>
                                        </p:tav>
                                        <p:tav tm="100000">
                                          <p:val>
                                            <p:strVal val="#ppt_y"/>
                                          </p:val>
                                        </p:tav>
                                      </p:tavLst>
                                    </p:anim>
                                  </p:childTnLst>
                                </p:cTn>
                              </p:par>
                              <p:par>
                                <p:cTn id="575" presetID="42" presetClass="entr" presetSubtype="0" fill="hold" grpId="0" nodeType="withEffect">
                                  <p:stCondLst>
                                    <p:cond delay="0"/>
                                  </p:stCondLst>
                                  <p:childTnLst>
                                    <p:set>
                                      <p:cBhvr>
                                        <p:cTn id="576" dur="1" fill="hold">
                                          <p:stCondLst>
                                            <p:cond delay="0"/>
                                          </p:stCondLst>
                                        </p:cTn>
                                        <p:tgtEl>
                                          <p:spTgt spid="119"/>
                                        </p:tgtEl>
                                        <p:attrNameLst>
                                          <p:attrName>style.visibility</p:attrName>
                                        </p:attrNameLst>
                                      </p:cBhvr>
                                      <p:to>
                                        <p:strVal val="visible"/>
                                      </p:to>
                                    </p:set>
                                    <p:animEffect transition="in" filter="fade">
                                      <p:cBhvr>
                                        <p:cTn id="577" dur="1000"/>
                                        <p:tgtEl>
                                          <p:spTgt spid="119"/>
                                        </p:tgtEl>
                                      </p:cBhvr>
                                    </p:animEffect>
                                    <p:anim calcmode="lin" valueType="num">
                                      <p:cBhvr>
                                        <p:cTn id="578" dur="1000" fill="hold"/>
                                        <p:tgtEl>
                                          <p:spTgt spid="119"/>
                                        </p:tgtEl>
                                        <p:attrNameLst>
                                          <p:attrName>ppt_x</p:attrName>
                                        </p:attrNameLst>
                                      </p:cBhvr>
                                      <p:tavLst>
                                        <p:tav tm="0">
                                          <p:val>
                                            <p:strVal val="#ppt_x"/>
                                          </p:val>
                                        </p:tav>
                                        <p:tav tm="100000">
                                          <p:val>
                                            <p:strVal val="#ppt_x"/>
                                          </p:val>
                                        </p:tav>
                                      </p:tavLst>
                                    </p:anim>
                                    <p:anim calcmode="lin" valueType="num">
                                      <p:cBhvr>
                                        <p:cTn id="579" dur="1000" fill="hold"/>
                                        <p:tgtEl>
                                          <p:spTgt spid="119"/>
                                        </p:tgtEl>
                                        <p:attrNameLst>
                                          <p:attrName>ppt_y</p:attrName>
                                        </p:attrNameLst>
                                      </p:cBhvr>
                                      <p:tavLst>
                                        <p:tav tm="0">
                                          <p:val>
                                            <p:strVal val="#ppt_y+.1"/>
                                          </p:val>
                                        </p:tav>
                                        <p:tav tm="100000">
                                          <p:val>
                                            <p:strVal val="#ppt_y"/>
                                          </p:val>
                                        </p:tav>
                                      </p:tavLst>
                                    </p:anim>
                                  </p:childTnLst>
                                </p:cTn>
                              </p:par>
                              <p:par>
                                <p:cTn id="580" presetID="42" presetClass="entr" presetSubtype="0" fill="hold" grpId="0" nodeType="withEffect">
                                  <p:stCondLst>
                                    <p:cond delay="0"/>
                                  </p:stCondLst>
                                  <p:childTnLst>
                                    <p:set>
                                      <p:cBhvr>
                                        <p:cTn id="581" dur="1" fill="hold">
                                          <p:stCondLst>
                                            <p:cond delay="0"/>
                                          </p:stCondLst>
                                        </p:cTn>
                                        <p:tgtEl>
                                          <p:spTgt spid="120"/>
                                        </p:tgtEl>
                                        <p:attrNameLst>
                                          <p:attrName>style.visibility</p:attrName>
                                        </p:attrNameLst>
                                      </p:cBhvr>
                                      <p:to>
                                        <p:strVal val="visible"/>
                                      </p:to>
                                    </p:set>
                                    <p:animEffect transition="in" filter="fade">
                                      <p:cBhvr>
                                        <p:cTn id="582" dur="1000"/>
                                        <p:tgtEl>
                                          <p:spTgt spid="120"/>
                                        </p:tgtEl>
                                      </p:cBhvr>
                                    </p:animEffect>
                                    <p:anim calcmode="lin" valueType="num">
                                      <p:cBhvr>
                                        <p:cTn id="583" dur="1000" fill="hold"/>
                                        <p:tgtEl>
                                          <p:spTgt spid="120"/>
                                        </p:tgtEl>
                                        <p:attrNameLst>
                                          <p:attrName>ppt_x</p:attrName>
                                        </p:attrNameLst>
                                      </p:cBhvr>
                                      <p:tavLst>
                                        <p:tav tm="0">
                                          <p:val>
                                            <p:strVal val="#ppt_x"/>
                                          </p:val>
                                        </p:tav>
                                        <p:tav tm="100000">
                                          <p:val>
                                            <p:strVal val="#ppt_x"/>
                                          </p:val>
                                        </p:tav>
                                      </p:tavLst>
                                    </p:anim>
                                    <p:anim calcmode="lin" valueType="num">
                                      <p:cBhvr>
                                        <p:cTn id="584" dur="1000" fill="hold"/>
                                        <p:tgtEl>
                                          <p:spTgt spid="120"/>
                                        </p:tgtEl>
                                        <p:attrNameLst>
                                          <p:attrName>ppt_y</p:attrName>
                                        </p:attrNameLst>
                                      </p:cBhvr>
                                      <p:tavLst>
                                        <p:tav tm="0">
                                          <p:val>
                                            <p:strVal val="#ppt_y+.1"/>
                                          </p:val>
                                        </p:tav>
                                        <p:tav tm="100000">
                                          <p:val>
                                            <p:strVal val="#ppt_y"/>
                                          </p:val>
                                        </p:tav>
                                      </p:tavLst>
                                    </p:anim>
                                  </p:childTnLst>
                                </p:cTn>
                              </p:par>
                              <p:par>
                                <p:cTn id="585" presetID="42" presetClass="entr" presetSubtype="0" fill="hold" grpId="0" nodeType="withEffect">
                                  <p:stCondLst>
                                    <p:cond delay="0"/>
                                  </p:stCondLst>
                                  <p:childTnLst>
                                    <p:set>
                                      <p:cBhvr>
                                        <p:cTn id="586" dur="1" fill="hold">
                                          <p:stCondLst>
                                            <p:cond delay="0"/>
                                          </p:stCondLst>
                                        </p:cTn>
                                        <p:tgtEl>
                                          <p:spTgt spid="121"/>
                                        </p:tgtEl>
                                        <p:attrNameLst>
                                          <p:attrName>style.visibility</p:attrName>
                                        </p:attrNameLst>
                                      </p:cBhvr>
                                      <p:to>
                                        <p:strVal val="visible"/>
                                      </p:to>
                                    </p:set>
                                    <p:animEffect transition="in" filter="fade">
                                      <p:cBhvr>
                                        <p:cTn id="587" dur="1000"/>
                                        <p:tgtEl>
                                          <p:spTgt spid="121"/>
                                        </p:tgtEl>
                                      </p:cBhvr>
                                    </p:animEffect>
                                    <p:anim calcmode="lin" valueType="num">
                                      <p:cBhvr>
                                        <p:cTn id="588" dur="1000" fill="hold"/>
                                        <p:tgtEl>
                                          <p:spTgt spid="121"/>
                                        </p:tgtEl>
                                        <p:attrNameLst>
                                          <p:attrName>ppt_x</p:attrName>
                                        </p:attrNameLst>
                                      </p:cBhvr>
                                      <p:tavLst>
                                        <p:tav tm="0">
                                          <p:val>
                                            <p:strVal val="#ppt_x"/>
                                          </p:val>
                                        </p:tav>
                                        <p:tav tm="100000">
                                          <p:val>
                                            <p:strVal val="#ppt_x"/>
                                          </p:val>
                                        </p:tav>
                                      </p:tavLst>
                                    </p:anim>
                                    <p:anim calcmode="lin" valueType="num">
                                      <p:cBhvr>
                                        <p:cTn id="589" dur="1000" fill="hold"/>
                                        <p:tgtEl>
                                          <p:spTgt spid="121"/>
                                        </p:tgtEl>
                                        <p:attrNameLst>
                                          <p:attrName>ppt_y</p:attrName>
                                        </p:attrNameLst>
                                      </p:cBhvr>
                                      <p:tavLst>
                                        <p:tav tm="0">
                                          <p:val>
                                            <p:strVal val="#ppt_y+.1"/>
                                          </p:val>
                                        </p:tav>
                                        <p:tav tm="100000">
                                          <p:val>
                                            <p:strVal val="#ppt_y"/>
                                          </p:val>
                                        </p:tav>
                                      </p:tavLst>
                                    </p:anim>
                                  </p:childTnLst>
                                </p:cTn>
                              </p:par>
                              <p:par>
                                <p:cTn id="590" presetID="42" presetClass="entr" presetSubtype="0" fill="hold" grpId="0" nodeType="withEffect">
                                  <p:stCondLst>
                                    <p:cond delay="0"/>
                                  </p:stCondLst>
                                  <p:childTnLst>
                                    <p:set>
                                      <p:cBhvr>
                                        <p:cTn id="591" dur="1" fill="hold">
                                          <p:stCondLst>
                                            <p:cond delay="0"/>
                                          </p:stCondLst>
                                        </p:cTn>
                                        <p:tgtEl>
                                          <p:spTgt spid="122"/>
                                        </p:tgtEl>
                                        <p:attrNameLst>
                                          <p:attrName>style.visibility</p:attrName>
                                        </p:attrNameLst>
                                      </p:cBhvr>
                                      <p:to>
                                        <p:strVal val="visible"/>
                                      </p:to>
                                    </p:set>
                                    <p:animEffect transition="in" filter="fade">
                                      <p:cBhvr>
                                        <p:cTn id="592" dur="1000"/>
                                        <p:tgtEl>
                                          <p:spTgt spid="122"/>
                                        </p:tgtEl>
                                      </p:cBhvr>
                                    </p:animEffect>
                                    <p:anim calcmode="lin" valueType="num">
                                      <p:cBhvr>
                                        <p:cTn id="593" dur="1000" fill="hold"/>
                                        <p:tgtEl>
                                          <p:spTgt spid="122"/>
                                        </p:tgtEl>
                                        <p:attrNameLst>
                                          <p:attrName>ppt_x</p:attrName>
                                        </p:attrNameLst>
                                      </p:cBhvr>
                                      <p:tavLst>
                                        <p:tav tm="0">
                                          <p:val>
                                            <p:strVal val="#ppt_x"/>
                                          </p:val>
                                        </p:tav>
                                        <p:tav tm="100000">
                                          <p:val>
                                            <p:strVal val="#ppt_x"/>
                                          </p:val>
                                        </p:tav>
                                      </p:tavLst>
                                    </p:anim>
                                    <p:anim calcmode="lin" valueType="num">
                                      <p:cBhvr>
                                        <p:cTn id="594" dur="1000" fill="hold"/>
                                        <p:tgtEl>
                                          <p:spTgt spid="122"/>
                                        </p:tgtEl>
                                        <p:attrNameLst>
                                          <p:attrName>ppt_y</p:attrName>
                                        </p:attrNameLst>
                                      </p:cBhvr>
                                      <p:tavLst>
                                        <p:tav tm="0">
                                          <p:val>
                                            <p:strVal val="#ppt_y+.1"/>
                                          </p:val>
                                        </p:tav>
                                        <p:tav tm="100000">
                                          <p:val>
                                            <p:strVal val="#ppt_y"/>
                                          </p:val>
                                        </p:tav>
                                      </p:tavLst>
                                    </p:anim>
                                  </p:childTnLst>
                                </p:cTn>
                              </p:par>
                              <p:par>
                                <p:cTn id="595" presetID="42" presetClass="entr" presetSubtype="0" fill="hold" grpId="0" nodeType="withEffect">
                                  <p:stCondLst>
                                    <p:cond delay="0"/>
                                  </p:stCondLst>
                                  <p:childTnLst>
                                    <p:set>
                                      <p:cBhvr>
                                        <p:cTn id="596" dur="1" fill="hold">
                                          <p:stCondLst>
                                            <p:cond delay="0"/>
                                          </p:stCondLst>
                                        </p:cTn>
                                        <p:tgtEl>
                                          <p:spTgt spid="123"/>
                                        </p:tgtEl>
                                        <p:attrNameLst>
                                          <p:attrName>style.visibility</p:attrName>
                                        </p:attrNameLst>
                                      </p:cBhvr>
                                      <p:to>
                                        <p:strVal val="visible"/>
                                      </p:to>
                                    </p:set>
                                    <p:animEffect transition="in" filter="fade">
                                      <p:cBhvr>
                                        <p:cTn id="597" dur="1000"/>
                                        <p:tgtEl>
                                          <p:spTgt spid="123"/>
                                        </p:tgtEl>
                                      </p:cBhvr>
                                    </p:animEffect>
                                    <p:anim calcmode="lin" valueType="num">
                                      <p:cBhvr>
                                        <p:cTn id="598" dur="1000" fill="hold"/>
                                        <p:tgtEl>
                                          <p:spTgt spid="123"/>
                                        </p:tgtEl>
                                        <p:attrNameLst>
                                          <p:attrName>ppt_x</p:attrName>
                                        </p:attrNameLst>
                                      </p:cBhvr>
                                      <p:tavLst>
                                        <p:tav tm="0">
                                          <p:val>
                                            <p:strVal val="#ppt_x"/>
                                          </p:val>
                                        </p:tav>
                                        <p:tav tm="100000">
                                          <p:val>
                                            <p:strVal val="#ppt_x"/>
                                          </p:val>
                                        </p:tav>
                                      </p:tavLst>
                                    </p:anim>
                                    <p:anim calcmode="lin" valueType="num">
                                      <p:cBhvr>
                                        <p:cTn id="599" dur="1000" fill="hold"/>
                                        <p:tgtEl>
                                          <p:spTgt spid="123"/>
                                        </p:tgtEl>
                                        <p:attrNameLst>
                                          <p:attrName>ppt_y</p:attrName>
                                        </p:attrNameLst>
                                      </p:cBhvr>
                                      <p:tavLst>
                                        <p:tav tm="0">
                                          <p:val>
                                            <p:strVal val="#ppt_y+.1"/>
                                          </p:val>
                                        </p:tav>
                                        <p:tav tm="100000">
                                          <p:val>
                                            <p:strVal val="#ppt_y"/>
                                          </p:val>
                                        </p:tav>
                                      </p:tavLst>
                                    </p:anim>
                                  </p:childTnLst>
                                </p:cTn>
                              </p:par>
                              <p:par>
                                <p:cTn id="600" presetID="42" presetClass="entr" presetSubtype="0" fill="hold" grpId="0" nodeType="withEffect">
                                  <p:stCondLst>
                                    <p:cond delay="0"/>
                                  </p:stCondLst>
                                  <p:childTnLst>
                                    <p:set>
                                      <p:cBhvr>
                                        <p:cTn id="601" dur="1" fill="hold">
                                          <p:stCondLst>
                                            <p:cond delay="0"/>
                                          </p:stCondLst>
                                        </p:cTn>
                                        <p:tgtEl>
                                          <p:spTgt spid="124"/>
                                        </p:tgtEl>
                                        <p:attrNameLst>
                                          <p:attrName>style.visibility</p:attrName>
                                        </p:attrNameLst>
                                      </p:cBhvr>
                                      <p:to>
                                        <p:strVal val="visible"/>
                                      </p:to>
                                    </p:set>
                                    <p:animEffect transition="in" filter="fade">
                                      <p:cBhvr>
                                        <p:cTn id="602" dur="1000"/>
                                        <p:tgtEl>
                                          <p:spTgt spid="124"/>
                                        </p:tgtEl>
                                      </p:cBhvr>
                                    </p:animEffect>
                                    <p:anim calcmode="lin" valueType="num">
                                      <p:cBhvr>
                                        <p:cTn id="603" dur="1000" fill="hold"/>
                                        <p:tgtEl>
                                          <p:spTgt spid="124"/>
                                        </p:tgtEl>
                                        <p:attrNameLst>
                                          <p:attrName>ppt_x</p:attrName>
                                        </p:attrNameLst>
                                      </p:cBhvr>
                                      <p:tavLst>
                                        <p:tav tm="0">
                                          <p:val>
                                            <p:strVal val="#ppt_x"/>
                                          </p:val>
                                        </p:tav>
                                        <p:tav tm="100000">
                                          <p:val>
                                            <p:strVal val="#ppt_x"/>
                                          </p:val>
                                        </p:tav>
                                      </p:tavLst>
                                    </p:anim>
                                    <p:anim calcmode="lin" valueType="num">
                                      <p:cBhvr>
                                        <p:cTn id="604" dur="1000" fill="hold"/>
                                        <p:tgtEl>
                                          <p:spTgt spid="124"/>
                                        </p:tgtEl>
                                        <p:attrNameLst>
                                          <p:attrName>ppt_y</p:attrName>
                                        </p:attrNameLst>
                                      </p:cBhvr>
                                      <p:tavLst>
                                        <p:tav tm="0">
                                          <p:val>
                                            <p:strVal val="#ppt_y+.1"/>
                                          </p:val>
                                        </p:tav>
                                        <p:tav tm="100000">
                                          <p:val>
                                            <p:strVal val="#ppt_y"/>
                                          </p:val>
                                        </p:tav>
                                      </p:tavLst>
                                    </p:anim>
                                  </p:childTnLst>
                                </p:cTn>
                              </p:par>
                              <p:par>
                                <p:cTn id="605" presetID="42" presetClass="entr" presetSubtype="0" fill="hold" grpId="0" nodeType="withEffect">
                                  <p:stCondLst>
                                    <p:cond delay="0"/>
                                  </p:stCondLst>
                                  <p:childTnLst>
                                    <p:set>
                                      <p:cBhvr>
                                        <p:cTn id="606" dur="1" fill="hold">
                                          <p:stCondLst>
                                            <p:cond delay="0"/>
                                          </p:stCondLst>
                                        </p:cTn>
                                        <p:tgtEl>
                                          <p:spTgt spid="125"/>
                                        </p:tgtEl>
                                        <p:attrNameLst>
                                          <p:attrName>style.visibility</p:attrName>
                                        </p:attrNameLst>
                                      </p:cBhvr>
                                      <p:to>
                                        <p:strVal val="visible"/>
                                      </p:to>
                                    </p:set>
                                    <p:animEffect transition="in" filter="fade">
                                      <p:cBhvr>
                                        <p:cTn id="607" dur="1000"/>
                                        <p:tgtEl>
                                          <p:spTgt spid="125"/>
                                        </p:tgtEl>
                                      </p:cBhvr>
                                    </p:animEffect>
                                    <p:anim calcmode="lin" valueType="num">
                                      <p:cBhvr>
                                        <p:cTn id="608" dur="1000" fill="hold"/>
                                        <p:tgtEl>
                                          <p:spTgt spid="125"/>
                                        </p:tgtEl>
                                        <p:attrNameLst>
                                          <p:attrName>ppt_x</p:attrName>
                                        </p:attrNameLst>
                                      </p:cBhvr>
                                      <p:tavLst>
                                        <p:tav tm="0">
                                          <p:val>
                                            <p:strVal val="#ppt_x"/>
                                          </p:val>
                                        </p:tav>
                                        <p:tav tm="100000">
                                          <p:val>
                                            <p:strVal val="#ppt_x"/>
                                          </p:val>
                                        </p:tav>
                                      </p:tavLst>
                                    </p:anim>
                                    <p:anim calcmode="lin" valueType="num">
                                      <p:cBhvr>
                                        <p:cTn id="609" dur="1000" fill="hold"/>
                                        <p:tgtEl>
                                          <p:spTgt spid="125"/>
                                        </p:tgtEl>
                                        <p:attrNameLst>
                                          <p:attrName>ppt_y</p:attrName>
                                        </p:attrNameLst>
                                      </p:cBhvr>
                                      <p:tavLst>
                                        <p:tav tm="0">
                                          <p:val>
                                            <p:strVal val="#ppt_y+.1"/>
                                          </p:val>
                                        </p:tav>
                                        <p:tav tm="100000">
                                          <p:val>
                                            <p:strVal val="#ppt_y"/>
                                          </p:val>
                                        </p:tav>
                                      </p:tavLst>
                                    </p:anim>
                                  </p:childTnLst>
                                </p:cTn>
                              </p:par>
                              <p:par>
                                <p:cTn id="610" presetID="42" presetClass="entr" presetSubtype="0" fill="hold" grpId="0" nodeType="withEffect">
                                  <p:stCondLst>
                                    <p:cond delay="0"/>
                                  </p:stCondLst>
                                  <p:childTnLst>
                                    <p:set>
                                      <p:cBhvr>
                                        <p:cTn id="611" dur="1" fill="hold">
                                          <p:stCondLst>
                                            <p:cond delay="0"/>
                                          </p:stCondLst>
                                        </p:cTn>
                                        <p:tgtEl>
                                          <p:spTgt spid="126"/>
                                        </p:tgtEl>
                                        <p:attrNameLst>
                                          <p:attrName>style.visibility</p:attrName>
                                        </p:attrNameLst>
                                      </p:cBhvr>
                                      <p:to>
                                        <p:strVal val="visible"/>
                                      </p:to>
                                    </p:set>
                                    <p:animEffect transition="in" filter="fade">
                                      <p:cBhvr>
                                        <p:cTn id="612" dur="1000"/>
                                        <p:tgtEl>
                                          <p:spTgt spid="126"/>
                                        </p:tgtEl>
                                      </p:cBhvr>
                                    </p:animEffect>
                                    <p:anim calcmode="lin" valueType="num">
                                      <p:cBhvr>
                                        <p:cTn id="613" dur="1000" fill="hold"/>
                                        <p:tgtEl>
                                          <p:spTgt spid="126"/>
                                        </p:tgtEl>
                                        <p:attrNameLst>
                                          <p:attrName>ppt_x</p:attrName>
                                        </p:attrNameLst>
                                      </p:cBhvr>
                                      <p:tavLst>
                                        <p:tav tm="0">
                                          <p:val>
                                            <p:strVal val="#ppt_x"/>
                                          </p:val>
                                        </p:tav>
                                        <p:tav tm="100000">
                                          <p:val>
                                            <p:strVal val="#ppt_x"/>
                                          </p:val>
                                        </p:tav>
                                      </p:tavLst>
                                    </p:anim>
                                    <p:anim calcmode="lin" valueType="num">
                                      <p:cBhvr>
                                        <p:cTn id="614" dur="1000" fill="hold"/>
                                        <p:tgtEl>
                                          <p:spTgt spid="126"/>
                                        </p:tgtEl>
                                        <p:attrNameLst>
                                          <p:attrName>ppt_y</p:attrName>
                                        </p:attrNameLst>
                                      </p:cBhvr>
                                      <p:tavLst>
                                        <p:tav tm="0">
                                          <p:val>
                                            <p:strVal val="#ppt_y+.1"/>
                                          </p:val>
                                        </p:tav>
                                        <p:tav tm="100000">
                                          <p:val>
                                            <p:strVal val="#ppt_y"/>
                                          </p:val>
                                        </p:tav>
                                      </p:tavLst>
                                    </p:anim>
                                  </p:childTnLst>
                                </p:cTn>
                              </p:par>
                              <p:par>
                                <p:cTn id="615" presetID="42" presetClass="entr" presetSubtype="0" fill="hold" grpId="0" nodeType="withEffect">
                                  <p:stCondLst>
                                    <p:cond delay="0"/>
                                  </p:stCondLst>
                                  <p:childTnLst>
                                    <p:set>
                                      <p:cBhvr>
                                        <p:cTn id="616" dur="1" fill="hold">
                                          <p:stCondLst>
                                            <p:cond delay="0"/>
                                          </p:stCondLst>
                                        </p:cTn>
                                        <p:tgtEl>
                                          <p:spTgt spid="127"/>
                                        </p:tgtEl>
                                        <p:attrNameLst>
                                          <p:attrName>style.visibility</p:attrName>
                                        </p:attrNameLst>
                                      </p:cBhvr>
                                      <p:to>
                                        <p:strVal val="visible"/>
                                      </p:to>
                                    </p:set>
                                    <p:animEffect transition="in" filter="fade">
                                      <p:cBhvr>
                                        <p:cTn id="617" dur="1000"/>
                                        <p:tgtEl>
                                          <p:spTgt spid="127"/>
                                        </p:tgtEl>
                                      </p:cBhvr>
                                    </p:animEffect>
                                    <p:anim calcmode="lin" valueType="num">
                                      <p:cBhvr>
                                        <p:cTn id="618" dur="1000" fill="hold"/>
                                        <p:tgtEl>
                                          <p:spTgt spid="127"/>
                                        </p:tgtEl>
                                        <p:attrNameLst>
                                          <p:attrName>ppt_x</p:attrName>
                                        </p:attrNameLst>
                                      </p:cBhvr>
                                      <p:tavLst>
                                        <p:tav tm="0">
                                          <p:val>
                                            <p:strVal val="#ppt_x"/>
                                          </p:val>
                                        </p:tav>
                                        <p:tav tm="100000">
                                          <p:val>
                                            <p:strVal val="#ppt_x"/>
                                          </p:val>
                                        </p:tav>
                                      </p:tavLst>
                                    </p:anim>
                                    <p:anim calcmode="lin" valueType="num">
                                      <p:cBhvr>
                                        <p:cTn id="619" dur="1000" fill="hold"/>
                                        <p:tgtEl>
                                          <p:spTgt spid="127"/>
                                        </p:tgtEl>
                                        <p:attrNameLst>
                                          <p:attrName>ppt_y</p:attrName>
                                        </p:attrNameLst>
                                      </p:cBhvr>
                                      <p:tavLst>
                                        <p:tav tm="0">
                                          <p:val>
                                            <p:strVal val="#ppt_y+.1"/>
                                          </p:val>
                                        </p:tav>
                                        <p:tav tm="100000">
                                          <p:val>
                                            <p:strVal val="#ppt_y"/>
                                          </p:val>
                                        </p:tav>
                                      </p:tavLst>
                                    </p:anim>
                                  </p:childTnLst>
                                </p:cTn>
                              </p:par>
                              <p:par>
                                <p:cTn id="620" presetID="42" presetClass="entr" presetSubtype="0" fill="hold" grpId="0" nodeType="withEffect">
                                  <p:stCondLst>
                                    <p:cond delay="0"/>
                                  </p:stCondLst>
                                  <p:childTnLst>
                                    <p:set>
                                      <p:cBhvr>
                                        <p:cTn id="621" dur="1" fill="hold">
                                          <p:stCondLst>
                                            <p:cond delay="0"/>
                                          </p:stCondLst>
                                        </p:cTn>
                                        <p:tgtEl>
                                          <p:spTgt spid="128"/>
                                        </p:tgtEl>
                                        <p:attrNameLst>
                                          <p:attrName>style.visibility</p:attrName>
                                        </p:attrNameLst>
                                      </p:cBhvr>
                                      <p:to>
                                        <p:strVal val="visible"/>
                                      </p:to>
                                    </p:set>
                                    <p:animEffect transition="in" filter="fade">
                                      <p:cBhvr>
                                        <p:cTn id="622" dur="1000"/>
                                        <p:tgtEl>
                                          <p:spTgt spid="128"/>
                                        </p:tgtEl>
                                      </p:cBhvr>
                                    </p:animEffect>
                                    <p:anim calcmode="lin" valueType="num">
                                      <p:cBhvr>
                                        <p:cTn id="623" dur="1000" fill="hold"/>
                                        <p:tgtEl>
                                          <p:spTgt spid="128"/>
                                        </p:tgtEl>
                                        <p:attrNameLst>
                                          <p:attrName>ppt_x</p:attrName>
                                        </p:attrNameLst>
                                      </p:cBhvr>
                                      <p:tavLst>
                                        <p:tav tm="0">
                                          <p:val>
                                            <p:strVal val="#ppt_x"/>
                                          </p:val>
                                        </p:tav>
                                        <p:tav tm="100000">
                                          <p:val>
                                            <p:strVal val="#ppt_x"/>
                                          </p:val>
                                        </p:tav>
                                      </p:tavLst>
                                    </p:anim>
                                    <p:anim calcmode="lin" valueType="num">
                                      <p:cBhvr>
                                        <p:cTn id="624" dur="1000" fill="hold"/>
                                        <p:tgtEl>
                                          <p:spTgt spid="128"/>
                                        </p:tgtEl>
                                        <p:attrNameLst>
                                          <p:attrName>ppt_y</p:attrName>
                                        </p:attrNameLst>
                                      </p:cBhvr>
                                      <p:tavLst>
                                        <p:tav tm="0">
                                          <p:val>
                                            <p:strVal val="#ppt_y+.1"/>
                                          </p:val>
                                        </p:tav>
                                        <p:tav tm="100000">
                                          <p:val>
                                            <p:strVal val="#ppt_y"/>
                                          </p:val>
                                        </p:tav>
                                      </p:tavLst>
                                    </p:anim>
                                  </p:childTnLst>
                                </p:cTn>
                              </p:par>
                              <p:par>
                                <p:cTn id="625" presetID="42" presetClass="entr" presetSubtype="0" fill="hold" grpId="0" nodeType="withEffect">
                                  <p:stCondLst>
                                    <p:cond delay="0"/>
                                  </p:stCondLst>
                                  <p:childTnLst>
                                    <p:set>
                                      <p:cBhvr>
                                        <p:cTn id="626" dur="1" fill="hold">
                                          <p:stCondLst>
                                            <p:cond delay="0"/>
                                          </p:stCondLst>
                                        </p:cTn>
                                        <p:tgtEl>
                                          <p:spTgt spid="129"/>
                                        </p:tgtEl>
                                        <p:attrNameLst>
                                          <p:attrName>style.visibility</p:attrName>
                                        </p:attrNameLst>
                                      </p:cBhvr>
                                      <p:to>
                                        <p:strVal val="visible"/>
                                      </p:to>
                                    </p:set>
                                    <p:animEffect transition="in" filter="fade">
                                      <p:cBhvr>
                                        <p:cTn id="627" dur="1000"/>
                                        <p:tgtEl>
                                          <p:spTgt spid="129"/>
                                        </p:tgtEl>
                                      </p:cBhvr>
                                    </p:animEffect>
                                    <p:anim calcmode="lin" valueType="num">
                                      <p:cBhvr>
                                        <p:cTn id="628" dur="1000" fill="hold"/>
                                        <p:tgtEl>
                                          <p:spTgt spid="129"/>
                                        </p:tgtEl>
                                        <p:attrNameLst>
                                          <p:attrName>ppt_x</p:attrName>
                                        </p:attrNameLst>
                                      </p:cBhvr>
                                      <p:tavLst>
                                        <p:tav tm="0">
                                          <p:val>
                                            <p:strVal val="#ppt_x"/>
                                          </p:val>
                                        </p:tav>
                                        <p:tav tm="100000">
                                          <p:val>
                                            <p:strVal val="#ppt_x"/>
                                          </p:val>
                                        </p:tav>
                                      </p:tavLst>
                                    </p:anim>
                                    <p:anim calcmode="lin" valueType="num">
                                      <p:cBhvr>
                                        <p:cTn id="629" dur="1000" fill="hold"/>
                                        <p:tgtEl>
                                          <p:spTgt spid="129"/>
                                        </p:tgtEl>
                                        <p:attrNameLst>
                                          <p:attrName>ppt_y</p:attrName>
                                        </p:attrNameLst>
                                      </p:cBhvr>
                                      <p:tavLst>
                                        <p:tav tm="0">
                                          <p:val>
                                            <p:strVal val="#ppt_y+.1"/>
                                          </p:val>
                                        </p:tav>
                                        <p:tav tm="100000">
                                          <p:val>
                                            <p:strVal val="#ppt_y"/>
                                          </p:val>
                                        </p:tav>
                                      </p:tavLst>
                                    </p:anim>
                                  </p:childTnLst>
                                </p:cTn>
                              </p:par>
                              <p:par>
                                <p:cTn id="630" presetID="42" presetClass="entr" presetSubtype="0" fill="hold" grpId="0" nodeType="withEffect">
                                  <p:stCondLst>
                                    <p:cond delay="0"/>
                                  </p:stCondLst>
                                  <p:childTnLst>
                                    <p:set>
                                      <p:cBhvr>
                                        <p:cTn id="631" dur="1" fill="hold">
                                          <p:stCondLst>
                                            <p:cond delay="0"/>
                                          </p:stCondLst>
                                        </p:cTn>
                                        <p:tgtEl>
                                          <p:spTgt spid="130"/>
                                        </p:tgtEl>
                                        <p:attrNameLst>
                                          <p:attrName>style.visibility</p:attrName>
                                        </p:attrNameLst>
                                      </p:cBhvr>
                                      <p:to>
                                        <p:strVal val="visible"/>
                                      </p:to>
                                    </p:set>
                                    <p:animEffect transition="in" filter="fade">
                                      <p:cBhvr>
                                        <p:cTn id="632" dur="1000"/>
                                        <p:tgtEl>
                                          <p:spTgt spid="130"/>
                                        </p:tgtEl>
                                      </p:cBhvr>
                                    </p:animEffect>
                                    <p:anim calcmode="lin" valueType="num">
                                      <p:cBhvr>
                                        <p:cTn id="633" dur="1000" fill="hold"/>
                                        <p:tgtEl>
                                          <p:spTgt spid="130"/>
                                        </p:tgtEl>
                                        <p:attrNameLst>
                                          <p:attrName>ppt_x</p:attrName>
                                        </p:attrNameLst>
                                      </p:cBhvr>
                                      <p:tavLst>
                                        <p:tav tm="0">
                                          <p:val>
                                            <p:strVal val="#ppt_x"/>
                                          </p:val>
                                        </p:tav>
                                        <p:tav tm="100000">
                                          <p:val>
                                            <p:strVal val="#ppt_x"/>
                                          </p:val>
                                        </p:tav>
                                      </p:tavLst>
                                    </p:anim>
                                    <p:anim calcmode="lin" valueType="num">
                                      <p:cBhvr>
                                        <p:cTn id="634" dur="1000" fill="hold"/>
                                        <p:tgtEl>
                                          <p:spTgt spid="130"/>
                                        </p:tgtEl>
                                        <p:attrNameLst>
                                          <p:attrName>ppt_y</p:attrName>
                                        </p:attrNameLst>
                                      </p:cBhvr>
                                      <p:tavLst>
                                        <p:tav tm="0">
                                          <p:val>
                                            <p:strVal val="#ppt_y+.1"/>
                                          </p:val>
                                        </p:tav>
                                        <p:tav tm="100000">
                                          <p:val>
                                            <p:strVal val="#ppt_y"/>
                                          </p:val>
                                        </p:tav>
                                      </p:tavLst>
                                    </p:anim>
                                  </p:childTnLst>
                                </p:cTn>
                              </p:par>
                              <p:par>
                                <p:cTn id="635" presetID="42" presetClass="entr" presetSubtype="0" fill="hold" grpId="0" nodeType="withEffect">
                                  <p:stCondLst>
                                    <p:cond delay="0"/>
                                  </p:stCondLst>
                                  <p:childTnLst>
                                    <p:set>
                                      <p:cBhvr>
                                        <p:cTn id="636" dur="1" fill="hold">
                                          <p:stCondLst>
                                            <p:cond delay="0"/>
                                          </p:stCondLst>
                                        </p:cTn>
                                        <p:tgtEl>
                                          <p:spTgt spid="131"/>
                                        </p:tgtEl>
                                        <p:attrNameLst>
                                          <p:attrName>style.visibility</p:attrName>
                                        </p:attrNameLst>
                                      </p:cBhvr>
                                      <p:to>
                                        <p:strVal val="visible"/>
                                      </p:to>
                                    </p:set>
                                    <p:animEffect transition="in" filter="fade">
                                      <p:cBhvr>
                                        <p:cTn id="637" dur="1000"/>
                                        <p:tgtEl>
                                          <p:spTgt spid="131"/>
                                        </p:tgtEl>
                                      </p:cBhvr>
                                    </p:animEffect>
                                    <p:anim calcmode="lin" valueType="num">
                                      <p:cBhvr>
                                        <p:cTn id="638" dur="1000" fill="hold"/>
                                        <p:tgtEl>
                                          <p:spTgt spid="131"/>
                                        </p:tgtEl>
                                        <p:attrNameLst>
                                          <p:attrName>ppt_x</p:attrName>
                                        </p:attrNameLst>
                                      </p:cBhvr>
                                      <p:tavLst>
                                        <p:tav tm="0">
                                          <p:val>
                                            <p:strVal val="#ppt_x"/>
                                          </p:val>
                                        </p:tav>
                                        <p:tav tm="100000">
                                          <p:val>
                                            <p:strVal val="#ppt_x"/>
                                          </p:val>
                                        </p:tav>
                                      </p:tavLst>
                                    </p:anim>
                                    <p:anim calcmode="lin" valueType="num">
                                      <p:cBhvr>
                                        <p:cTn id="639" dur="1000" fill="hold"/>
                                        <p:tgtEl>
                                          <p:spTgt spid="131"/>
                                        </p:tgtEl>
                                        <p:attrNameLst>
                                          <p:attrName>ppt_y</p:attrName>
                                        </p:attrNameLst>
                                      </p:cBhvr>
                                      <p:tavLst>
                                        <p:tav tm="0">
                                          <p:val>
                                            <p:strVal val="#ppt_y+.1"/>
                                          </p:val>
                                        </p:tav>
                                        <p:tav tm="100000">
                                          <p:val>
                                            <p:strVal val="#ppt_y"/>
                                          </p:val>
                                        </p:tav>
                                      </p:tavLst>
                                    </p:anim>
                                  </p:childTnLst>
                                </p:cTn>
                              </p:par>
                              <p:par>
                                <p:cTn id="640" presetID="42" presetClass="entr" presetSubtype="0" fill="hold" grpId="0" nodeType="withEffect">
                                  <p:stCondLst>
                                    <p:cond delay="0"/>
                                  </p:stCondLst>
                                  <p:childTnLst>
                                    <p:set>
                                      <p:cBhvr>
                                        <p:cTn id="641" dur="1" fill="hold">
                                          <p:stCondLst>
                                            <p:cond delay="0"/>
                                          </p:stCondLst>
                                        </p:cTn>
                                        <p:tgtEl>
                                          <p:spTgt spid="132"/>
                                        </p:tgtEl>
                                        <p:attrNameLst>
                                          <p:attrName>style.visibility</p:attrName>
                                        </p:attrNameLst>
                                      </p:cBhvr>
                                      <p:to>
                                        <p:strVal val="visible"/>
                                      </p:to>
                                    </p:set>
                                    <p:animEffect transition="in" filter="fade">
                                      <p:cBhvr>
                                        <p:cTn id="642" dur="1000"/>
                                        <p:tgtEl>
                                          <p:spTgt spid="132"/>
                                        </p:tgtEl>
                                      </p:cBhvr>
                                    </p:animEffect>
                                    <p:anim calcmode="lin" valueType="num">
                                      <p:cBhvr>
                                        <p:cTn id="643" dur="1000" fill="hold"/>
                                        <p:tgtEl>
                                          <p:spTgt spid="132"/>
                                        </p:tgtEl>
                                        <p:attrNameLst>
                                          <p:attrName>ppt_x</p:attrName>
                                        </p:attrNameLst>
                                      </p:cBhvr>
                                      <p:tavLst>
                                        <p:tav tm="0">
                                          <p:val>
                                            <p:strVal val="#ppt_x"/>
                                          </p:val>
                                        </p:tav>
                                        <p:tav tm="100000">
                                          <p:val>
                                            <p:strVal val="#ppt_x"/>
                                          </p:val>
                                        </p:tav>
                                      </p:tavLst>
                                    </p:anim>
                                    <p:anim calcmode="lin" valueType="num">
                                      <p:cBhvr>
                                        <p:cTn id="644" dur="1000" fill="hold"/>
                                        <p:tgtEl>
                                          <p:spTgt spid="132"/>
                                        </p:tgtEl>
                                        <p:attrNameLst>
                                          <p:attrName>ppt_y</p:attrName>
                                        </p:attrNameLst>
                                      </p:cBhvr>
                                      <p:tavLst>
                                        <p:tav tm="0">
                                          <p:val>
                                            <p:strVal val="#ppt_y+.1"/>
                                          </p:val>
                                        </p:tav>
                                        <p:tav tm="100000">
                                          <p:val>
                                            <p:strVal val="#ppt_y"/>
                                          </p:val>
                                        </p:tav>
                                      </p:tavLst>
                                    </p:anim>
                                  </p:childTnLst>
                                </p:cTn>
                              </p:par>
                              <p:par>
                                <p:cTn id="645" presetID="42" presetClass="entr" presetSubtype="0" fill="hold" grpId="0" nodeType="withEffect">
                                  <p:stCondLst>
                                    <p:cond delay="0"/>
                                  </p:stCondLst>
                                  <p:childTnLst>
                                    <p:set>
                                      <p:cBhvr>
                                        <p:cTn id="646" dur="1" fill="hold">
                                          <p:stCondLst>
                                            <p:cond delay="0"/>
                                          </p:stCondLst>
                                        </p:cTn>
                                        <p:tgtEl>
                                          <p:spTgt spid="133"/>
                                        </p:tgtEl>
                                        <p:attrNameLst>
                                          <p:attrName>style.visibility</p:attrName>
                                        </p:attrNameLst>
                                      </p:cBhvr>
                                      <p:to>
                                        <p:strVal val="visible"/>
                                      </p:to>
                                    </p:set>
                                    <p:animEffect transition="in" filter="fade">
                                      <p:cBhvr>
                                        <p:cTn id="647" dur="1000"/>
                                        <p:tgtEl>
                                          <p:spTgt spid="133"/>
                                        </p:tgtEl>
                                      </p:cBhvr>
                                    </p:animEffect>
                                    <p:anim calcmode="lin" valueType="num">
                                      <p:cBhvr>
                                        <p:cTn id="648" dur="1000" fill="hold"/>
                                        <p:tgtEl>
                                          <p:spTgt spid="133"/>
                                        </p:tgtEl>
                                        <p:attrNameLst>
                                          <p:attrName>ppt_x</p:attrName>
                                        </p:attrNameLst>
                                      </p:cBhvr>
                                      <p:tavLst>
                                        <p:tav tm="0">
                                          <p:val>
                                            <p:strVal val="#ppt_x"/>
                                          </p:val>
                                        </p:tav>
                                        <p:tav tm="100000">
                                          <p:val>
                                            <p:strVal val="#ppt_x"/>
                                          </p:val>
                                        </p:tav>
                                      </p:tavLst>
                                    </p:anim>
                                    <p:anim calcmode="lin" valueType="num">
                                      <p:cBhvr>
                                        <p:cTn id="649" dur="1000" fill="hold"/>
                                        <p:tgtEl>
                                          <p:spTgt spid="133"/>
                                        </p:tgtEl>
                                        <p:attrNameLst>
                                          <p:attrName>ppt_y</p:attrName>
                                        </p:attrNameLst>
                                      </p:cBhvr>
                                      <p:tavLst>
                                        <p:tav tm="0">
                                          <p:val>
                                            <p:strVal val="#ppt_y+.1"/>
                                          </p:val>
                                        </p:tav>
                                        <p:tav tm="100000">
                                          <p:val>
                                            <p:strVal val="#ppt_y"/>
                                          </p:val>
                                        </p:tav>
                                      </p:tavLst>
                                    </p:anim>
                                  </p:childTnLst>
                                </p:cTn>
                              </p:par>
                              <p:par>
                                <p:cTn id="650" presetID="42" presetClass="entr" presetSubtype="0" fill="hold" grpId="0" nodeType="withEffect">
                                  <p:stCondLst>
                                    <p:cond delay="0"/>
                                  </p:stCondLst>
                                  <p:childTnLst>
                                    <p:set>
                                      <p:cBhvr>
                                        <p:cTn id="651" dur="1" fill="hold">
                                          <p:stCondLst>
                                            <p:cond delay="0"/>
                                          </p:stCondLst>
                                        </p:cTn>
                                        <p:tgtEl>
                                          <p:spTgt spid="134"/>
                                        </p:tgtEl>
                                        <p:attrNameLst>
                                          <p:attrName>style.visibility</p:attrName>
                                        </p:attrNameLst>
                                      </p:cBhvr>
                                      <p:to>
                                        <p:strVal val="visible"/>
                                      </p:to>
                                    </p:set>
                                    <p:animEffect transition="in" filter="fade">
                                      <p:cBhvr>
                                        <p:cTn id="652" dur="1000"/>
                                        <p:tgtEl>
                                          <p:spTgt spid="134"/>
                                        </p:tgtEl>
                                      </p:cBhvr>
                                    </p:animEffect>
                                    <p:anim calcmode="lin" valueType="num">
                                      <p:cBhvr>
                                        <p:cTn id="653" dur="1000" fill="hold"/>
                                        <p:tgtEl>
                                          <p:spTgt spid="134"/>
                                        </p:tgtEl>
                                        <p:attrNameLst>
                                          <p:attrName>ppt_x</p:attrName>
                                        </p:attrNameLst>
                                      </p:cBhvr>
                                      <p:tavLst>
                                        <p:tav tm="0">
                                          <p:val>
                                            <p:strVal val="#ppt_x"/>
                                          </p:val>
                                        </p:tav>
                                        <p:tav tm="100000">
                                          <p:val>
                                            <p:strVal val="#ppt_x"/>
                                          </p:val>
                                        </p:tav>
                                      </p:tavLst>
                                    </p:anim>
                                    <p:anim calcmode="lin" valueType="num">
                                      <p:cBhvr>
                                        <p:cTn id="654" dur="1000" fill="hold"/>
                                        <p:tgtEl>
                                          <p:spTgt spid="134"/>
                                        </p:tgtEl>
                                        <p:attrNameLst>
                                          <p:attrName>ppt_y</p:attrName>
                                        </p:attrNameLst>
                                      </p:cBhvr>
                                      <p:tavLst>
                                        <p:tav tm="0">
                                          <p:val>
                                            <p:strVal val="#ppt_y+.1"/>
                                          </p:val>
                                        </p:tav>
                                        <p:tav tm="100000">
                                          <p:val>
                                            <p:strVal val="#ppt_y"/>
                                          </p:val>
                                        </p:tav>
                                      </p:tavLst>
                                    </p:anim>
                                  </p:childTnLst>
                                </p:cTn>
                              </p:par>
                              <p:par>
                                <p:cTn id="655" presetID="42" presetClass="entr" presetSubtype="0" fill="hold" grpId="0" nodeType="withEffect">
                                  <p:stCondLst>
                                    <p:cond delay="0"/>
                                  </p:stCondLst>
                                  <p:childTnLst>
                                    <p:set>
                                      <p:cBhvr>
                                        <p:cTn id="656" dur="1" fill="hold">
                                          <p:stCondLst>
                                            <p:cond delay="0"/>
                                          </p:stCondLst>
                                        </p:cTn>
                                        <p:tgtEl>
                                          <p:spTgt spid="135"/>
                                        </p:tgtEl>
                                        <p:attrNameLst>
                                          <p:attrName>style.visibility</p:attrName>
                                        </p:attrNameLst>
                                      </p:cBhvr>
                                      <p:to>
                                        <p:strVal val="visible"/>
                                      </p:to>
                                    </p:set>
                                    <p:animEffect transition="in" filter="fade">
                                      <p:cBhvr>
                                        <p:cTn id="657" dur="1000"/>
                                        <p:tgtEl>
                                          <p:spTgt spid="135"/>
                                        </p:tgtEl>
                                      </p:cBhvr>
                                    </p:animEffect>
                                    <p:anim calcmode="lin" valueType="num">
                                      <p:cBhvr>
                                        <p:cTn id="658" dur="1000" fill="hold"/>
                                        <p:tgtEl>
                                          <p:spTgt spid="135"/>
                                        </p:tgtEl>
                                        <p:attrNameLst>
                                          <p:attrName>ppt_x</p:attrName>
                                        </p:attrNameLst>
                                      </p:cBhvr>
                                      <p:tavLst>
                                        <p:tav tm="0">
                                          <p:val>
                                            <p:strVal val="#ppt_x"/>
                                          </p:val>
                                        </p:tav>
                                        <p:tav tm="100000">
                                          <p:val>
                                            <p:strVal val="#ppt_x"/>
                                          </p:val>
                                        </p:tav>
                                      </p:tavLst>
                                    </p:anim>
                                    <p:anim calcmode="lin" valueType="num">
                                      <p:cBhvr>
                                        <p:cTn id="659" dur="1000" fill="hold"/>
                                        <p:tgtEl>
                                          <p:spTgt spid="135"/>
                                        </p:tgtEl>
                                        <p:attrNameLst>
                                          <p:attrName>ppt_y</p:attrName>
                                        </p:attrNameLst>
                                      </p:cBhvr>
                                      <p:tavLst>
                                        <p:tav tm="0">
                                          <p:val>
                                            <p:strVal val="#ppt_y+.1"/>
                                          </p:val>
                                        </p:tav>
                                        <p:tav tm="100000">
                                          <p:val>
                                            <p:strVal val="#ppt_y"/>
                                          </p:val>
                                        </p:tav>
                                      </p:tavLst>
                                    </p:anim>
                                  </p:childTnLst>
                                </p:cTn>
                              </p:par>
                              <p:par>
                                <p:cTn id="660" presetID="42" presetClass="entr" presetSubtype="0" fill="hold" grpId="0" nodeType="withEffect">
                                  <p:stCondLst>
                                    <p:cond delay="0"/>
                                  </p:stCondLst>
                                  <p:childTnLst>
                                    <p:set>
                                      <p:cBhvr>
                                        <p:cTn id="661" dur="1" fill="hold">
                                          <p:stCondLst>
                                            <p:cond delay="0"/>
                                          </p:stCondLst>
                                        </p:cTn>
                                        <p:tgtEl>
                                          <p:spTgt spid="136"/>
                                        </p:tgtEl>
                                        <p:attrNameLst>
                                          <p:attrName>style.visibility</p:attrName>
                                        </p:attrNameLst>
                                      </p:cBhvr>
                                      <p:to>
                                        <p:strVal val="visible"/>
                                      </p:to>
                                    </p:set>
                                    <p:animEffect transition="in" filter="fade">
                                      <p:cBhvr>
                                        <p:cTn id="662" dur="1000"/>
                                        <p:tgtEl>
                                          <p:spTgt spid="136"/>
                                        </p:tgtEl>
                                      </p:cBhvr>
                                    </p:animEffect>
                                    <p:anim calcmode="lin" valueType="num">
                                      <p:cBhvr>
                                        <p:cTn id="663" dur="1000" fill="hold"/>
                                        <p:tgtEl>
                                          <p:spTgt spid="136"/>
                                        </p:tgtEl>
                                        <p:attrNameLst>
                                          <p:attrName>ppt_x</p:attrName>
                                        </p:attrNameLst>
                                      </p:cBhvr>
                                      <p:tavLst>
                                        <p:tav tm="0">
                                          <p:val>
                                            <p:strVal val="#ppt_x"/>
                                          </p:val>
                                        </p:tav>
                                        <p:tav tm="100000">
                                          <p:val>
                                            <p:strVal val="#ppt_x"/>
                                          </p:val>
                                        </p:tav>
                                      </p:tavLst>
                                    </p:anim>
                                    <p:anim calcmode="lin" valueType="num">
                                      <p:cBhvr>
                                        <p:cTn id="664" dur="1000" fill="hold"/>
                                        <p:tgtEl>
                                          <p:spTgt spid="136"/>
                                        </p:tgtEl>
                                        <p:attrNameLst>
                                          <p:attrName>ppt_y</p:attrName>
                                        </p:attrNameLst>
                                      </p:cBhvr>
                                      <p:tavLst>
                                        <p:tav tm="0">
                                          <p:val>
                                            <p:strVal val="#ppt_y+.1"/>
                                          </p:val>
                                        </p:tav>
                                        <p:tav tm="100000">
                                          <p:val>
                                            <p:strVal val="#ppt_y"/>
                                          </p:val>
                                        </p:tav>
                                      </p:tavLst>
                                    </p:anim>
                                  </p:childTnLst>
                                </p:cTn>
                              </p:par>
                              <p:par>
                                <p:cTn id="665" presetID="42" presetClass="entr" presetSubtype="0" fill="hold" grpId="0" nodeType="withEffect">
                                  <p:stCondLst>
                                    <p:cond delay="0"/>
                                  </p:stCondLst>
                                  <p:childTnLst>
                                    <p:set>
                                      <p:cBhvr>
                                        <p:cTn id="666" dur="1" fill="hold">
                                          <p:stCondLst>
                                            <p:cond delay="0"/>
                                          </p:stCondLst>
                                        </p:cTn>
                                        <p:tgtEl>
                                          <p:spTgt spid="137"/>
                                        </p:tgtEl>
                                        <p:attrNameLst>
                                          <p:attrName>style.visibility</p:attrName>
                                        </p:attrNameLst>
                                      </p:cBhvr>
                                      <p:to>
                                        <p:strVal val="visible"/>
                                      </p:to>
                                    </p:set>
                                    <p:animEffect transition="in" filter="fade">
                                      <p:cBhvr>
                                        <p:cTn id="667" dur="1000"/>
                                        <p:tgtEl>
                                          <p:spTgt spid="137"/>
                                        </p:tgtEl>
                                      </p:cBhvr>
                                    </p:animEffect>
                                    <p:anim calcmode="lin" valueType="num">
                                      <p:cBhvr>
                                        <p:cTn id="668" dur="1000" fill="hold"/>
                                        <p:tgtEl>
                                          <p:spTgt spid="137"/>
                                        </p:tgtEl>
                                        <p:attrNameLst>
                                          <p:attrName>ppt_x</p:attrName>
                                        </p:attrNameLst>
                                      </p:cBhvr>
                                      <p:tavLst>
                                        <p:tav tm="0">
                                          <p:val>
                                            <p:strVal val="#ppt_x"/>
                                          </p:val>
                                        </p:tav>
                                        <p:tav tm="100000">
                                          <p:val>
                                            <p:strVal val="#ppt_x"/>
                                          </p:val>
                                        </p:tav>
                                      </p:tavLst>
                                    </p:anim>
                                    <p:anim calcmode="lin" valueType="num">
                                      <p:cBhvr>
                                        <p:cTn id="669" dur="1000" fill="hold"/>
                                        <p:tgtEl>
                                          <p:spTgt spid="137"/>
                                        </p:tgtEl>
                                        <p:attrNameLst>
                                          <p:attrName>ppt_y</p:attrName>
                                        </p:attrNameLst>
                                      </p:cBhvr>
                                      <p:tavLst>
                                        <p:tav tm="0">
                                          <p:val>
                                            <p:strVal val="#ppt_y+.1"/>
                                          </p:val>
                                        </p:tav>
                                        <p:tav tm="100000">
                                          <p:val>
                                            <p:strVal val="#ppt_y"/>
                                          </p:val>
                                        </p:tav>
                                      </p:tavLst>
                                    </p:anim>
                                  </p:childTnLst>
                                </p:cTn>
                              </p:par>
                              <p:par>
                                <p:cTn id="670" presetID="42" presetClass="entr" presetSubtype="0" fill="hold" grpId="0" nodeType="withEffect">
                                  <p:stCondLst>
                                    <p:cond delay="0"/>
                                  </p:stCondLst>
                                  <p:childTnLst>
                                    <p:set>
                                      <p:cBhvr>
                                        <p:cTn id="671" dur="1" fill="hold">
                                          <p:stCondLst>
                                            <p:cond delay="0"/>
                                          </p:stCondLst>
                                        </p:cTn>
                                        <p:tgtEl>
                                          <p:spTgt spid="138"/>
                                        </p:tgtEl>
                                        <p:attrNameLst>
                                          <p:attrName>style.visibility</p:attrName>
                                        </p:attrNameLst>
                                      </p:cBhvr>
                                      <p:to>
                                        <p:strVal val="visible"/>
                                      </p:to>
                                    </p:set>
                                    <p:animEffect transition="in" filter="fade">
                                      <p:cBhvr>
                                        <p:cTn id="672" dur="1000"/>
                                        <p:tgtEl>
                                          <p:spTgt spid="138"/>
                                        </p:tgtEl>
                                      </p:cBhvr>
                                    </p:animEffect>
                                    <p:anim calcmode="lin" valueType="num">
                                      <p:cBhvr>
                                        <p:cTn id="673" dur="1000" fill="hold"/>
                                        <p:tgtEl>
                                          <p:spTgt spid="138"/>
                                        </p:tgtEl>
                                        <p:attrNameLst>
                                          <p:attrName>ppt_x</p:attrName>
                                        </p:attrNameLst>
                                      </p:cBhvr>
                                      <p:tavLst>
                                        <p:tav tm="0">
                                          <p:val>
                                            <p:strVal val="#ppt_x"/>
                                          </p:val>
                                        </p:tav>
                                        <p:tav tm="100000">
                                          <p:val>
                                            <p:strVal val="#ppt_x"/>
                                          </p:val>
                                        </p:tav>
                                      </p:tavLst>
                                    </p:anim>
                                    <p:anim calcmode="lin" valueType="num">
                                      <p:cBhvr>
                                        <p:cTn id="674" dur="1000" fill="hold"/>
                                        <p:tgtEl>
                                          <p:spTgt spid="138"/>
                                        </p:tgtEl>
                                        <p:attrNameLst>
                                          <p:attrName>ppt_y</p:attrName>
                                        </p:attrNameLst>
                                      </p:cBhvr>
                                      <p:tavLst>
                                        <p:tav tm="0">
                                          <p:val>
                                            <p:strVal val="#ppt_y+.1"/>
                                          </p:val>
                                        </p:tav>
                                        <p:tav tm="100000">
                                          <p:val>
                                            <p:strVal val="#ppt_y"/>
                                          </p:val>
                                        </p:tav>
                                      </p:tavLst>
                                    </p:anim>
                                  </p:childTnLst>
                                </p:cTn>
                              </p:par>
                              <p:par>
                                <p:cTn id="675" presetID="42" presetClass="entr" presetSubtype="0" fill="hold" grpId="0" nodeType="withEffect">
                                  <p:stCondLst>
                                    <p:cond delay="0"/>
                                  </p:stCondLst>
                                  <p:childTnLst>
                                    <p:set>
                                      <p:cBhvr>
                                        <p:cTn id="676" dur="1" fill="hold">
                                          <p:stCondLst>
                                            <p:cond delay="0"/>
                                          </p:stCondLst>
                                        </p:cTn>
                                        <p:tgtEl>
                                          <p:spTgt spid="139"/>
                                        </p:tgtEl>
                                        <p:attrNameLst>
                                          <p:attrName>style.visibility</p:attrName>
                                        </p:attrNameLst>
                                      </p:cBhvr>
                                      <p:to>
                                        <p:strVal val="visible"/>
                                      </p:to>
                                    </p:set>
                                    <p:animEffect transition="in" filter="fade">
                                      <p:cBhvr>
                                        <p:cTn id="677" dur="1000"/>
                                        <p:tgtEl>
                                          <p:spTgt spid="139"/>
                                        </p:tgtEl>
                                      </p:cBhvr>
                                    </p:animEffect>
                                    <p:anim calcmode="lin" valueType="num">
                                      <p:cBhvr>
                                        <p:cTn id="678" dur="1000" fill="hold"/>
                                        <p:tgtEl>
                                          <p:spTgt spid="139"/>
                                        </p:tgtEl>
                                        <p:attrNameLst>
                                          <p:attrName>ppt_x</p:attrName>
                                        </p:attrNameLst>
                                      </p:cBhvr>
                                      <p:tavLst>
                                        <p:tav tm="0">
                                          <p:val>
                                            <p:strVal val="#ppt_x"/>
                                          </p:val>
                                        </p:tav>
                                        <p:tav tm="100000">
                                          <p:val>
                                            <p:strVal val="#ppt_x"/>
                                          </p:val>
                                        </p:tav>
                                      </p:tavLst>
                                    </p:anim>
                                    <p:anim calcmode="lin" valueType="num">
                                      <p:cBhvr>
                                        <p:cTn id="679" dur="1000" fill="hold"/>
                                        <p:tgtEl>
                                          <p:spTgt spid="139"/>
                                        </p:tgtEl>
                                        <p:attrNameLst>
                                          <p:attrName>ppt_y</p:attrName>
                                        </p:attrNameLst>
                                      </p:cBhvr>
                                      <p:tavLst>
                                        <p:tav tm="0">
                                          <p:val>
                                            <p:strVal val="#ppt_y+.1"/>
                                          </p:val>
                                        </p:tav>
                                        <p:tav tm="100000">
                                          <p:val>
                                            <p:strVal val="#ppt_y"/>
                                          </p:val>
                                        </p:tav>
                                      </p:tavLst>
                                    </p:anim>
                                  </p:childTnLst>
                                </p:cTn>
                              </p:par>
                              <p:par>
                                <p:cTn id="680" presetID="42" presetClass="entr" presetSubtype="0" fill="hold" grpId="0" nodeType="withEffect">
                                  <p:stCondLst>
                                    <p:cond delay="0"/>
                                  </p:stCondLst>
                                  <p:childTnLst>
                                    <p:set>
                                      <p:cBhvr>
                                        <p:cTn id="681" dur="1" fill="hold">
                                          <p:stCondLst>
                                            <p:cond delay="0"/>
                                          </p:stCondLst>
                                        </p:cTn>
                                        <p:tgtEl>
                                          <p:spTgt spid="140"/>
                                        </p:tgtEl>
                                        <p:attrNameLst>
                                          <p:attrName>style.visibility</p:attrName>
                                        </p:attrNameLst>
                                      </p:cBhvr>
                                      <p:to>
                                        <p:strVal val="visible"/>
                                      </p:to>
                                    </p:set>
                                    <p:animEffect transition="in" filter="fade">
                                      <p:cBhvr>
                                        <p:cTn id="682" dur="1000"/>
                                        <p:tgtEl>
                                          <p:spTgt spid="140"/>
                                        </p:tgtEl>
                                      </p:cBhvr>
                                    </p:animEffect>
                                    <p:anim calcmode="lin" valueType="num">
                                      <p:cBhvr>
                                        <p:cTn id="683" dur="1000" fill="hold"/>
                                        <p:tgtEl>
                                          <p:spTgt spid="140"/>
                                        </p:tgtEl>
                                        <p:attrNameLst>
                                          <p:attrName>ppt_x</p:attrName>
                                        </p:attrNameLst>
                                      </p:cBhvr>
                                      <p:tavLst>
                                        <p:tav tm="0">
                                          <p:val>
                                            <p:strVal val="#ppt_x"/>
                                          </p:val>
                                        </p:tav>
                                        <p:tav tm="100000">
                                          <p:val>
                                            <p:strVal val="#ppt_x"/>
                                          </p:val>
                                        </p:tav>
                                      </p:tavLst>
                                    </p:anim>
                                    <p:anim calcmode="lin" valueType="num">
                                      <p:cBhvr>
                                        <p:cTn id="684" dur="1000" fill="hold"/>
                                        <p:tgtEl>
                                          <p:spTgt spid="140"/>
                                        </p:tgtEl>
                                        <p:attrNameLst>
                                          <p:attrName>ppt_y</p:attrName>
                                        </p:attrNameLst>
                                      </p:cBhvr>
                                      <p:tavLst>
                                        <p:tav tm="0">
                                          <p:val>
                                            <p:strVal val="#ppt_y+.1"/>
                                          </p:val>
                                        </p:tav>
                                        <p:tav tm="100000">
                                          <p:val>
                                            <p:strVal val="#ppt_y"/>
                                          </p:val>
                                        </p:tav>
                                      </p:tavLst>
                                    </p:anim>
                                  </p:childTnLst>
                                </p:cTn>
                              </p:par>
                              <p:par>
                                <p:cTn id="685" presetID="42" presetClass="entr" presetSubtype="0" fill="hold" grpId="0" nodeType="withEffect">
                                  <p:stCondLst>
                                    <p:cond delay="0"/>
                                  </p:stCondLst>
                                  <p:childTnLst>
                                    <p:set>
                                      <p:cBhvr>
                                        <p:cTn id="686" dur="1" fill="hold">
                                          <p:stCondLst>
                                            <p:cond delay="0"/>
                                          </p:stCondLst>
                                        </p:cTn>
                                        <p:tgtEl>
                                          <p:spTgt spid="141"/>
                                        </p:tgtEl>
                                        <p:attrNameLst>
                                          <p:attrName>style.visibility</p:attrName>
                                        </p:attrNameLst>
                                      </p:cBhvr>
                                      <p:to>
                                        <p:strVal val="visible"/>
                                      </p:to>
                                    </p:set>
                                    <p:animEffect transition="in" filter="fade">
                                      <p:cBhvr>
                                        <p:cTn id="687" dur="1000"/>
                                        <p:tgtEl>
                                          <p:spTgt spid="141"/>
                                        </p:tgtEl>
                                      </p:cBhvr>
                                    </p:animEffect>
                                    <p:anim calcmode="lin" valueType="num">
                                      <p:cBhvr>
                                        <p:cTn id="688" dur="1000" fill="hold"/>
                                        <p:tgtEl>
                                          <p:spTgt spid="141"/>
                                        </p:tgtEl>
                                        <p:attrNameLst>
                                          <p:attrName>ppt_x</p:attrName>
                                        </p:attrNameLst>
                                      </p:cBhvr>
                                      <p:tavLst>
                                        <p:tav tm="0">
                                          <p:val>
                                            <p:strVal val="#ppt_x"/>
                                          </p:val>
                                        </p:tav>
                                        <p:tav tm="100000">
                                          <p:val>
                                            <p:strVal val="#ppt_x"/>
                                          </p:val>
                                        </p:tav>
                                      </p:tavLst>
                                    </p:anim>
                                    <p:anim calcmode="lin" valueType="num">
                                      <p:cBhvr>
                                        <p:cTn id="689" dur="1000" fill="hold"/>
                                        <p:tgtEl>
                                          <p:spTgt spid="141"/>
                                        </p:tgtEl>
                                        <p:attrNameLst>
                                          <p:attrName>ppt_y</p:attrName>
                                        </p:attrNameLst>
                                      </p:cBhvr>
                                      <p:tavLst>
                                        <p:tav tm="0">
                                          <p:val>
                                            <p:strVal val="#ppt_y+.1"/>
                                          </p:val>
                                        </p:tav>
                                        <p:tav tm="100000">
                                          <p:val>
                                            <p:strVal val="#ppt_y"/>
                                          </p:val>
                                        </p:tav>
                                      </p:tavLst>
                                    </p:anim>
                                  </p:childTnLst>
                                </p:cTn>
                              </p:par>
                              <p:par>
                                <p:cTn id="690" presetID="42" presetClass="entr" presetSubtype="0" fill="hold" grpId="0" nodeType="withEffect">
                                  <p:stCondLst>
                                    <p:cond delay="0"/>
                                  </p:stCondLst>
                                  <p:childTnLst>
                                    <p:set>
                                      <p:cBhvr>
                                        <p:cTn id="691" dur="1" fill="hold">
                                          <p:stCondLst>
                                            <p:cond delay="0"/>
                                          </p:stCondLst>
                                        </p:cTn>
                                        <p:tgtEl>
                                          <p:spTgt spid="142"/>
                                        </p:tgtEl>
                                        <p:attrNameLst>
                                          <p:attrName>style.visibility</p:attrName>
                                        </p:attrNameLst>
                                      </p:cBhvr>
                                      <p:to>
                                        <p:strVal val="visible"/>
                                      </p:to>
                                    </p:set>
                                    <p:animEffect transition="in" filter="fade">
                                      <p:cBhvr>
                                        <p:cTn id="692" dur="1000"/>
                                        <p:tgtEl>
                                          <p:spTgt spid="142"/>
                                        </p:tgtEl>
                                      </p:cBhvr>
                                    </p:animEffect>
                                    <p:anim calcmode="lin" valueType="num">
                                      <p:cBhvr>
                                        <p:cTn id="693" dur="1000" fill="hold"/>
                                        <p:tgtEl>
                                          <p:spTgt spid="142"/>
                                        </p:tgtEl>
                                        <p:attrNameLst>
                                          <p:attrName>ppt_x</p:attrName>
                                        </p:attrNameLst>
                                      </p:cBhvr>
                                      <p:tavLst>
                                        <p:tav tm="0">
                                          <p:val>
                                            <p:strVal val="#ppt_x"/>
                                          </p:val>
                                        </p:tav>
                                        <p:tav tm="100000">
                                          <p:val>
                                            <p:strVal val="#ppt_x"/>
                                          </p:val>
                                        </p:tav>
                                      </p:tavLst>
                                    </p:anim>
                                    <p:anim calcmode="lin" valueType="num">
                                      <p:cBhvr>
                                        <p:cTn id="694" dur="1000" fill="hold"/>
                                        <p:tgtEl>
                                          <p:spTgt spid="142"/>
                                        </p:tgtEl>
                                        <p:attrNameLst>
                                          <p:attrName>ppt_y</p:attrName>
                                        </p:attrNameLst>
                                      </p:cBhvr>
                                      <p:tavLst>
                                        <p:tav tm="0">
                                          <p:val>
                                            <p:strVal val="#ppt_y+.1"/>
                                          </p:val>
                                        </p:tav>
                                        <p:tav tm="100000">
                                          <p:val>
                                            <p:strVal val="#ppt_y"/>
                                          </p:val>
                                        </p:tav>
                                      </p:tavLst>
                                    </p:anim>
                                  </p:childTnLst>
                                </p:cTn>
                              </p:par>
                              <p:par>
                                <p:cTn id="695" presetID="42" presetClass="entr" presetSubtype="0" fill="hold" grpId="0" nodeType="withEffect">
                                  <p:stCondLst>
                                    <p:cond delay="0"/>
                                  </p:stCondLst>
                                  <p:childTnLst>
                                    <p:set>
                                      <p:cBhvr>
                                        <p:cTn id="696" dur="1" fill="hold">
                                          <p:stCondLst>
                                            <p:cond delay="0"/>
                                          </p:stCondLst>
                                        </p:cTn>
                                        <p:tgtEl>
                                          <p:spTgt spid="143"/>
                                        </p:tgtEl>
                                        <p:attrNameLst>
                                          <p:attrName>style.visibility</p:attrName>
                                        </p:attrNameLst>
                                      </p:cBhvr>
                                      <p:to>
                                        <p:strVal val="visible"/>
                                      </p:to>
                                    </p:set>
                                    <p:animEffect transition="in" filter="fade">
                                      <p:cBhvr>
                                        <p:cTn id="697" dur="1000"/>
                                        <p:tgtEl>
                                          <p:spTgt spid="143"/>
                                        </p:tgtEl>
                                      </p:cBhvr>
                                    </p:animEffect>
                                    <p:anim calcmode="lin" valueType="num">
                                      <p:cBhvr>
                                        <p:cTn id="698" dur="1000" fill="hold"/>
                                        <p:tgtEl>
                                          <p:spTgt spid="143"/>
                                        </p:tgtEl>
                                        <p:attrNameLst>
                                          <p:attrName>ppt_x</p:attrName>
                                        </p:attrNameLst>
                                      </p:cBhvr>
                                      <p:tavLst>
                                        <p:tav tm="0">
                                          <p:val>
                                            <p:strVal val="#ppt_x"/>
                                          </p:val>
                                        </p:tav>
                                        <p:tav tm="100000">
                                          <p:val>
                                            <p:strVal val="#ppt_x"/>
                                          </p:val>
                                        </p:tav>
                                      </p:tavLst>
                                    </p:anim>
                                    <p:anim calcmode="lin" valueType="num">
                                      <p:cBhvr>
                                        <p:cTn id="699" dur="1000" fill="hold"/>
                                        <p:tgtEl>
                                          <p:spTgt spid="143"/>
                                        </p:tgtEl>
                                        <p:attrNameLst>
                                          <p:attrName>ppt_y</p:attrName>
                                        </p:attrNameLst>
                                      </p:cBhvr>
                                      <p:tavLst>
                                        <p:tav tm="0">
                                          <p:val>
                                            <p:strVal val="#ppt_y+.1"/>
                                          </p:val>
                                        </p:tav>
                                        <p:tav tm="100000">
                                          <p:val>
                                            <p:strVal val="#ppt_y"/>
                                          </p:val>
                                        </p:tav>
                                      </p:tavLst>
                                    </p:anim>
                                  </p:childTnLst>
                                </p:cTn>
                              </p:par>
                              <p:par>
                                <p:cTn id="700" presetID="42" presetClass="entr" presetSubtype="0" fill="hold" grpId="0" nodeType="withEffect">
                                  <p:stCondLst>
                                    <p:cond delay="0"/>
                                  </p:stCondLst>
                                  <p:childTnLst>
                                    <p:set>
                                      <p:cBhvr>
                                        <p:cTn id="701" dur="1" fill="hold">
                                          <p:stCondLst>
                                            <p:cond delay="0"/>
                                          </p:stCondLst>
                                        </p:cTn>
                                        <p:tgtEl>
                                          <p:spTgt spid="144"/>
                                        </p:tgtEl>
                                        <p:attrNameLst>
                                          <p:attrName>style.visibility</p:attrName>
                                        </p:attrNameLst>
                                      </p:cBhvr>
                                      <p:to>
                                        <p:strVal val="visible"/>
                                      </p:to>
                                    </p:set>
                                    <p:animEffect transition="in" filter="fade">
                                      <p:cBhvr>
                                        <p:cTn id="702" dur="1000"/>
                                        <p:tgtEl>
                                          <p:spTgt spid="144"/>
                                        </p:tgtEl>
                                      </p:cBhvr>
                                    </p:animEffect>
                                    <p:anim calcmode="lin" valueType="num">
                                      <p:cBhvr>
                                        <p:cTn id="703" dur="1000" fill="hold"/>
                                        <p:tgtEl>
                                          <p:spTgt spid="144"/>
                                        </p:tgtEl>
                                        <p:attrNameLst>
                                          <p:attrName>ppt_x</p:attrName>
                                        </p:attrNameLst>
                                      </p:cBhvr>
                                      <p:tavLst>
                                        <p:tav tm="0">
                                          <p:val>
                                            <p:strVal val="#ppt_x"/>
                                          </p:val>
                                        </p:tav>
                                        <p:tav tm="100000">
                                          <p:val>
                                            <p:strVal val="#ppt_x"/>
                                          </p:val>
                                        </p:tav>
                                      </p:tavLst>
                                    </p:anim>
                                    <p:anim calcmode="lin" valueType="num">
                                      <p:cBhvr>
                                        <p:cTn id="704" dur="1000" fill="hold"/>
                                        <p:tgtEl>
                                          <p:spTgt spid="144"/>
                                        </p:tgtEl>
                                        <p:attrNameLst>
                                          <p:attrName>ppt_y</p:attrName>
                                        </p:attrNameLst>
                                      </p:cBhvr>
                                      <p:tavLst>
                                        <p:tav tm="0">
                                          <p:val>
                                            <p:strVal val="#ppt_y+.1"/>
                                          </p:val>
                                        </p:tav>
                                        <p:tav tm="100000">
                                          <p:val>
                                            <p:strVal val="#ppt_y"/>
                                          </p:val>
                                        </p:tav>
                                      </p:tavLst>
                                    </p:anim>
                                  </p:childTnLst>
                                </p:cTn>
                              </p:par>
                              <p:par>
                                <p:cTn id="705" presetID="42" presetClass="entr" presetSubtype="0" fill="hold" grpId="0" nodeType="withEffect">
                                  <p:stCondLst>
                                    <p:cond delay="0"/>
                                  </p:stCondLst>
                                  <p:childTnLst>
                                    <p:set>
                                      <p:cBhvr>
                                        <p:cTn id="706" dur="1" fill="hold">
                                          <p:stCondLst>
                                            <p:cond delay="0"/>
                                          </p:stCondLst>
                                        </p:cTn>
                                        <p:tgtEl>
                                          <p:spTgt spid="145"/>
                                        </p:tgtEl>
                                        <p:attrNameLst>
                                          <p:attrName>style.visibility</p:attrName>
                                        </p:attrNameLst>
                                      </p:cBhvr>
                                      <p:to>
                                        <p:strVal val="visible"/>
                                      </p:to>
                                    </p:set>
                                    <p:animEffect transition="in" filter="fade">
                                      <p:cBhvr>
                                        <p:cTn id="707" dur="1000"/>
                                        <p:tgtEl>
                                          <p:spTgt spid="145"/>
                                        </p:tgtEl>
                                      </p:cBhvr>
                                    </p:animEffect>
                                    <p:anim calcmode="lin" valueType="num">
                                      <p:cBhvr>
                                        <p:cTn id="708" dur="1000" fill="hold"/>
                                        <p:tgtEl>
                                          <p:spTgt spid="145"/>
                                        </p:tgtEl>
                                        <p:attrNameLst>
                                          <p:attrName>ppt_x</p:attrName>
                                        </p:attrNameLst>
                                      </p:cBhvr>
                                      <p:tavLst>
                                        <p:tav tm="0">
                                          <p:val>
                                            <p:strVal val="#ppt_x"/>
                                          </p:val>
                                        </p:tav>
                                        <p:tav tm="100000">
                                          <p:val>
                                            <p:strVal val="#ppt_x"/>
                                          </p:val>
                                        </p:tav>
                                      </p:tavLst>
                                    </p:anim>
                                    <p:anim calcmode="lin" valueType="num">
                                      <p:cBhvr>
                                        <p:cTn id="709" dur="1000" fill="hold"/>
                                        <p:tgtEl>
                                          <p:spTgt spid="145"/>
                                        </p:tgtEl>
                                        <p:attrNameLst>
                                          <p:attrName>ppt_y</p:attrName>
                                        </p:attrNameLst>
                                      </p:cBhvr>
                                      <p:tavLst>
                                        <p:tav tm="0">
                                          <p:val>
                                            <p:strVal val="#ppt_y+.1"/>
                                          </p:val>
                                        </p:tav>
                                        <p:tav tm="100000">
                                          <p:val>
                                            <p:strVal val="#ppt_y"/>
                                          </p:val>
                                        </p:tav>
                                      </p:tavLst>
                                    </p:anim>
                                  </p:childTnLst>
                                </p:cTn>
                              </p:par>
                              <p:par>
                                <p:cTn id="710" presetID="42" presetClass="entr" presetSubtype="0" fill="hold" grpId="0" nodeType="withEffect">
                                  <p:stCondLst>
                                    <p:cond delay="0"/>
                                  </p:stCondLst>
                                  <p:childTnLst>
                                    <p:set>
                                      <p:cBhvr>
                                        <p:cTn id="711" dur="1" fill="hold">
                                          <p:stCondLst>
                                            <p:cond delay="0"/>
                                          </p:stCondLst>
                                        </p:cTn>
                                        <p:tgtEl>
                                          <p:spTgt spid="146"/>
                                        </p:tgtEl>
                                        <p:attrNameLst>
                                          <p:attrName>style.visibility</p:attrName>
                                        </p:attrNameLst>
                                      </p:cBhvr>
                                      <p:to>
                                        <p:strVal val="visible"/>
                                      </p:to>
                                    </p:set>
                                    <p:animEffect transition="in" filter="fade">
                                      <p:cBhvr>
                                        <p:cTn id="712" dur="1000"/>
                                        <p:tgtEl>
                                          <p:spTgt spid="146"/>
                                        </p:tgtEl>
                                      </p:cBhvr>
                                    </p:animEffect>
                                    <p:anim calcmode="lin" valueType="num">
                                      <p:cBhvr>
                                        <p:cTn id="713" dur="1000" fill="hold"/>
                                        <p:tgtEl>
                                          <p:spTgt spid="146"/>
                                        </p:tgtEl>
                                        <p:attrNameLst>
                                          <p:attrName>ppt_x</p:attrName>
                                        </p:attrNameLst>
                                      </p:cBhvr>
                                      <p:tavLst>
                                        <p:tav tm="0">
                                          <p:val>
                                            <p:strVal val="#ppt_x"/>
                                          </p:val>
                                        </p:tav>
                                        <p:tav tm="100000">
                                          <p:val>
                                            <p:strVal val="#ppt_x"/>
                                          </p:val>
                                        </p:tav>
                                      </p:tavLst>
                                    </p:anim>
                                    <p:anim calcmode="lin" valueType="num">
                                      <p:cBhvr>
                                        <p:cTn id="714" dur="1000" fill="hold"/>
                                        <p:tgtEl>
                                          <p:spTgt spid="146"/>
                                        </p:tgtEl>
                                        <p:attrNameLst>
                                          <p:attrName>ppt_y</p:attrName>
                                        </p:attrNameLst>
                                      </p:cBhvr>
                                      <p:tavLst>
                                        <p:tav tm="0">
                                          <p:val>
                                            <p:strVal val="#ppt_y+.1"/>
                                          </p:val>
                                        </p:tav>
                                        <p:tav tm="100000">
                                          <p:val>
                                            <p:strVal val="#ppt_y"/>
                                          </p:val>
                                        </p:tav>
                                      </p:tavLst>
                                    </p:anim>
                                  </p:childTnLst>
                                </p:cTn>
                              </p:par>
                              <p:par>
                                <p:cTn id="715" presetID="42" presetClass="entr" presetSubtype="0" fill="hold" grpId="0" nodeType="withEffect">
                                  <p:stCondLst>
                                    <p:cond delay="0"/>
                                  </p:stCondLst>
                                  <p:childTnLst>
                                    <p:set>
                                      <p:cBhvr>
                                        <p:cTn id="716" dur="1" fill="hold">
                                          <p:stCondLst>
                                            <p:cond delay="0"/>
                                          </p:stCondLst>
                                        </p:cTn>
                                        <p:tgtEl>
                                          <p:spTgt spid="147"/>
                                        </p:tgtEl>
                                        <p:attrNameLst>
                                          <p:attrName>style.visibility</p:attrName>
                                        </p:attrNameLst>
                                      </p:cBhvr>
                                      <p:to>
                                        <p:strVal val="visible"/>
                                      </p:to>
                                    </p:set>
                                    <p:animEffect transition="in" filter="fade">
                                      <p:cBhvr>
                                        <p:cTn id="717" dur="1000"/>
                                        <p:tgtEl>
                                          <p:spTgt spid="147"/>
                                        </p:tgtEl>
                                      </p:cBhvr>
                                    </p:animEffect>
                                    <p:anim calcmode="lin" valueType="num">
                                      <p:cBhvr>
                                        <p:cTn id="718" dur="1000" fill="hold"/>
                                        <p:tgtEl>
                                          <p:spTgt spid="147"/>
                                        </p:tgtEl>
                                        <p:attrNameLst>
                                          <p:attrName>ppt_x</p:attrName>
                                        </p:attrNameLst>
                                      </p:cBhvr>
                                      <p:tavLst>
                                        <p:tav tm="0">
                                          <p:val>
                                            <p:strVal val="#ppt_x"/>
                                          </p:val>
                                        </p:tav>
                                        <p:tav tm="100000">
                                          <p:val>
                                            <p:strVal val="#ppt_x"/>
                                          </p:val>
                                        </p:tav>
                                      </p:tavLst>
                                    </p:anim>
                                    <p:anim calcmode="lin" valueType="num">
                                      <p:cBhvr>
                                        <p:cTn id="719" dur="1000" fill="hold"/>
                                        <p:tgtEl>
                                          <p:spTgt spid="147"/>
                                        </p:tgtEl>
                                        <p:attrNameLst>
                                          <p:attrName>ppt_y</p:attrName>
                                        </p:attrNameLst>
                                      </p:cBhvr>
                                      <p:tavLst>
                                        <p:tav tm="0">
                                          <p:val>
                                            <p:strVal val="#ppt_y+.1"/>
                                          </p:val>
                                        </p:tav>
                                        <p:tav tm="100000">
                                          <p:val>
                                            <p:strVal val="#ppt_y"/>
                                          </p:val>
                                        </p:tav>
                                      </p:tavLst>
                                    </p:anim>
                                  </p:childTnLst>
                                </p:cTn>
                              </p:par>
                              <p:par>
                                <p:cTn id="720" presetID="42" presetClass="entr" presetSubtype="0" fill="hold" grpId="0" nodeType="withEffect">
                                  <p:stCondLst>
                                    <p:cond delay="0"/>
                                  </p:stCondLst>
                                  <p:childTnLst>
                                    <p:set>
                                      <p:cBhvr>
                                        <p:cTn id="721" dur="1" fill="hold">
                                          <p:stCondLst>
                                            <p:cond delay="0"/>
                                          </p:stCondLst>
                                        </p:cTn>
                                        <p:tgtEl>
                                          <p:spTgt spid="148"/>
                                        </p:tgtEl>
                                        <p:attrNameLst>
                                          <p:attrName>style.visibility</p:attrName>
                                        </p:attrNameLst>
                                      </p:cBhvr>
                                      <p:to>
                                        <p:strVal val="visible"/>
                                      </p:to>
                                    </p:set>
                                    <p:animEffect transition="in" filter="fade">
                                      <p:cBhvr>
                                        <p:cTn id="722" dur="1000"/>
                                        <p:tgtEl>
                                          <p:spTgt spid="148"/>
                                        </p:tgtEl>
                                      </p:cBhvr>
                                    </p:animEffect>
                                    <p:anim calcmode="lin" valueType="num">
                                      <p:cBhvr>
                                        <p:cTn id="723" dur="1000" fill="hold"/>
                                        <p:tgtEl>
                                          <p:spTgt spid="148"/>
                                        </p:tgtEl>
                                        <p:attrNameLst>
                                          <p:attrName>ppt_x</p:attrName>
                                        </p:attrNameLst>
                                      </p:cBhvr>
                                      <p:tavLst>
                                        <p:tav tm="0">
                                          <p:val>
                                            <p:strVal val="#ppt_x"/>
                                          </p:val>
                                        </p:tav>
                                        <p:tav tm="100000">
                                          <p:val>
                                            <p:strVal val="#ppt_x"/>
                                          </p:val>
                                        </p:tav>
                                      </p:tavLst>
                                    </p:anim>
                                    <p:anim calcmode="lin" valueType="num">
                                      <p:cBhvr>
                                        <p:cTn id="724" dur="1000" fill="hold"/>
                                        <p:tgtEl>
                                          <p:spTgt spid="148"/>
                                        </p:tgtEl>
                                        <p:attrNameLst>
                                          <p:attrName>ppt_y</p:attrName>
                                        </p:attrNameLst>
                                      </p:cBhvr>
                                      <p:tavLst>
                                        <p:tav tm="0">
                                          <p:val>
                                            <p:strVal val="#ppt_y+.1"/>
                                          </p:val>
                                        </p:tav>
                                        <p:tav tm="100000">
                                          <p:val>
                                            <p:strVal val="#ppt_y"/>
                                          </p:val>
                                        </p:tav>
                                      </p:tavLst>
                                    </p:anim>
                                  </p:childTnLst>
                                </p:cTn>
                              </p:par>
                              <p:par>
                                <p:cTn id="725" presetID="42" presetClass="entr" presetSubtype="0" fill="hold" grpId="0" nodeType="withEffect">
                                  <p:stCondLst>
                                    <p:cond delay="0"/>
                                  </p:stCondLst>
                                  <p:childTnLst>
                                    <p:set>
                                      <p:cBhvr>
                                        <p:cTn id="726" dur="1" fill="hold">
                                          <p:stCondLst>
                                            <p:cond delay="0"/>
                                          </p:stCondLst>
                                        </p:cTn>
                                        <p:tgtEl>
                                          <p:spTgt spid="149"/>
                                        </p:tgtEl>
                                        <p:attrNameLst>
                                          <p:attrName>style.visibility</p:attrName>
                                        </p:attrNameLst>
                                      </p:cBhvr>
                                      <p:to>
                                        <p:strVal val="visible"/>
                                      </p:to>
                                    </p:set>
                                    <p:animEffect transition="in" filter="fade">
                                      <p:cBhvr>
                                        <p:cTn id="727" dur="1000"/>
                                        <p:tgtEl>
                                          <p:spTgt spid="149"/>
                                        </p:tgtEl>
                                      </p:cBhvr>
                                    </p:animEffect>
                                    <p:anim calcmode="lin" valueType="num">
                                      <p:cBhvr>
                                        <p:cTn id="728" dur="1000" fill="hold"/>
                                        <p:tgtEl>
                                          <p:spTgt spid="149"/>
                                        </p:tgtEl>
                                        <p:attrNameLst>
                                          <p:attrName>ppt_x</p:attrName>
                                        </p:attrNameLst>
                                      </p:cBhvr>
                                      <p:tavLst>
                                        <p:tav tm="0">
                                          <p:val>
                                            <p:strVal val="#ppt_x"/>
                                          </p:val>
                                        </p:tav>
                                        <p:tav tm="100000">
                                          <p:val>
                                            <p:strVal val="#ppt_x"/>
                                          </p:val>
                                        </p:tav>
                                      </p:tavLst>
                                    </p:anim>
                                    <p:anim calcmode="lin" valueType="num">
                                      <p:cBhvr>
                                        <p:cTn id="729" dur="1000" fill="hold"/>
                                        <p:tgtEl>
                                          <p:spTgt spid="149"/>
                                        </p:tgtEl>
                                        <p:attrNameLst>
                                          <p:attrName>ppt_y</p:attrName>
                                        </p:attrNameLst>
                                      </p:cBhvr>
                                      <p:tavLst>
                                        <p:tav tm="0">
                                          <p:val>
                                            <p:strVal val="#ppt_y+.1"/>
                                          </p:val>
                                        </p:tav>
                                        <p:tav tm="100000">
                                          <p:val>
                                            <p:strVal val="#ppt_y"/>
                                          </p:val>
                                        </p:tav>
                                      </p:tavLst>
                                    </p:anim>
                                  </p:childTnLst>
                                </p:cTn>
                              </p:par>
                              <p:par>
                                <p:cTn id="730" presetID="42" presetClass="entr" presetSubtype="0" fill="hold" grpId="0" nodeType="withEffect">
                                  <p:stCondLst>
                                    <p:cond delay="0"/>
                                  </p:stCondLst>
                                  <p:childTnLst>
                                    <p:set>
                                      <p:cBhvr>
                                        <p:cTn id="731" dur="1" fill="hold">
                                          <p:stCondLst>
                                            <p:cond delay="0"/>
                                          </p:stCondLst>
                                        </p:cTn>
                                        <p:tgtEl>
                                          <p:spTgt spid="150"/>
                                        </p:tgtEl>
                                        <p:attrNameLst>
                                          <p:attrName>style.visibility</p:attrName>
                                        </p:attrNameLst>
                                      </p:cBhvr>
                                      <p:to>
                                        <p:strVal val="visible"/>
                                      </p:to>
                                    </p:set>
                                    <p:animEffect transition="in" filter="fade">
                                      <p:cBhvr>
                                        <p:cTn id="732" dur="1000"/>
                                        <p:tgtEl>
                                          <p:spTgt spid="150"/>
                                        </p:tgtEl>
                                      </p:cBhvr>
                                    </p:animEffect>
                                    <p:anim calcmode="lin" valueType="num">
                                      <p:cBhvr>
                                        <p:cTn id="733" dur="1000" fill="hold"/>
                                        <p:tgtEl>
                                          <p:spTgt spid="150"/>
                                        </p:tgtEl>
                                        <p:attrNameLst>
                                          <p:attrName>ppt_x</p:attrName>
                                        </p:attrNameLst>
                                      </p:cBhvr>
                                      <p:tavLst>
                                        <p:tav tm="0">
                                          <p:val>
                                            <p:strVal val="#ppt_x"/>
                                          </p:val>
                                        </p:tav>
                                        <p:tav tm="100000">
                                          <p:val>
                                            <p:strVal val="#ppt_x"/>
                                          </p:val>
                                        </p:tav>
                                      </p:tavLst>
                                    </p:anim>
                                    <p:anim calcmode="lin" valueType="num">
                                      <p:cBhvr>
                                        <p:cTn id="734" dur="1000" fill="hold"/>
                                        <p:tgtEl>
                                          <p:spTgt spid="150"/>
                                        </p:tgtEl>
                                        <p:attrNameLst>
                                          <p:attrName>ppt_y</p:attrName>
                                        </p:attrNameLst>
                                      </p:cBhvr>
                                      <p:tavLst>
                                        <p:tav tm="0">
                                          <p:val>
                                            <p:strVal val="#ppt_y+.1"/>
                                          </p:val>
                                        </p:tav>
                                        <p:tav tm="100000">
                                          <p:val>
                                            <p:strVal val="#ppt_y"/>
                                          </p:val>
                                        </p:tav>
                                      </p:tavLst>
                                    </p:anim>
                                  </p:childTnLst>
                                </p:cTn>
                              </p:par>
                              <p:par>
                                <p:cTn id="735" presetID="42" presetClass="entr" presetSubtype="0" fill="hold" grpId="0" nodeType="withEffect">
                                  <p:stCondLst>
                                    <p:cond delay="0"/>
                                  </p:stCondLst>
                                  <p:childTnLst>
                                    <p:set>
                                      <p:cBhvr>
                                        <p:cTn id="736" dur="1" fill="hold">
                                          <p:stCondLst>
                                            <p:cond delay="0"/>
                                          </p:stCondLst>
                                        </p:cTn>
                                        <p:tgtEl>
                                          <p:spTgt spid="151"/>
                                        </p:tgtEl>
                                        <p:attrNameLst>
                                          <p:attrName>style.visibility</p:attrName>
                                        </p:attrNameLst>
                                      </p:cBhvr>
                                      <p:to>
                                        <p:strVal val="visible"/>
                                      </p:to>
                                    </p:set>
                                    <p:animEffect transition="in" filter="fade">
                                      <p:cBhvr>
                                        <p:cTn id="737" dur="1000"/>
                                        <p:tgtEl>
                                          <p:spTgt spid="151"/>
                                        </p:tgtEl>
                                      </p:cBhvr>
                                    </p:animEffect>
                                    <p:anim calcmode="lin" valueType="num">
                                      <p:cBhvr>
                                        <p:cTn id="738" dur="1000" fill="hold"/>
                                        <p:tgtEl>
                                          <p:spTgt spid="151"/>
                                        </p:tgtEl>
                                        <p:attrNameLst>
                                          <p:attrName>ppt_x</p:attrName>
                                        </p:attrNameLst>
                                      </p:cBhvr>
                                      <p:tavLst>
                                        <p:tav tm="0">
                                          <p:val>
                                            <p:strVal val="#ppt_x"/>
                                          </p:val>
                                        </p:tav>
                                        <p:tav tm="100000">
                                          <p:val>
                                            <p:strVal val="#ppt_x"/>
                                          </p:val>
                                        </p:tav>
                                      </p:tavLst>
                                    </p:anim>
                                    <p:anim calcmode="lin" valueType="num">
                                      <p:cBhvr>
                                        <p:cTn id="739" dur="1000" fill="hold"/>
                                        <p:tgtEl>
                                          <p:spTgt spid="151"/>
                                        </p:tgtEl>
                                        <p:attrNameLst>
                                          <p:attrName>ppt_y</p:attrName>
                                        </p:attrNameLst>
                                      </p:cBhvr>
                                      <p:tavLst>
                                        <p:tav tm="0">
                                          <p:val>
                                            <p:strVal val="#ppt_y+.1"/>
                                          </p:val>
                                        </p:tav>
                                        <p:tav tm="100000">
                                          <p:val>
                                            <p:strVal val="#ppt_y"/>
                                          </p:val>
                                        </p:tav>
                                      </p:tavLst>
                                    </p:anim>
                                  </p:childTnLst>
                                </p:cTn>
                              </p:par>
                              <p:par>
                                <p:cTn id="740" presetID="42" presetClass="entr" presetSubtype="0" fill="hold" grpId="0" nodeType="withEffect">
                                  <p:stCondLst>
                                    <p:cond delay="0"/>
                                  </p:stCondLst>
                                  <p:childTnLst>
                                    <p:set>
                                      <p:cBhvr>
                                        <p:cTn id="741" dur="1" fill="hold">
                                          <p:stCondLst>
                                            <p:cond delay="0"/>
                                          </p:stCondLst>
                                        </p:cTn>
                                        <p:tgtEl>
                                          <p:spTgt spid="152"/>
                                        </p:tgtEl>
                                        <p:attrNameLst>
                                          <p:attrName>style.visibility</p:attrName>
                                        </p:attrNameLst>
                                      </p:cBhvr>
                                      <p:to>
                                        <p:strVal val="visible"/>
                                      </p:to>
                                    </p:set>
                                    <p:animEffect transition="in" filter="fade">
                                      <p:cBhvr>
                                        <p:cTn id="742" dur="1000"/>
                                        <p:tgtEl>
                                          <p:spTgt spid="152"/>
                                        </p:tgtEl>
                                      </p:cBhvr>
                                    </p:animEffect>
                                    <p:anim calcmode="lin" valueType="num">
                                      <p:cBhvr>
                                        <p:cTn id="743" dur="1000" fill="hold"/>
                                        <p:tgtEl>
                                          <p:spTgt spid="152"/>
                                        </p:tgtEl>
                                        <p:attrNameLst>
                                          <p:attrName>ppt_x</p:attrName>
                                        </p:attrNameLst>
                                      </p:cBhvr>
                                      <p:tavLst>
                                        <p:tav tm="0">
                                          <p:val>
                                            <p:strVal val="#ppt_x"/>
                                          </p:val>
                                        </p:tav>
                                        <p:tav tm="100000">
                                          <p:val>
                                            <p:strVal val="#ppt_x"/>
                                          </p:val>
                                        </p:tav>
                                      </p:tavLst>
                                    </p:anim>
                                    <p:anim calcmode="lin" valueType="num">
                                      <p:cBhvr>
                                        <p:cTn id="744" dur="1000" fill="hold"/>
                                        <p:tgtEl>
                                          <p:spTgt spid="152"/>
                                        </p:tgtEl>
                                        <p:attrNameLst>
                                          <p:attrName>ppt_y</p:attrName>
                                        </p:attrNameLst>
                                      </p:cBhvr>
                                      <p:tavLst>
                                        <p:tav tm="0">
                                          <p:val>
                                            <p:strVal val="#ppt_y+.1"/>
                                          </p:val>
                                        </p:tav>
                                        <p:tav tm="100000">
                                          <p:val>
                                            <p:strVal val="#ppt_y"/>
                                          </p:val>
                                        </p:tav>
                                      </p:tavLst>
                                    </p:anim>
                                  </p:childTnLst>
                                </p:cTn>
                              </p:par>
                              <p:par>
                                <p:cTn id="745" presetID="42" presetClass="entr" presetSubtype="0" fill="hold" grpId="0" nodeType="withEffect">
                                  <p:stCondLst>
                                    <p:cond delay="0"/>
                                  </p:stCondLst>
                                  <p:childTnLst>
                                    <p:set>
                                      <p:cBhvr>
                                        <p:cTn id="746" dur="1" fill="hold">
                                          <p:stCondLst>
                                            <p:cond delay="0"/>
                                          </p:stCondLst>
                                        </p:cTn>
                                        <p:tgtEl>
                                          <p:spTgt spid="153"/>
                                        </p:tgtEl>
                                        <p:attrNameLst>
                                          <p:attrName>style.visibility</p:attrName>
                                        </p:attrNameLst>
                                      </p:cBhvr>
                                      <p:to>
                                        <p:strVal val="visible"/>
                                      </p:to>
                                    </p:set>
                                    <p:animEffect transition="in" filter="fade">
                                      <p:cBhvr>
                                        <p:cTn id="747" dur="1000"/>
                                        <p:tgtEl>
                                          <p:spTgt spid="153"/>
                                        </p:tgtEl>
                                      </p:cBhvr>
                                    </p:animEffect>
                                    <p:anim calcmode="lin" valueType="num">
                                      <p:cBhvr>
                                        <p:cTn id="748" dur="1000" fill="hold"/>
                                        <p:tgtEl>
                                          <p:spTgt spid="153"/>
                                        </p:tgtEl>
                                        <p:attrNameLst>
                                          <p:attrName>ppt_x</p:attrName>
                                        </p:attrNameLst>
                                      </p:cBhvr>
                                      <p:tavLst>
                                        <p:tav tm="0">
                                          <p:val>
                                            <p:strVal val="#ppt_x"/>
                                          </p:val>
                                        </p:tav>
                                        <p:tav tm="100000">
                                          <p:val>
                                            <p:strVal val="#ppt_x"/>
                                          </p:val>
                                        </p:tav>
                                      </p:tavLst>
                                    </p:anim>
                                    <p:anim calcmode="lin" valueType="num">
                                      <p:cBhvr>
                                        <p:cTn id="749" dur="1000" fill="hold"/>
                                        <p:tgtEl>
                                          <p:spTgt spid="153"/>
                                        </p:tgtEl>
                                        <p:attrNameLst>
                                          <p:attrName>ppt_y</p:attrName>
                                        </p:attrNameLst>
                                      </p:cBhvr>
                                      <p:tavLst>
                                        <p:tav tm="0">
                                          <p:val>
                                            <p:strVal val="#ppt_y+.1"/>
                                          </p:val>
                                        </p:tav>
                                        <p:tav tm="100000">
                                          <p:val>
                                            <p:strVal val="#ppt_y"/>
                                          </p:val>
                                        </p:tav>
                                      </p:tavLst>
                                    </p:anim>
                                  </p:childTnLst>
                                </p:cTn>
                              </p:par>
                              <p:par>
                                <p:cTn id="750" presetID="42" presetClass="entr" presetSubtype="0" fill="hold" grpId="0" nodeType="withEffect">
                                  <p:stCondLst>
                                    <p:cond delay="0"/>
                                  </p:stCondLst>
                                  <p:childTnLst>
                                    <p:set>
                                      <p:cBhvr>
                                        <p:cTn id="751" dur="1" fill="hold">
                                          <p:stCondLst>
                                            <p:cond delay="0"/>
                                          </p:stCondLst>
                                        </p:cTn>
                                        <p:tgtEl>
                                          <p:spTgt spid="154"/>
                                        </p:tgtEl>
                                        <p:attrNameLst>
                                          <p:attrName>style.visibility</p:attrName>
                                        </p:attrNameLst>
                                      </p:cBhvr>
                                      <p:to>
                                        <p:strVal val="visible"/>
                                      </p:to>
                                    </p:set>
                                    <p:animEffect transition="in" filter="fade">
                                      <p:cBhvr>
                                        <p:cTn id="752" dur="1000"/>
                                        <p:tgtEl>
                                          <p:spTgt spid="154"/>
                                        </p:tgtEl>
                                      </p:cBhvr>
                                    </p:animEffect>
                                    <p:anim calcmode="lin" valueType="num">
                                      <p:cBhvr>
                                        <p:cTn id="753" dur="1000" fill="hold"/>
                                        <p:tgtEl>
                                          <p:spTgt spid="154"/>
                                        </p:tgtEl>
                                        <p:attrNameLst>
                                          <p:attrName>ppt_x</p:attrName>
                                        </p:attrNameLst>
                                      </p:cBhvr>
                                      <p:tavLst>
                                        <p:tav tm="0">
                                          <p:val>
                                            <p:strVal val="#ppt_x"/>
                                          </p:val>
                                        </p:tav>
                                        <p:tav tm="100000">
                                          <p:val>
                                            <p:strVal val="#ppt_x"/>
                                          </p:val>
                                        </p:tav>
                                      </p:tavLst>
                                    </p:anim>
                                    <p:anim calcmode="lin" valueType="num">
                                      <p:cBhvr>
                                        <p:cTn id="754" dur="1000" fill="hold"/>
                                        <p:tgtEl>
                                          <p:spTgt spid="154"/>
                                        </p:tgtEl>
                                        <p:attrNameLst>
                                          <p:attrName>ppt_y</p:attrName>
                                        </p:attrNameLst>
                                      </p:cBhvr>
                                      <p:tavLst>
                                        <p:tav tm="0">
                                          <p:val>
                                            <p:strVal val="#ppt_y+.1"/>
                                          </p:val>
                                        </p:tav>
                                        <p:tav tm="100000">
                                          <p:val>
                                            <p:strVal val="#ppt_y"/>
                                          </p:val>
                                        </p:tav>
                                      </p:tavLst>
                                    </p:anim>
                                  </p:childTnLst>
                                </p:cTn>
                              </p:par>
                              <p:par>
                                <p:cTn id="755" presetID="42" presetClass="entr" presetSubtype="0" fill="hold" grpId="0" nodeType="withEffect">
                                  <p:stCondLst>
                                    <p:cond delay="0"/>
                                  </p:stCondLst>
                                  <p:childTnLst>
                                    <p:set>
                                      <p:cBhvr>
                                        <p:cTn id="756" dur="1" fill="hold">
                                          <p:stCondLst>
                                            <p:cond delay="0"/>
                                          </p:stCondLst>
                                        </p:cTn>
                                        <p:tgtEl>
                                          <p:spTgt spid="155"/>
                                        </p:tgtEl>
                                        <p:attrNameLst>
                                          <p:attrName>style.visibility</p:attrName>
                                        </p:attrNameLst>
                                      </p:cBhvr>
                                      <p:to>
                                        <p:strVal val="visible"/>
                                      </p:to>
                                    </p:set>
                                    <p:animEffect transition="in" filter="fade">
                                      <p:cBhvr>
                                        <p:cTn id="757" dur="1000"/>
                                        <p:tgtEl>
                                          <p:spTgt spid="155"/>
                                        </p:tgtEl>
                                      </p:cBhvr>
                                    </p:animEffect>
                                    <p:anim calcmode="lin" valueType="num">
                                      <p:cBhvr>
                                        <p:cTn id="758" dur="1000" fill="hold"/>
                                        <p:tgtEl>
                                          <p:spTgt spid="155"/>
                                        </p:tgtEl>
                                        <p:attrNameLst>
                                          <p:attrName>ppt_x</p:attrName>
                                        </p:attrNameLst>
                                      </p:cBhvr>
                                      <p:tavLst>
                                        <p:tav tm="0">
                                          <p:val>
                                            <p:strVal val="#ppt_x"/>
                                          </p:val>
                                        </p:tav>
                                        <p:tav tm="100000">
                                          <p:val>
                                            <p:strVal val="#ppt_x"/>
                                          </p:val>
                                        </p:tav>
                                      </p:tavLst>
                                    </p:anim>
                                    <p:anim calcmode="lin" valueType="num">
                                      <p:cBhvr>
                                        <p:cTn id="759" dur="1000" fill="hold"/>
                                        <p:tgtEl>
                                          <p:spTgt spid="155"/>
                                        </p:tgtEl>
                                        <p:attrNameLst>
                                          <p:attrName>ppt_y</p:attrName>
                                        </p:attrNameLst>
                                      </p:cBhvr>
                                      <p:tavLst>
                                        <p:tav tm="0">
                                          <p:val>
                                            <p:strVal val="#ppt_y+.1"/>
                                          </p:val>
                                        </p:tav>
                                        <p:tav tm="100000">
                                          <p:val>
                                            <p:strVal val="#ppt_y"/>
                                          </p:val>
                                        </p:tav>
                                      </p:tavLst>
                                    </p:anim>
                                  </p:childTnLst>
                                </p:cTn>
                              </p:par>
                              <p:par>
                                <p:cTn id="760" presetID="42" presetClass="entr" presetSubtype="0" fill="hold" grpId="0" nodeType="withEffect">
                                  <p:stCondLst>
                                    <p:cond delay="0"/>
                                  </p:stCondLst>
                                  <p:childTnLst>
                                    <p:set>
                                      <p:cBhvr>
                                        <p:cTn id="761" dur="1" fill="hold">
                                          <p:stCondLst>
                                            <p:cond delay="0"/>
                                          </p:stCondLst>
                                        </p:cTn>
                                        <p:tgtEl>
                                          <p:spTgt spid="156"/>
                                        </p:tgtEl>
                                        <p:attrNameLst>
                                          <p:attrName>style.visibility</p:attrName>
                                        </p:attrNameLst>
                                      </p:cBhvr>
                                      <p:to>
                                        <p:strVal val="visible"/>
                                      </p:to>
                                    </p:set>
                                    <p:animEffect transition="in" filter="fade">
                                      <p:cBhvr>
                                        <p:cTn id="762" dur="1000"/>
                                        <p:tgtEl>
                                          <p:spTgt spid="156"/>
                                        </p:tgtEl>
                                      </p:cBhvr>
                                    </p:animEffect>
                                    <p:anim calcmode="lin" valueType="num">
                                      <p:cBhvr>
                                        <p:cTn id="763" dur="1000" fill="hold"/>
                                        <p:tgtEl>
                                          <p:spTgt spid="156"/>
                                        </p:tgtEl>
                                        <p:attrNameLst>
                                          <p:attrName>ppt_x</p:attrName>
                                        </p:attrNameLst>
                                      </p:cBhvr>
                                      <p:tavLst>
                                        <p:tav tm="0">
                                          <p:val>
                                            <p:strVal val="#ppt_x"/>
                                          </p:val>
                                        </p:tav>
                                        <p:tav tm="100000">
                                          <p:val>
                                            <p:strVal val="#ppt_x"/>
                                          </p:val>
                                        </p:tav>
                                      </p:tavLst>
                                    </p:anim>
                                    <p:anim calcmode="lin" valueType="num">
                                      <p:cBhvr>
                                        <p:cTn id="764" dur="1000" fill="hold"/>
                                        <p:tgtEl>
                                          <p:spTgt spid="156"/>
                                        </p:tgtEl>
                                        <p:attrNameLst>
                                          <p:attrName>ppt_y</p:attrName>
                                        </p:attrNameLst>
                                      </p:cBhvr>
                                      <p:tavLst>
                                        <p:tav tm="0">
                                          <p:val>
                                            <p:strVal val="#ppt_y+.1"/>
                                          </p:val>
                                        </p:tav>
                                        <p:tav tm="100000">
                                          <p:val>
                                            <p:strVal val="#ppt_y"/>
                                          </p:val>
                                        </p:tav>
                                      </p:tavLst>
                                    </p:anim>
                                  </p:childTnLst>
                                </p:cTn>
                              </p:par>
                              <p:par>
                                <p:cTn id="765" presetID="42" presetClass="entr" presetSubtype="0" fill="hold" grpId="0" nodeType="withEffect">
                                  <p:stCondLst>
                                    <p:cond delay="0"/>
                                  </p:stCondLst>
                                  <p:childTnLst>
                                    <p:set>
                                      <p:cBhvr>
                                        <p:cTn id="766" dur="1" fill="hold">
                                          <p:stCondLst>
                                            <p:cond delay="0"/>
                                          </p:stCondLst>
                                        </p:cTn>
                                        <p:tgtEl>
                                          <p:spTgt spid="157"/>
                                        </p:tgtEl>
                                        <p:attrNameLst>
                                          <p:attrName>style.visibility</p:attrName>
                                        </p:attrNameLst>
                                      </p:cBhvr>
                                      <p:to>
                                        <p:strVal val="visible"/>
                                      </p:to>
                                    </p:set>
                                    <p:animEffect transition="in" filter="fade">
                                      <p:cBhvr>
                                        <p:cTn id="767" dur="1000"/>
                                        <p:tgtEl>
                                          <p:spTgt spid="157"/>
                                        </p:tgtEl>
                                      </p:cBhvr>
                                    </p:animEffect>
                                    <p:anim calcmode="lin" valueType="num">
                                      <p:cBhvr>
                                        <p:cTn id="768" dur="1000" fill="hold"/>
                                        <p:tgtEl>
                                          <p:spTgt spid="157"/>
                                        </p:tgtEl>
                                        <p:attrNameLst>
                                          <p:attrName>ppt_x</p:attrName>
                                        </p:attrNameLst>
                                      </p:cBhvr>
                                      <p:tavLst>
                                        <p:tav tm="0">
                                          <p:val>
                                            <p:strVal val="#ppt_x"/>
                                          </p:val>
                                        </p:tav>
                                        <p:tav tm="100000">
                                          <p:val>
                                            <p:strVal val="#ppt_x"/>
                                          </p:val>
                                        </p:tav>
                                      </p:tavLst>
                                    </p:anim>
                                    <p:anim calcmode="lin" valueType="num">
                                      <p:cBhvr>
                                        <p:cTn id="769" dur="1000" fill="hold"/>
                                        <p:tgtEl>
                                          <p:spTgt spid="157"/>
                                        </p:tgtEl>
                                        <p:attrNameLst>
                                          <p:attrName>ppt_y</p:attrName>
                                        </p:attrNameLst>
                                      </p:cBhvr>
                                      <p:tavLst>
                                        <p:tav tm="0">
                                          <p:val>
                                            <p:strVal val="#ppt_y+.1"/>
                                          </p:val>
                                        </p:tav>
                                        <p:tav tm="100000">
                                          <p:val>
                                            <p:strVal val="#ppt_y"/>
                                          </p:val>
                                        </p:tav>
                                      </p:tavLst>
                                    </p:anim>
                                  </p:childTnLst>
                                </p:cTn>
                              </p:par>
                              <p:par>
                                <p:cTn id="770" presetID="42" presetClass="entr" presetSubtype="0" fill="hold" grpId="0" nodeType="withEffect">
                                  <p:stCondLst>
                                    <p:cond delay="0"/>
                                  </p:stCondLst>
                                  <p:childTnLst>
                                    <p:set>
                                      <p:cBhvr>
                                        <p:cTn id="771" dur="1" fill="hold">
                                          <p:stCondLst>
                                            <p:cond delay="0"/>
                                          </p:stCondLst>
                                        </p:cTn>
                                        <p:tgtEl>
                                          <p:spTgt spid="158"/>
                                        </p:tgtEl>
                                        <p:attrNameLst>
                                          <p:attrName>style.visibility</p:attrName>
                                        </p:attrNameLst>
                                      </p:cBhvr>
                                      <p:to>
                                        <p:strVal val="visible"/>
                                      </p:to>
                                    </p:set>
                                    <p:animEffect transition="in" filter="fade">
                                      <p:cBhvr>
                                        <p:cTn id="772" dur="1000"/>
                                        <p:tgtEl>
                                          <p:spTgt spid="158"/>
                                        </p:tgtEl>
                                      </p:cBhvr>
                                    </p:animEffect>
                                    <p:anim calcmode="lin" valueType="num">
                                      <p:cBhvr>
                                        <p:cTn id="773" dur="1000" fill="hold"/>
                                        <p:tgtEl>
                                          <p:spTgt spid="158"/>
                                        </p:tgtEl>
                                        <p:attrNameLst>
                                          <p:attrName>ppt_x</p:attrName>
                                        </p:attrNameLst>
                                      </p:cBhvr>
                                      <p:tavLst>
                                        <p:tav tm="0">
                                          <p:val>
                                            <p:strVal val="#ppt_x"/>
                                          </p:val>
                                        </p:tav>
                                        <p:tav tm="100000">
                                          <p:val>
                                            <p:strVal val="#ppt_x"/>
                                          </p:val>
                                        </p:tav>
                                      </p:tavLst>
                                    </p:anim>
                                    <p:anim calcmode="lin" valueType="num">
                                      <p:cBhvr>
                                        <p:cTn id="774" dur="1000" fill="hold"/>
                                        <p:tgtEl>
                                          <p:spTgt spid="158"/>
                                        </p:tgtEl>
                                        <p:attrNameLst>
                                          <p:attrName>ppt_y</p:attrName>
                                        </p:attrNameLst>
                                      </p:cBhvr>
                                      <p:tavLst>
                                        <p:tav tm="0">
                                          <p:val>
                                            <p:strVal val="#ppt_y+.1"/>
                                          </p:val>
                                        </p:tav>
                                        <p:tav tm="100000">
                                          <p:val>
                                            <p:strVal val="#ppt_y"/>
                                          </p:val>
                                        </p:tav>
                                      </p:tavLst>
                                    </p:anim>
                                  </p:childTnLst>
                                </p:cTn>
                              </p:par>
                              <p:par>
                                <p:cTn id="775" presetID="42" presetClass="entr" presetSubtype="0" fill="hold" grpId="0" nodeType="withEffect">
                                  <p:stCondLst>
                                    <p:cond delay="0"/>
                                  </p:stCondLst>
                                  <p:childTnLst>
                                    <p:set>
                                      <p:cBhvr>
                                        <p:cTn id="776" dur="1" fill="hold">
                                          <p:stCondLst>
                                            <p:cond delay="0"/>
                                          </p:stCondLst>
                                        </p:cTn>
                                        <p:tgtEl>
                                          <p:spTgt spid="159"/>
                                        </p:tgtEl>
                                        <p:attrNameLst>
                                          <p:attrName>style.visibility</p:attrName>
                                        </p:attrNameLst>
                                      </p:cBhvr>
                                      <p:to>
                                        <p:strVal val="visible"/>
                                      </p:to>
                                    </p:set>
                                    <p:animEffect transition="in" filter="fade">
                                      <p:cBhvr>
                                        <p:cTn id="777" dur="1000"/>
                                        <p:tgtEl>
                                          <p:spTgt spid="159"/>
                                        </p:tgtEl>
                                      </p:cBhvr>
                                    </p:animEffect>
                                    <p:anim calcmode="lin" valueType="num">
                                      <p:cBhvr>
                                        <p:cTn id="778" dur="1000" fill="hold"/>
                                        <p:tgtEl>
                                          <p:spTgt spid="159"/>
                                        </p:tgtEl>
                                        <p:attrNameLst>
                                          <p:attrName>ppt_x</p:attrName>
                                        </p:attrNameLst>
                                      </p:cBhvr>
                                      <p:tavLst>
                                        <p:tav tm="0">
                                          <p:val>
                                            <p:strVal val="#ppt_x"/>
                                          </p:val>
                                        </p:tav>
                                        <p:tav tm="100000">
                                          <p:val>
                                            <p:strVal val="#ppt_x"/>
                                          </p:val>
                                        </p:tav>
                                      </p:tavLst>
                                    </p:anim>
                                    <p:anim calcmode="lin" valueType="num">
                                      <p:cBhvr>
                                        <p:cTn id="779" dur="1000" fill="hold"/>
                                        <p:tgtEl>
                                          <p:spTgt spid="159"/>
                                        </p:tgtEl>
                                        <p:attrNameLst>
                                          <p:attrName>ppt_y</p:attrName>
                                        </p:attrNameLst>
                                      </p:cBhvr>
                                      <p:tavLst>
                                        <p:tav tm="0">
                                          <p:val>
                                            <p:strVal val="#ppt_y+.1"/>
                                          </p:val>
                                        </p:tav>
                                        <p:tav tm="100000">
                                          <p:val>
                                            <p:strVal val="#ppt_y"/>
                                          </p:val>
                                        </p:tav>
                                      </p:tavLst>
                                    </p:anim>
                                  </p:childTnLst>
                                </p:cTn>
                              </p:par>
                              <p:par>
                                <p:cTn id="780" presetID="42" presetClass="entr" presetSubtype="0" fill="hold" grpId="0" nodeType="withEffect">
                                  <p:stCondLst>
                                    <p:cond delay="0"/>
                                  </p:stCondLst>
                                  <p:childTnLst>
                                    <p:set>
                                      <p:cBhvr>
                                        <p:cTn id="781" dur="1" fill="hold">
                                          <p:stCondLst>
                                            <p:cond delay="0"/>
                                          </p:stCondLst>
                                        </p:cTn>
                                        <p:tgtEl>
                                          <p:spTgt spid="160"/>
                                        </p:tgtEl>
                                        <p:attrNameLst>
                                          <p:attrName>style.visibility</p:attrName>
                                        </p:attrNameLst>
                                      </p:cBhvr>
                                      <p:to>
                                        <p:strVal val="visible"/>
                                      </p:to>
                                    </p:set>
                                    <p:animEffect transition="in" filter="fade">
                                      <p:cBhvr>
                                        <p:cTn id="782" dur="1000"/>
                                        <p:tgtEl>
                                          <p:spTgt spid="160"/>
                                        </p:tgtEl>
                                      </p:cBhvr>
                                    </p:animEffect>
                                    <p:anim calcmode="lin" valueType="num">
                                      <p:cBhvr>
                                        <p:cTn id="783" dur="1000" fill="hold"/>
                                        <p:tgtEl>
                                          <p:spTgt spid="160"/>
                                        </p:tgtEl>
                                        <p:attrNameLst>
                                          <p:attrName>ppt_x</p:attrName>
                                        </p:attrNameLst>
                                      </p:cBhvr>
                                      <p:tavLst>
                                        <p:tav tm="0">
                                          <p:val>
                                            <p:strVal val="#ppt_x"/>
                                          </p:val>
                                        </p:tav>
                                        <p:tav tm="100000">
                                          <p:val>
                                            <p:strVal val="#ppt_x"/>
                                          </p:val>
                                        </p:tav>
                                      </p:tavLst>
                                    </p:anim>
                                    <p:anim calcmode="lin" valueType="num">
                                      <p:cBhvr>
                                        <p:cTn id="784" dur="1000" fill="hold"/>
                                        <p:tgtEl>
                                          <p:spTgt spid="160"/>
                                        </p:tgtEl>
                                        <p:attrNameLst>
                                          <p:attrName>ppt_y</p:attrName>
                                        </p:attrNameLst>
                                      </p:cBhvr>
                                      <p:tavLst>
                                        <p:tav tm="0">
                                          <p:val>
                                            <p:strVal val="#ppt_y+.1"/>
                                          </p:val>
                                        </p:tav>
                                        <p:tav tm="100000">
                                          <p:val>
                                            <p:strVal val="#ppt_y"/>
                                          </p:val>
                                        </p:tav>
                                      </p:tavLst>
                                    </p:anim>
                                  </p:childTnLst>
                                </p:cTn>
                              </p:par>
                              <p:par>
                                <p:cTn id="785" presetID="42" presetClass="entr" presetSubtype="0" fill="hold" grpId="0" nodeType="withEffect">
                                  <p:stCondLst>
                                    <p:cond delay="0"/>
                                  </p:stCondLst>
                                  <p:childTnLst>
                                    <p:set>
                                      <p:cBhvr>
                                        <p:cTn id="786" dur="1" fill="hold">
                                          <p:stCondLst>
                                            <p:cond delay="0"/>
                                          </p:stCondLst>
                                        </p:cTn>
                                        <p:tgtEl>
                                          <p:spTgt spid="161"/>
                                        </p:tgtEl>
                                        <p:attrNameLst>
                                          <p:attrName>style.visibility</p:attrName>
                                        </p:attrNameLst>
                                      </p:cBhvr>
                                      <p:to>
                                        <p:strVal val="visible"/>
                                      </p:to>
                                    </p:set>
                                    <p:animEffect transition="in" filter="fade">
                                      <p:cBhvr>
                                        <p:cTn id="787" dur="1000"/>
                                        <p:tgtEl>
                                          <p:spTgt spid="161"/>
                                        </p:tgtEl>
                                      </p:cBhvr>
                                    </p:animEffect>
                                    <p:anim calcmode="lin" valueType="num">
                                      <p:cBhvr>
                                        <p:cTn id="788" dur="1000" fill="hold"/>
                                        <p:tgtEl>
                                          <p:spTgt spid="161"/>
                                        </p:tgtEl>
                                        <p:attrNameLst>
                                          <p:attrName>ppt_x</p:attrName>
                                        </p:attrNameLst>
                                      </p:cBhvr>
                                      <p:tavLst>
                                        <p:tav tm="0">
                                          <p:val>
                                            <p:strVal val="#ppt_x"/>
                                          </p:val>
                                        </p:tav>
                                        <p:tav tm="100000">
                                          <p:val>
                                            <p:strVal val="#ppt_x"/>
                                          </p:val>
                                        </p:tav>
                                      </p:tavLst>
                                    </p:anim>
                                    <p:anim calcmode="lin" valueType="num">
                                      <p:cBhvr>
                                        <p:cTn id="789" dur="1000" fill="hold"/>
                                        <p:tgtEl>
                                          <p:spTgt spid="161"/>
                                        </p:tgtEl>
                                        <p:attrNameLst>
                                          <p:attrName>ppt_y</p:attrName>
                                        </p:attrNameLst>
                                      </p:cBhvr>
                                      <p:tavLst>
                                        <p:tav tm="0">
                                          <p:val>
                                            <p:strVal val="#ppt_y+.1"/>
                                          </p:val>
                                        </p:tav>
                                        <p:tav tm="100000">
                                          <p:val>
                                            <p:strVal val="#ppt_y"/>
                                          </p:val>
                                        </p:tav>
                                      </p:tavLst>
                                    </p:anim>
                                  </p:childTnLst>
                                </p:cTn>
                              </p:par>
                              <p:par>
                                <p:cTn id="790" presetID="42" presetClass="entr" presetSubtype="0" fill="hold" grpId="0" nodeType="withEffect">
                                  <p:stCondLst>
                                    <p:cond delay="0"/>
                                  </p:stCondLst>
                                  <p:childTnLst>
                                    <p:set>
                                      <p:cBhvr>
                                        <p:cTn id="791" dur="1" fill="hold">
                                          <p:stCondLst>
                                            <p:cond delay="0"/>
                                          </p:stCondLst>
                                        </p:cTn>
                                        <p:tgtEl>
                                          <p:spTgt spid="162"/>
                                        </p:tgtEl>
                                        <p:attrNameLst>
                                          <p:attrName>style.visibility</p:attrName>
                                        </p:attrNameLst>
                                      </p:cBhvr>
                                      <p:to>
                                        <p:strVal val="visible"/>
                                      </p:to>
                                    </p:set>
                                    <p:animEffect transition="in" filter="fade">
                                      <p:cBhvr>
                                        <p:cTn id="792" dur="1000"/>
                                        <p:tgtEl>
                                          <p:spTgt spid="162"/>
                                        </p:tgtEl>
                                      </p:cBhvr>
                                    </p:animEffect>
                                    <p:anim calcmode="lin" valueType="num">
                                      <p:cBhvr>
                                        <p:cTn id="793" dur="1000" fill="hold"/>
                                        <p:tgtEl>
                                          <p:spTgt spid="162"/>
                                        </p:tgtEl>
                                        <p:attrNameLst>
                                          <p:attrName>ppt_x</p:attrName>
                                        </p:attrNameLst>
                                      </p:cBhvr>
                                      <p:tavLst>
                                        <p:tav tm="0">
                                          <p:val>
                                            <p:strVal val="#ppt_x"/>
                                          </p:val>
                                        </p:tav>
                                        <p:tav tm="100000">
                                          <p:val>
                                            <p:strVal val="#ppt_x"/>
                                          </p:val>
                                        </p:tav>
                                      </p:tavLst>
                                    </p:anim>
                                    <p:anim calcmode="lin" valueType="num">
                                      <p:cBhvr>
                                        <p:cTn id="794" dur="1000" fill="hold"/>
                                        <p:tgtEl>
                                          <p:spTgt spid="162"/>
                                        </p:tgtEl>
                                        <p:attrNameLst>
                                          <p:attrName>ppt_y</p:attrName>
                                        </p:attrNameLst>
                                      </p:cBhvr>
                                      <p:tavLst>
                                        <p:tav tm="0">
                                          <p:val>
                                            <p:strVal val="#ppt_y+.1"/>
                                          </p:val>
                                        </p:tav>
                                        <p:tav tm="100000">
                                          <p:val>
                                            <p:strVal val="#ppt_y"/>
                                          </p:val>
                                        </p:tav>
                                      </p:tavLst>
                                    </p:anim>
                                  </p:childTnLst>
                                </p:cTn>
                              </p:par>
                              <p:par>
                                <p:cTn id="795" presetID="42" presetClass="entr" presetSubtype="0" fill="hold" grpId="0" nodeType="withEffect">
                                  <p:stCondLst>
                                    <p:cond delay="0"/>
                                  </p:stCondLst>
                                  <p:childTnLst>
                                    <p:set>
                                      <p:cBhvr>
                                        <p:cTn id="796" dur="1" fill="hold">
                                          <p:stCondLst>
                                            <p:cond delay="0"/>
                                          </p:stCondLst>
                                        </p:cTn>
                                        <p:tgtEl>
                                          <p:spTgt spid="163"/>
                                        </p:tgtEl>
                                        <p:attrNameLst>
                                          <p:attrName>style.visibility</p:attrName>
                                        </p:attrNameLst>
                                      </p:cBhvr>
                                      <p:to>
                                        <p:strVal val="visible"/>
                                      </p:to>
                                    </p:set>
                                    <p:animEffect transition="in" filter="fade">
                                      <p:cBhvr>
                                        <p:cTn id="797" dur="1000"/>
                                        <p:tgtEl>
                                          <p:spTgt spid="163"/>
                                        </p:tgtEl>
                                      </p:cBhvr>
                                    </p:animEffect>
                                    <p:anim calcmode="lin" valueType="num">
                                      <p:cBhvr>
                                        <p:cTn id="798" dur="1000" fill="hold"/>
                                        <p:tgtEl>
                                          <p:spTgt spid="163"/>
                                        </p:tgtEl>
                                        <p:attrNameLst>
                                          <p:attrName>ppt_x</p:attrName>
                                        </p:attrNameLst>
                                      </p:cBhvr>
                                      <p:tavLst>
                                        <p:tav tm="0">
                                          <p:val>
                                            <p:strVal val="#ppt_x"/>
                                          </p:val>
                                        </p:tav>
                                        <p:tav tm="100000">
                                          <p:val>
                                            <p:strVal val="#ppt_x"/>
                                          </p:val>
                                        </p:tav>
                                      </p:tavLst>
                                    </p:anim>
                                    <p:anim calcmode="lin" valueType="num">
                                      <p:cBhvr>
                                        <p:cTn id="799" dur="1000" fill="hold"/>
                                        <p:tgtEl>
                                          <p:spTgt spid="163"/>
                                        </p:tgtEl>
                                        <p:attrNameLst>
                                          <p:attrName>ppt_y</p:attrName>
                                        </p:attrNameLst>
                                      </p:cBhvr>
                                      <p:tavLst>
                                        <p:tav tm="0">
                                          <p:val>
                                            <p:strVal val="#ppt_y+.1"/>
                                          </p:val>
                                        </p:tav>
                                        <p:tav tm="100000">
                                          <p:val>
                                            <p:strVal val="#ppt_y"/>
                                          </p:val>
                                        </p:tav>
                                      </p:tavLst>
                                    </p:anim>
                                  </p:childTnLst>
                                </p:cTn>
                              </p:par>
                              <p:par>
                                <p:cTn id="800" presetID="42" presetClass="entr" presetSubtype="0" fill="hold" grpId="0" nodeType="withEffect">
                                  <p:stCondLst>
                                    <p:cond delay="0"/>
                                  </p:stCondLst>
                                  <p:childTnLst>
                                    <p:set>
                                      <p:cBhvr>
                                        <p:cTn id="801" dur="1" fill="hold">
                                          <p:stCondLst>
                                            <p:cond delay="0"/>
                                          </p:stCondLst>
                                        </p:cTn>
                                        <p:tgtEl>
                                          <p:spTgt spid="164"/>
                                        </p:tgtEl>
                                        <p:attrNameLst>
                                          <p:attrName>style.visibility</p:attrName>
                                        </p:attrNameLst>
                                      </p:cBhvr>
                                      <p:to>
                                        <p:strVal val="visible"/>
                                      </p:to>
                                    </p:set>
                                    <p:animEffect transition="in" filter="fade">
                                      <p:cBhvr>
                                        <p:cTn id="802" dur="1000"/>
                                        <p:tgtEl>
                                          <p:spTgt spid="164"/>
                                        </p:tgtEl>
                                      </p:cBhvr>
                                    </p:animEffect>
                                    <p:anim calcmode="lin" valueType="num">
                                      <p:cBhvr>
                                        <p:cTn id="803" dur="1000" fill="hold"/>
                                        <p:tgtEl>
                                          <p:spTgt spid="164"/>
                                        </p:tgtEl>
                                        <p:attrNameLst>
                                          <p:attrName>ppt_x</p:attrName>
                                        </p:attrNameLst>
                                      </p:cBhvr>
                                      <p:tavLst>
                                        <p:tav tm="0">
                                          <p:val>
                                            <p:strVal val="#ppt_x"/>
                                          </p:val>
                                        </p:tav>
                                        <p:tav tm="100000">
                                          <p:val>
                                            <p:strVal val="#ppt_x"/>
                                          </p:val>
                                        </p:tav>
                                      </p:tavLst>
                                    </p:anim>
                                    <p:anim calcmode="lin" valueType="num">
                                      <p:cBhvr>
                                        <p:cTn id="804" dur="1000" fill="hold"/>
                                        <p:tgtEl>
                                          <p:spTgt spid="164"/>
                                        </p:tgtEl>
                                        <p:attrNameLst>
                                          <p:attrName>ppt_y</p:attrName>
                                        </p:attrNameLst>
                                      </p:cBhvr>
                                      <p:tavLst>
                                        <p:tav tm="0">
                                          <p:val>
                                            <p:strVal val="#ppt_y+.1"/>
                                          </p:val>
                                        </p:tav>
                                        <p:tav tm="100000">
                                          <p:val>
                                            <p:strVal val="#ppt_y"/>
                                          </p:val>
                                        </p:tav>
                                      </p:tavLst>
                                    </p:anim>
                                  </p:childTnLst>
                                </p:cTn>
                              </p:par>
                              <p:par>
                                <p:cTn id="805" presetID="42" presetClass="entr" presetSubtype="0" fill="hold" grpId="0" nodeType="withEffect">
                                  <p:stCondLst>
                                    <p:cond delay="0"/>
                                  </p:stCondLst>
                                  <p:childTnLst>
                                    <p:set>
                                      <p:cBhvr>
                                        <p:cTn id="806" dur="1" fill="hold">
                                          <p:stCondLst>
                                            <p:cond delay="0"/>
                                          </p:stCondLst>
                                        </p:cTn>
                                        <p:tgtEl>
                                          <p:spTgt spid="167"/>
                                        </p:tgtEl>
                                        <p:attrNameLst>
                                          <p:attrName>style.visibility</p:attrName>
                                        </p:attrNameLst>
                                      </p:cBhvr>
                                      <p:to>
                                        <p:strVal val="visible"/>
                                      </p:to>
                                    </p:set>
                                    <p:animEffect transition="in" filter="fade">
                                      <p:cBhvr>
                                        <p:cTn id="807" dur="1000"/>
                                        <p:tgtEl>
                                          <p:spTgt spid="167"/>
                                        </p:tgtEl>
                                      </p:cBhvr>
                                    </p:animEffect>
                                    <p:anim calcmode="lin" valueType="num">
                                      <p:cBhvr>
                                        <p:cTn id="808" dur="1000" fill="hold"/>
                                        <p:tgtEl>
                                          <p:spTgt spid="167"/>
                                        </p:tgtEl>
                                        <p:attrNameLst>
                                          <p:attrName>ppt_x</p:attrName>
                                        </p:attrNameLst>
                                      </p:cBhvr>
                                      <p:tavLst>
                                        <p:tav tm="0">
                                          <p:val>
                                            <p:strVal val="#ppt_x"/>
                                          </p:val>
                                        </p:tav>
                                        <p:tav tm="100000">
                                          <p:val>
                                            <p:strVal val="#ppt_x"/>
                                          </p:val>
                                        </p:tav>
                                      </p:tavLst>
                                    </p:anim>
                                    <p:anim calcmode="lin" valueType="num">
                                      <p:cBhvr>
                                        <p:cTn id="809" dur="1000" fill="hold"/>
                                        <p:tgtEl>
                                          <p:spTgt spid="167"/>
                                        </p:tgtEl>
                                        <p:attrNameLst>
                                          <p:attrName>ppt_y</p:attrName>
                                        </p:attrNameLst>
                                      </p:cBhvr>
                                      <p:tavLst>
                                        <p:tav tm="0">
                                          <p:val>
                                            <p:strVal val="#ppt_y+.1"/>
                                          </p:val>
                                        </p:tav>
                                        <p:tav tm="100000">
                                          <p:val>
                                            <p:strVal val="#ppt_y"/>
                                          </p:val>
                                        </p:tav>
                                      </p:tavLst>
                                    </p:anim>
                                  </p:childTnLst>
                                </p:cTn>
                              </p:par>
                              <p:par>
                                <p:cTn id="810" presetID="42" presetClass="entr" presetSubtype="0" fill="hold" grpId="0" nodeType="withEffect">
                                  <p:stCondLst>
                                    <p:cond delay="0"/>
                                  </p:stCondLst>
                                  <p:childTnLst>
                                    <p:set>
                                      <p:cBhvr>
                                        <p:cTn id="811" dur="1" fill="hold">
                                          <p:stCondLst>
                                            <p:cond delay="0"/>
                                          </p:stCondLst>
                                        </p:cTn>
                                        <p:tgtEl>
                                          <p:spTgt spid="168"/>
                                        </p:tgtEl>
                                        <p:attrNameLst>
                                          <p:attrName>style.visibility</p:attrName>
                                        </p:attrNameLst>
                                      </p:cBhvr>
                                      <p:to>
                                        <p:strVal val="visible"/>
                                      </p:to>
                                    </p:set>
                                    <p:animEffect transition="in" filter="fade">
                                      <p:cBhvr>
                                        <p:cTn id="812" dur="1000"/>
                                        <p:tgtEl>
                                          <p:spTgt spid="168"/>
                                        </p:tgtEl>
                                      </p:cBhvr>
                                    </p:animEffect>
                                    <p:anim calcmode="lin" valueType="num">
                                      <p:cBhvr>
                                        <p:cTn id="813" dur="1000" fill="hold"/>
                                        <p:tgtEl>
                                          <p:spTgt spid="168"/>
                                        </p:tgtEl>
                                        <p:attrNameLst>
                                          <p:attrName>ppt_x</p:attrName>
                                        </p:attrNameLst>
                                      </p:cBhvr>
                                      <p:tavLst>
                                        <p:tav tm="0">
                                          <p:val>
                                            <p:strVal val="#ppt_x"/>
                                          </p:val>
                                        </p:tav>
                                        <p:tav tm="100000">
                                          <p:val>
                                            <p:strVal val="#ppt_x"/>
                                          </p:val>
                                        </p:tav>
                                      </p:tavLst>
                                    </p:anim>
                                    <p:anim calcmode="lin" valueType="num">
                                      <p:cBhvr>
                                        <p:cTn id="814" dur="1000" fill="hold"/>
                                        <p:tgtEl>
                                          <p:spTgt spid="168"/>
                                        </p:tgtEl>
                                        <p:attrNameLst>
                                          <p:attrName>ppt_y</p:attrName>
                                        </p:attrNameLst>
                                      </p:cBhvr>
                                      <p:tavLst>
                                        <p:tav tm="0">
                                          <p:val>
                                            <p:strVal val="#ppt_y+.1"/>
                                          </p:val>
                                        </p:tav>
                                        <p:tav tm="100000">
                                          <p:val>
                                            <p:strVal val="#ppt_y"/>
                                          </p:val>
                                        </p:tav>
                                      </p:tavLst>
                                    </p:anim>
                                  </p:childTnLst>
                                </p:cTn>
                              </p:par>
                              <p:par>
                                <p:cTn id="815" presetID="42" presetClass="entr" presetSubtype="0" fill="hold" grpId="0" nodeType="withEffect">
                                  <p:stCondLst>
                                    <p:cond delay="0"/>
                                  </p:stCondLst>
                                  <p:childTnLst>
                                    <p:set>
                                      <p:cBhvr>
                                        <p:cTn id="816" dur="1" fill="hold">
                                          <p:stCondLst>
                                            <p:cond delay="0"/>
                                          </p:stCondLst>
                                        </p:cTn>
                                        <p:tgtEl>
                                          <p:spTgt spid="169"/>
                                        </p:tgtEl>
                                        <p:attrNameLst>
                                          <p:attrName>style.visibility</p:attrName>
                                        </p:attrNameLst>
                                      </p:cBhvr>
                                      <p:to>
                                        <p:strVal val="visible"/>
                                      </p:to>
                                    </p:set>
                                    <p:animEffect transition="in" filter="fade">
                                      <p:cBhvr>
                                        <p:cTn id="817" dur="1000"/>
                                        <p:tgtEl>
                                          <p:spTgt spid="169"/>
                                        </p:tgtEl>
                                      </p:cBhvr>
                                    </p:animEffect>
                                    <p:anim calcmode="lin" valueType="num">
                                      <p:cBhvr>
                                        <p:cTn id="818" dur="1000" fill="hold"/>
                                        <p:tgtEl>
                                          <p:spTgt spid="169"/>
                                        </p:tgtEl>
                                        <p:attrNameLst>
                                          <p:attrName>ppt_x</p:attrName>
                                        </p:attrNameLst>
                                      </p:cBhvr>
                                      <p:tavLst>
                                        <p:tav tm="0">
                                          <p:val>
                                            <p:strVal val="#ppt_x"/>
                                          </p:val>
                                        </p:tav>
                                        <p:tav tm="100000">
                                          <p:val>
                                            <p:strVal val="#ppt_x"/>
                                          </p:val>
                                        </p:tav>
                                      </p:tavLst>
                                    </p:anim>
                                    <p:anim calcmode="lin" valueType="num">
                                      <p:cBhvr>
                                        <p:cTn id="819" dur="1000" fill="hold"/>
                                        <p:tgtEl>
                                          <p:spTgt spid="169"/>
                                        </p:tgtEl>
                                        <p:attrNameLst>
                                          <p:attrName>ppt_y</p:attrName>
                                        </p:attrNameLst>
                                      </p:cBhvr>
                                      <p:tavLst>
                                        <p:tav tm="0">
                                          <p:val>
                                            <p:strVal val="#ppt_y+.1"/>
                                          </p:val>
                                        </p:tav>
                                        <p:tav tm="100000">
                                          <p:val>
                                            <p:strVal val="#ppt_y"/>
                                          </p:val>
                                        </p:tav>
                                      </p:tavLst>
                                    </p:anim>
                                  </p:childTnLst>
                                </p:cTn>
                              </p:par>
                            </p:childTnLst>
                          </p:cTn>
                        </p:par>
                        <p:par>
                          <p:cTn id="820" fill="hold">
                            <p:stCondLst>
                              <p:cond delay="1000"/>
                            </p:stCondLst>
                            <p:childTnLst>
                              <p:par>
                                <p:cTn id="821" presetID="53" presetClass="entr" presetSubtype="16" fill="hold" grpId="0" nodeType="afterEffect">
                                  <p:stCondLst>
                                    <p:cond delay="0"/>
                                  </p:stCondLst>
                                  <p:childTnLst>
                                    <p:set>
                                      <p:cBhvr>
                                        <p:cTn id="822" dur="1" fill="hold">
                                          <p:stCondLst>
                                            <p:cond delay="0"/>
                                          </p:stCondLst>
                                        </p:cTn>
                                        <p:tgtEl>
                                          <p:spTgt spid="166"/>
                                        </p:tgtEl>
                                        <p:attrNameLst>
                                          <p:attrName>style.visibility</p:attrName>
                                        </p:attrNameLst>
                                      </p:cBhvr>
                                      <p:to>
                                        <p:strVal val="visible"/>
                                      </p:to>
                                    </p:set>
                                    <p:anim calcmode="lin" valueType="num">
                                      <p:cBhvr>
                                        <p:cTn id="823" dur="500" fill="hold"/>
                                        <p:tgtEl>
                                          <p:spTgt spid="166"/>
                                        </p:tgtEl>
                                        <p:attrNameLst>
                                          <p:attrName>ppt_w</p:attrName>
                                        </p:attrNameLst>
                                      </p:cBhvr>
                                      <p:tavLst>
                                        <p:tav tm="0">
                                          <p:val>
                                            <p:fltVal val="0"/>
                                          </p:val>
                                        </p:tav>
                                        <p:tav tm="100000">
                                          <p:val>
                                            <p:strVal val="#ppt_w"/>
                                          </p:val>
                                        </p:tav>
                                      </p:tavLst>
                                    </p:anim>
                                    <p:anim calcmode="lin" valueType="num">
                                      <p:cBhvr>
                                        <p:cTn id="824" dur="500" fill="hold"/>
                                        <p:tgtEl>
                                          <p:spTgt spid="166"/>
                                        </p:tgtEl>
                                        <p:attrNameLst>
                                          <p:attrName>ppt_h</p:attrName>
                                        </p:attrNameLst>
                                      </p:cBhvr>
                                      <p:tavLst>
                                        <p:tav tm="0">
                                          <p:val>
                                            <p:fltVal val="0"/>
                                          </p:val>
                                        </p:tav>
                                        <p:tav tm="100000">
                                          <p:val>
                                            <p:strVal val="#ppt_h"/>
                                          </p:val>
                                        </p:tav>
                                      </p:tavLst>
                                    </p:anim>
                                    <p:animEffect transition="in" filter="fade">
                                      <p:cBhvr>
                                        <p:cTn id="825"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p:bldP spid="71" grpId="0" animBg="1"/>
      <p:bldP spid="72" grpId="0" animBg="1"/>
      <p:bldP spid="73" grpId="0"/>
      <p:bldP spid="74" grpId="0" animBg="1"/>
      <p:bldP spid="75" grpId="0" animBg="1"/>
      <p:bldP spid="76" grpId="0"/>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p:bldP spid="167" grpId="0"/>
      <p:bldP spid="168" grpId="0"/>
      <p:bldP spid="1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资源优势</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25" name="任意多边形 24"/>
          <p:cNvSpPr/>
          <p:nvPr/>
        </p:nvSpPr>
        <p:spPr>
          <a:xfrm flipH="1" flipV="1">
            <a:off x="3344466" y="1753791"/>
            <a:ext cx="1227534" cy="1227534"/>
          </a:xfrm>
          <a:custGeom>
            <a:avLst/>
            <a:gdLst>
              <a:gd name="connsiteX0" fmla="*/ 1636295 w 1636295"/>
              <a:gd name="connsiteY0" fmla="*/ 1636295 h 1636295"/>
              <a:gd name="connsiteX1" fmla="*/ 818148 w 1636295"/>
              <a:gd name="connsiteY1" fmla="*/ 1636295 h 1636295"/>
              <a:gd name="connsiteX2" fmla="*/ 0 w 1636295"/>
              <a:gd name="connsiteY2" fmla="*/ 818147 h 1636295"/>
              <a:gd name="connsiteX3" fmla="*/ 1 w 1636295"/>
              <a:gd name="connsiteY3" fmla="*/ 818147 h 1636295"/>
              <a:gd name="connsiteX4" fmla="*/ 0 w 1636295"/>
              <a:gd name="connsiteY4" fmla="*/ 818127 h 1636295"/>
              <a:gd name="connsiteX5" fmla="*/ 4223 w 1636295"/>
              <a:gd name="connsiteY5" fmla="*/ 734496 h 1636295"/>
              <a:gd name="connsiteX6" fmla="*/ 16621 w 1636295"/>
              <a:gd name="connsiteY6" fmla="*/ 653262 h 1636295"/>
              <a:gd name="connsiteX7" fmla="*/ 18920 w 1636295"/>
              <a:gd name="connsiteY7" fmla="*/ 644322 h 1636295"/>
              <a:gd name="connsiteX8" fmla="*/ 40353 w 1636295"/>
              <a:gd name="connsiteY8" fmla="*/ 713368 h 1636295"/>
              <a:gd name="connsiteX9" fmla="*/ 513494 w 1636295"/>
              <a:gd name="connsiteY9" fmla="*/ 1026987 h 1636295"/>
              <a:gd name="connsiteX10" fmla="*/ 1026987 w 1636295"/>
              <a:gd name="connsiteY10" fmla="*/ 1026987 h 1636295"/>
              <a:gd name="connsiteX11" fmla="*/ 1026987 w 1636295"/>
              <a:gd name="connsiteY11" fmla="*/ 513493 h 1636295"/>
              <a:gd name="connsiteX12" fmla="*/ 713368 w 1636295"/>
              <a:gd name="connsiteY12" fmla="*/ 40352 h 1636295"/>
              <a:gd name="connsiteX13" fmla="*/ 644324 w 1636295"/>
              <a:gd name="connsiteY13" fmla="*/ 18919 h 1636295"/>
              <a:gd name="connsiteX14" fmla="*/ 653262 w 1636295"/>
              <a:gd name="connsiteY14" fmla="*/ 16621 h 1636295"/>
              <a:gd name="connsiteX15" fmla="*/ 734496 w 1636295"/>
              <a:gd name="connsiteY15" fmla="*/ 4223 h 1636295"/>
              <a:gd name="connsiteX16" fmla="*/ 818127 w 1636295"/>
              <a:gd name="connsiteY16" fmla="*/ 0 h 1636295"/>
              <a:gd name="connsiteX17" fmla="*/ 818147 w 1636295"/>
              <a:gd name="connsiteY17" fmla="*/ 1 h 1636295"/>
              <a:gd name="connsiteX18" fmla="*/ 818167 w 1636295"/>
              <a:gd name="connsiteY18" fmla="*/ 0 h 1636295"/>
              <a:gd name="connsiteX19" fmla="*/ 901798 w 1636295"/>
              <a:gd name="connsiteY19" fmla="*/ 4223 h 1636295"/>
              <a:gd name="connsiteX20" fmla="*/ 1636295 w 1636295"/>
              <a:gd name="connsiteY20" fmla="*/ 818147 h 1636295"/>
              <a:gd name="connsiteX21" fmla="*/ 1636295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1636295" y="1636295"/>
                </a:moveTo>
                <a:lnTo>
                  <a:pt x="818148" y="1636295"/>
                </a:lnTo>
                <a:cubicBezTo>
                  <a:pt x="366297" y="1636295"/>
                  <a:pt x="0" y="1269998"/>
                  <a:pt x="0" y="818147"/>
                </a:cubicBezTo>
                <a:lnTo>
                  <a:pt x="1" y="818147"/>
                </a:lnTo>
                <a:lnTo>
                  <a:pt x="0" y="818127"/>
                </a:lnTo>
                <a:lnTo>
                  <a:pt x="4223" y="734496"/>
                </a:lnTo>
                <a:cubicBezTo>
                  <a:pt x="7016" y="706992"/>
                  <a:pt x="11172" y="679891"/>
                  <a:pt x="16621" y="653262"/>
                </a:cubicBezTo>
                <a:lnTo>
                  <a:pt x="18920" y="644322"/>
                </a:lnTo>
                <a:lnTo>
                  <a:pt x="40353" y="713368"/>
                </a:lnTo>
                <a:cubicBezTo>
                  <a:pt x="118306" y="897669"/>
                  <a:pt x="300798" y="1026987"/>
                  <a:pt x="513494" y="1026987"/>
                </a:cubicBezTo>
                <a:lnTo>
                  <a:pt x="1026987" y="1026987"/>
                </a:lnTo>
                <a:lnTo>
                  <a:pt x="1026987" y="513493"/>
                </a:lnTo>
                <a:cubicBezTo>
                  <a:pt x="1026987" y="300797"/>
                  <a:pt x="897669" y="118305"/>
                  <a:pt x="713368" y="40352"/>
                </a:cubicBezTo>
                <a:lnTo>
                  <a:pt x="644324" y="18919"/>
                </a:lnTo>
                <a:lnTo>
                  <a:pt x="653262" y="16621"/>
                </a:lnTo>
                <a:cubicBezTo>
                  <a:pt x="679892" y="11172"/>
                  <a:pt x="706993" y="7016"/>
                  <a:pt x="734496" y="4223"/>
                </a:cubicBezTo>
                <a:lnTo>
                  <a:pt x="818127" y="0"/>
                </a:lnTo>
                <a:lnTo>
                  <a:pt x="818147" y="1"/>
                </a:lnTo>
                <a:lnTo>
                  <a:pt x="818167" y="0"/>
                </a:lnTo>
                <a:lnTo>
                  <a:pt x="901798" y="4223"/>
                </a:lnTo>
                <a:cubicBezTo>
                  <a:pt x="1314355" y="46120"/>
                  <a:pt x="1636295" y="394537"/>
                  <a:pt x="1636295" y="818147"/>
                </a:cubicBezTo>
                <a:lnTo>
                  <a:pt x="1636295" y="1636295"/>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6" name="任意多边形 25"/>
          <p:cNvSpPr/>
          <p:nvPr/>
        </p:nvSpPr>
        <p:spPr>
          <a:xfrm flipH="1" flipV="1">
            <a:off x="4572000" y="1753791"/>
            <a:ext cx="1227535" cy="1227534"/>
          </a:xfrm>
          <a:custGeom>
            <a:avLst/>
            <a:gdLst>
              <a:gd name="connsiteX0" fmla="*/ 818147 w 1636295"/>
              <a:gd name="connsiteY0" fmla="*/ 1636295 h 1636295"/>
              <a:gd name="connsiteX1" fmla="*/ 0 w 1636295"/>
              <a:gd name="connsiteY1" fmla="*/ 1636295 h 1636295"/>
              <a:gd name="connsiteX2" fmla="*/ 0 w 1636295"/>
              <a:gd name="connsiteY2" fmla="*/ 818147 h 1636295"/>
              <a:gd name="connsiteX3" fmla="*/ 734497 w 1636295"/>
              <a:gd name="connsiteY3" fmla="*/ 4223 h 1636295"/>
              <a:gd name="connsiteX4" fmla="*/ 818128 w 1636295"/>
              <a:gd name="connsiteY4" fmla="*/ 0 h 1636295"/>
              <a:gd name="connsiteX5" fmla="*/ 818148 w 1636295"/>
              <a:gd name="connsiteY5" fmla="*/ 1 h 1636295"/>
              <a:gd name="connsiteX6" fmla="*/ 818168 w 1636295"/>
              <a:gd name="connsiteY6" fmla="*/ 0 h 1636295"/>
              <a:gd name="connsiteX7" fmla="*/ 901799 w 1636295"/>
              <a:gd name="connsiteY7" fmla="*/ 4223 h 1636295"/>
              <a:gd name="connsiteX8" fmla="*/ 983033 w 1636295"/>
              <a:gd name="connsiteY8" fmla="*/ 16621 h 1636295"/>
              <a:gd name="connsiteX9" fmla="*/ 991971 w 1636295"/>
              <a:gd name="connsiteY9" fmla="*/ 18919 h 1636295"/>
              <a:gd name="connsiteX10" fmla="*/ 922927 w 1636295"/>
              <a:gd name="connsiteY10" fmla="*/ 40352 h 1636295"/>
              <a:gd name="connsiteX11" fmla="*/ 609308 w 1636295"/>
              <a:gd name="connsiteY11" fmla="*/ 513493 h 1636295"/>
              <a:gd name="connsiteX12" fmla="*/ 609308 w 1636295"/>
              <a:gd name="connsiteY12" fmla="*/ 1026987 h 1636295"/>
              <a:gd name="connsiteX13" fmla="*/ 1122801 w 1636295"/>
              <a:gd name="connsiteY13" fmla="*/ 1026987 h 1636295"/>
              <a:gd name="connsiteX14" fmla="*/ 1595942 w 1636295"/>
              <a:gd name="connsiteY14" fmla="*/ 713368 h 1636295"/>
              <a:gd name="connsiteX15" fmla="*/ 1617375 w 1636295"/>
              <a:gd name="connsiteY15" fmla="*/ 644322 h 1636295"/>
              <a:gd name="connsiteX16" fmla="*/ 1619674 w 1636295"/>
              <a:gd name="connsiteY16" fmla="*/ 653262 h 1636295"/>
              <a:gd name="connsiteX17" fmla="*/ 1632072 w 1636295"/>
              <a:gd name="connsiteY17" fmla="*/ 734496 h 1636295"/>
              <a:gd name="connsiteX18" fmla="*/ 1636295 w 1636295"/>
              <a:gd name="connsiteY18" fmla="*/ 818127 h 1636295"/>
              <a:gd name="connsiteX19" fmla="*/ 1636294 w 1636295"/>
              <a:gd name="connsiteY19" fmla="*/ 818147 h 1636295"/>
              <a:gd name="connsiteX20" fmla="*/ 1636295 w 1636295"/>
              <a:gd name="connsiteY20" fmla="*/ 818147 h 1636295"/>
              <a:gd name="connsiteX21" fmla="*/ 81814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47" y="1636295"/>
                </a:moveTo>
                <a:lnTo>
                  <a:pt x="0" y="1636295"/>
                </a:lnTo>
                <a:lnTo>
                  <a:pt x="0" y="818147"/>
                </a:lnTo>
                <a:cubicBezTo>
                  <a:pt x="0" y="394537"/>
                  <a:pt x="321940" y="46120"/>
                  <a:pt x="734497" y="4223"/>
                </a:cubicBezTo>
                <a:lnTo>
                  <a:pt x="818128" y="0"/>
                </a:lnTo>
                <a:lnTo>
                  <a:pt x="818148" y="1"/>
                </a:lnTo>
                <a:lnTo>
                  <a:pt x="818168" y="0"/>
                </a:lnTo>
                <a:lnTo>
                  <a:pt x="901799" y="4223"/>
                </a:lnTo>
                <a:cubicBezTo>
                  <a:pt x="929302" y="7016"/>
                  <a:pt x="956403" y="11172"/>
                  <a:pt x="983033" y="16621"/>
                </a:cubicBezTo>
                <a:lnTo>
                  <a:pt x="991971" y="18919"/>
                </a:lnTo>
                <a:lnTo>
                  <a:pt x="922927" y="40352"/>
                </a:lnTo>
                <a:cubicBezTo>
                  <a:pt x="738626" y="118305"/>
                  <a:pt x="609308" y="300797"/>
                  <a:pt x="609308" y="513493"/>
                </a:cubicBezTo>
                <a:lnTo>
                  <a:pt x="609308" y="1026987"/>
                </a:lnTo>
                <a:lnTo>
                  <a:pt x="1122801" y="1026987"/>
                </a:lnTo>
                <a:cubicBezTo>
                  <a:pt x="1335497" y="1026987"/>
                  <a:pt x="1517989" y="897669"/>
                  <a:pt x="1595942" y="713368"/>
                </a:cubicBezTo>
                <a:lnTo>
                  <a:pt x="1617375" y="644322"/>
                </a:lnTo>
                <a:lnTo>
                  <a:pt x="1619674" y="653262"/>
                </a:lnTo>
                <a:cubicBezTo>
                  <a:pt x="1625123" y="679891"/>
                  <a:pt x="1629279" y="706992"/>
                  <a:pt x="1632072" y="734496"/>
                </a:cubicBezTo>
                <a:lnTo>
                  <a:pt x="1636295" y="818127"/>
                </a:lnTo>
                <a:lnTo>
                  <a:pt x="1636294" y="818147"/>
                </a:lnTo>
                <a:lnTo>
                  <a:pt x="1636295" y="818147"/>
                </a:lnTo>
                <a:cubicBezTo>
                  <a:pt x="1636295" y="1269998"/>
                  <a:pt x="1269998" y="1636295"/>
                  <a:pt x="818147" y="1636295"/>
                </a:cubicBezTo>
                <a:close/>
              </a:path>
            </a:pathLst>
          </a:cu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7" name="任意多边形 26"/>
          <p:cNvSpPr/>
          <p:nvPr/>
        </p:nvSpPr>
        <p:spPr>
          <a:xfrm flipH="1" flipV="1">
            <a:off x="3344466" y="2981325"/>
            <a:ext cx="1227534" cy="1226344"/>
          </a:xfrm>
          <a:custGeom>
            <a:avLst/>
            <a:gdLst>
              <a:gd name="connsiteX0" fmla="*/ 818167 w 1636295"/>
              <a:gd name="connsiteY0" fmla="*/ 1636295 h 1636295"/>
              <a:gd name="connsiteX1" fmla="*/ 818147 w 1636295"/>
              <a:gd name="connsiteY1" fmla="*/ 1636294 h 1636295"/>
              <a:gd name="connsiteX2" fmla="*/ 818127 w 1636295"/>
              <a:gd name="connsiteY2" fmla="*/ 1636295 h 1636295"/>
              <a:gd name="connsiteX3" fmla="*/ 734496 w 1636295"/>
              <a:gd name="connsiteY3" fmla="*/ 1632072 h 1636295"/>
              <a:gd name="connsiteX4" fmla="*/ 653262 w 1636295"/>
              <a:gd name="connsiteY4" fmla="*/ 1619674 h 1636295"/>
              <a:gd name="connsiteX5" fmla="*/ 644324 w 1636295"/>
              <a:gd name="connsiteY5" fmla="*/ 1617376 h 1636295"/>
              <a:gd name="connsiteX6" fmla="*/ 713368 w 1636295"/>
              <a:gd name="connsiteY6" fmla="*/ 1595943 h 1636295"/>
              <a:gd name="connsiteX7" fmla="*/ 1026987 w 1636295"/>
              <a:gd name="connsiteY7" fmla="*/ 1122802 h 1636295"/>
              <a:gd name="connsiteX8" fmla="*/ 1026987 w 1636295"/>
              <a:gd name="connsiteY8" fmla="*/ 609308 h 1636295"/>
              <a:gd name="connsiteX9" fmla="*/ 513494 w 1636295"/>
              <a:gd name="connsiteY9" fmla="*/ 609308 h 1636295"/>
              <a:gd name="connsiteX10" fmla="*/ 40353 w 1636295"/>
              <a:gd name="connsiteY10" fmla="*/ 922927 h 1636295"/>
              <a:gd name="connsiteX11" fmla="*/ 18920 w 1636295"/>
              <a:gd name="connsiteY11" fmla="*/ 991973 h 1636295"/>
              <a:gd name="connsiteX12" fmla="*/ 16621 w 1636295"/>
              <a:gd name="connsiteY12" fmla="*/ 983033 h 1636295"/>
              <a:gd name="connsiteX13" fmla="*/ 4223 w 1636295"/>
              <a:gd name="connsiteY13" fmla="*/ 901799 h 1636295"/>
              <a:gd name="connsiteX14" fmla="*/ 0 w 1636295"/>
              <a:gd name="connsiteY14" fmla="*/ 818168 h 1636295"/>
              <a:gd name="connsiteX15" fmla="*/ 1 w 1636295"/>
              <a:gd name="connsiteY15" fmla="*/ 818148 h 1636295"/>
              <a:gd name="connsiteX16" fmla="*/ 0 w 1636295"/>
              <a:gd name="connsiteY16" fmla="*/ 818148 h 1636295"/>
              <a:gd name="connsiteX17" fmla="*/ 818148 w 1636295"/>
              <a:gd name="connsiteY17" fmla="*/ 0 h 1636295"/>
              <a:gd name="connsiteX18" fmla="*/ 1636295 w 1636295"/>
              <a:gd name="connsiteY18" fmla="*/ 0 h 1636295"/>
              <a:gd name="connsiteX19" fmla="*/ 1636295 w 1636295"/>
              <a:gd name="connsiteY19" fmla="*/ 818148 h 1636295"/>
              <a:gd name="connsiteX20" fmla="*/ 901798 w 1636295"/>
              <a:gd name="connsiteY20" fmla="*/ 1632072 h 1636295"/>
              <a:gd name="connsiteX21" fmla="*/ 81816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7" y="1636295"/>
                </a:moveTo>
                <a:lnTo>
                  <a:pt x="818147" y="1636294"/>
                </a:lnTo>
                <a:lnTo>
                  <a:pt x="818127" y="1636295"/>
                </a:lnTo>
                <a:lnTo>
                  <a:pt x="734496" y="1632072"/>
                </a:lnTo>
                <a:cubicBezTo>
                  <a:pt x="706993" y="1629279"/>
                  <a:pt x="679892" y="1625124"/>
                  <a:pt x="653262" y="1619674"/>
                </a:cubicBezTo>
                <a:lnTo>
                  <a:pt x="644324" y="1617376"/>
                </a:lnTo>
                <a:lnTo>
                  <a:pt x="713368" y="1595943"/>
                </a:lnTo>
                <a:cubicBezTo>
                  <a:pt x="897669" y="1517991"/>
                  <a:pt x="1026987" y="1335498"/>
                  <a:pt x="1026987" y="1122802"/>
                </a:cubicBezTo>
                <a:lnTo>
                  <a:pt x="1026987" y="609308"/>
                </a:lnTo>
                <a:lnTo>
                  <a:pt x="513494" y="609308"/>
                </a:lnTo>
                <a:cubicBezTo>
                  <a:pt x="300798" y="609308"/>
                  <a:pt x="118306" y="738626"/>
                  <a:pt x="40353" y="922927"/>
                </a:cubicBezTo>
                <a:lnTo>
                  <a:pt x="18920" y="991973"/>
                </a:lnTo>
                <a:lnTo>
                  <a:pt x="16621" y="983033"/>
                </a:lnTo>
                <a:cubicBezTo>
                  <a:pt x="11172" y="956404"/>
                  <a:pt x="7016" y="929303"/>
                  <a:pt x="4223" y="901799"/>
                </a:cubicBezTo>
                <a:lnTo>
                  <a:pt x="0" y="818168"/>
                </a:lnTo>
                <a:lnTo>
                  <a:pt x="1" y="818148"/>
                </a:lnTo>
                <a:lnTo>
                  <a:pt x="0" y="818148"/>
                </a:lnTo>
                <a:cubicBezTo>
                  <a:pt x="0" y="366297"/>
                  <a:pt x="366297" y="0"/>
                  <a:pt x="818148" y="0"/>
                </a:cubicBezTo>
                <a:lnTo>
                  <a:pt x="1636295" y="0"/>
                </a:lnTo>
                <a:lnTo>
                  <a:pt x="1636295" y="818148"/>
                </a:lnTo>
                <a:cubicBezTo>
                  <a:pt x="1636295" y="1241759"/>
                  <a:pt x="1314355" y="1590175"/>
                  <a:pt x="901798" y="1632072"/>
                </a:cubicBezTo>
                <a:lnTo>
                  <a:pt x="818167" y="1636295"/>
                </a:lnTo>
                <a:close/>
              </a:path>
            </a:pathLst>
          </a:cu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8" name="任意多边形 27"/>
          <p:cNvSpPr/>
          <p:nvPr/>
        </p:nvSpPr>
        <p:spPr>
          <a:xfrm flipH="1" flipV="1">
            <a:off x="4572000" y="2981325"/>
            <a:ext cx="1227535" cy="1226344"/>
          </a:xfrm>
          <a:custGeom>
            <a:avLst/>
            <a:gdLst>
              <a:gd name="connsiteX0" fmla="*/ 818168 w 1636295"/>
              <a:gd name="connsiteY0" fmla="*/ 1636295 h 1636295"/>
              <a:gd name="connsiteX1" fmla="*/ 818148 w 1636295"/>
              <a:gd name="connsiteY1" fmla="*/ 1636294 h 1636295"/>
              <a:gd name="connsiteX2" fmla="*/ 818128 w 1636295"/>
              <a:gd name="connsiteY2" fmla="*/ 1636295 h 1636295"/>
              <a:gd name="connsiteX3" fmla="*/ 734497 w 1636295"/>
              <a:gd name="connsiteY3" fmla="*/ 1632072 h 1636295"/>
              <a:gd name="connsiteX4" fmla="*/ 0 w 1636295"/>
              <a:gd name="connsiteY4" fmla="*/ 818148 h 1636295"/>
              <a:gd name="connsiteX5" fmla="*/ 0 w 1636295"/>
              <a:gd name="connsiteY5" fmla="*/ 0 h 1636295"/>
              <a:gd name="connsiteX6" fmla="*/ 818147 w 1636295"/>
              <a:gd name="connsiteY6" fmla="*/ 0 h 1636295"/>
              <a:gd name="connsiteX7" fmla="*/ 1636295 w 1636295"/>
              <a:gd name="connsiteY7" fmla="*/ 818148 h 1636295"/>
              <a:gd name="connsiteX8" fmla="*/ 1636294 w 1636295"/>
              <a:gd name="connsiteY8" fmla="*/ 818148 h 1636295"/>
              <a:gd name="connsiteX9" fmla="*/ 1636295 w 1636295"/>
              <a:gd name="connsiteY9" fmla="*/ 818168 h 1636295"/>
              <a:gd name="connsiteX10" fmla="*/ 1632072 w 1636295"/>
              <a:gd name="connsiteY10" fmla="*/ 901799 h 1636295"/>
              <a:gd name="connsiteX11" fmla="*/ 1619674 w 1636295"/>
              <a:gd name="connsiteY11" fmla="*/ 983033 h 1636295"/>
              <a:gd name="connsiteX12" fmla="*/ 1617375 w 1636295"/>
              <a:gd name="connsiteY12" fmla="*/ 991973 h 1636295"/>
              <a:gd name="connsiteX13" fmla="*/ 1595942 w 1636295"/>
              <a:gd name="connsiteY13" fmla="*/ 922927 h 1636295"/>
              <a:gd name="connsiteX14" fmla="*/ 1122801 w 1636295"/>
              <a:gd name="connsiteY14" fmla="*/ 609308 h 1636295"/>
              <a:gd name="connsiteX15" fmla="*/ 609308 w 1636295"/>
              <a:gd name="connsiteY15" fmla="*/ 609308 h 1636295"/>
              <a:gd name="connsiteX16" fmla="*/ 609308 w 1636295"/>
              <a:gd name="connsiteY16" fmla="*/ 1122802 h 1636295"/>
              <a:gd name="connsiteX17" fmla="*/ 922927 w 1636295"/>
              <a:gd name="connsiteY17" fmla="*/ 1595943 h 1636295"/>
              <a:gd name="connsiteX18" fmla="*/ 991971 w 1636295"/>
              <a:gd name="connsiteY18" fmla="*/ 1617376 h 1636295"/>
              <a:gd name="connsiteX19" fmla="*/ 983033 w 1636295"/>
              <a:gd name="connsiteY19" fmla="*/ 1619674 h 1636295"/>
              <a:gd name="connsiteX20" fmla="*/ 901799 w 1636295"/>
              <a:gd name="connsiteY20" fmla="*/ 1632072 h 1636295"/>
              <a:gd name="connsiteX21" fmla="*/ 818168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8" y="1636295"/>
                </a:moveTo>
                <a:lnTo>
                  <a:pt x="818148" y="1636294"/>
                </a:lnTo>
                <a:lnTo>
                  <a:pt x="818128" y="1636295"/>
                </a:lnTo>
                <a:lnTo>
                  <a:pt x="734497" y="1632072"/>
                </a:lnTo>
                <a:cubicBezTo>
                  <a:pt x="321940" y="1590175"/>
                  <a:pt x="0" y="1241759"/>
                  <a:pt x="0" y="818148"/>
                </a:cubicBezTo>
                <a:lnTo>
                  <a:pt x="0" y="0"/>
                </a:lnTo>
                <a:lnTo>
                  <a:pt x="818147" y="0"/>
                </a:lnTo>
                <a:cubicBezTo>
                  <a:pt x="1269998" y="0"/>
                  <a:pt x="1636295" y="366297"/>
                  <a:pt x="1636295" y="818148"/>
                </a:cubicBezTo>
                <a:lnTo>
                  <a:pt x="1636294" y="818148"/>
                </a:lnTo>
                <a:lnTo>
                  <a:pt x="1636295" y="818168"/>
                </a:lnTo>
                <a:lnTo>
                  <a:pt x="1632072" y="901799"/>
                </a:lnTo>
                <a:cubicBezTo>
                  <a:pt x="1629279" y="929303"/>
                  <a:pt x="1625123" y="956404"/>
                  <a:pt x="1619674" y="983033"/>
                </a:cubicBezTo>
                <a:lnTo>
                  <a:pt x="1617375" y="991973"/>
                </a:lnTo>
                <a:lnTo>
                  <a:pt x="1595942" y="922927"/>
                </a:lnTo>
                <a:cubicBezTo>
                  <a:pt x="1517989" y="738626"/>
                  <a:pt x="1335497" y="609308"/>
                  <a:pt x="1122801" y="609308"/>
                </a:cubicBezTo>
                <a:lnTo>
                  <a:pt x="609308" y="609308"/>
                </a:lnTo>
                <a:lnTo>
                  <a:pt x="609308" y="1122802"/>
                </a:lnTo>
                <a:cubicBezTo>
                  <a:pt x="609308" y="1335498"/>
                  <a:pt x="738626" y="1517991"/>
                  <a:pt x="922927" y="1595943"/>
                </a:cubicBezTo>
                <a:lnTo>
                  <a:pt x="991971" y="1617376"/>
                </a:lnTo>
                <a:lnTo>
                  <a:pt x="983033" y="1619674"/>
                </a:lnTo>
                <a:cubicBezTo>
                  <a:pt x="956403" y="1625124"/>
                  <a:pt x="929302" y="1629279"/>
                  <a:pt x="901799" y="1632072"/>
                </a:cubicBezTo>
                <a:lnTo>
                  <a:pt x="818168" y="1636295"/>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9" name="Freeform 10"/>
          <p:cNvSpPr>
            <a:spLocks noEditPoints="1"/>
          </p:cNvSpPr>
          <p:nvPr/>
        </p:nvSpPr>
        <p:spPr bwMode="auto">
          <a:xfrm>
            <a:off x="4121944" y="2665810"/>
            <a:ext cx="900113" cy="677465"/>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FB710F"/>
          </a:solidFill>
          <a:ln>
            <a:noFill/>
          </a:ln>
          <a:extLst/>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350">
              <a:solidFill>
                <a:schemeClr val="bg2">
                  <a:lumMod val="25000"/>
                </a:schemeClr>
              </a:solidFill>
            </a:endParaRPr>
          </a:p>
        </p:txBody>
      </p:sp>
      <p:sp>
        <p:nvSpPr>
          <p:cNvPr id="30" name="矩形 29"/>
          <p:cNvSpPr/>
          <p:nvPr/>
        </p:nvSpPr>
        <p:spPr>
          <a:xfrm>
            <a:off x="5984081" y="1352550"/>
            <a:ext cx="1358504"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1" name="矩形 30"/>
          <p:cNvSpPr/>
          <p:nvPr/>
        </p:nvSpPr>
        <p:spPr>
          <a:xfrm>
            <a:off x="5984082" y="1620441"/>
            <a:ext cx="2374106" cy="1384995"/>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eaLnBrk="1" fontAlgn="auto" hangingPunct="1">
              <a:spcBef>
                <a:spcPts val="0"/>
              </a:spcBef>
              <a:spcAft>
                <a:spcPts val="0"/>
              </a:spcAft>
              <a:defRPr/>
            </a:pPr>
            <a:endParaRPr lang="zh-CN" altLang="en-US" sz="1050" dirty="0">
              <a:solidFill>
                <a:schemeClr val="bg2">
                  <a:lumMod val="25000"/>
                </a:schemeClr>
              </a:solidFill>
              <a:latin typeface="+mn-lt"/>
              <a:ea typeface="+mn-ea"/>
            </a:endParaRPr>
          </a:p>
          <a:p>
            <a:pPr eaLnBrk="1" fontAlgn="auto" hangingPunct="1">
              <a:spcBef>
                <a:spcPts val="0"/>
              </a:spcBef>
              <a:spcAft>
                <a:spcPts val="0"/>
              </a:spcAft>
              <a:defRPr/>
            </a:pPr>
            <a:endParaRPr lang="zh-CN" altLang="en-US" sz="1050" dirty="0">
              <a:solidFill>
                <a:schemeClr val="bg2">
                  <a:lumMod val="25000"/>
                </a:schemeClr>
              </a:solidFill>
              <a:latin typeface="+mn-lt"/>
              <a:ea typeface="+mn-ea"/>
            </a:endParaRPr>
          </a:p>
        </p:txBody>
      </p:sp>
      <p:sp>
        <p:nvSpPr>
          <p:cNvPr id="32" name="矩形 31"/>
          <p:cNvSpPr/>
          <p:nvPr/>
        </p:nvSpPr>
        <p:spPr>
          <a:xfrm>
            <a:off x="5984081" y="3343275"/>
            <a:ext cx="1358504"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3" name="矩形 32"/>
          <p:cNvSpPr/>
          <p:nvPr/>
        </p:nvSpPr>
        <p:spPr>
          <a:xfrm>
            <a:off x="5984082" y="3611166"/>
            <a:ext cx="2374106" cy="1384995"/>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eaLnBrk="1" fontAlgn="auto" hangingPunct="1">
              <a:spcBef>
                <a:spcPts val="0"/>
              </a:spcBef>
              <a:spcAft>
                <a:spcPts val="0"/>
              </a:spcAft>
              <a:defRPr/>
            </a:pPr>
            <a:endParaRPr lang="zh-CN" altLang="en-US" sz="1050" dirty="0">
              <a:solidFill>
                <a:schemeClr val="bg2">
                  <a:lumMod val="25000"/>
                </a:schemeClr>
              </a:solidFill>
              <a:latin typeface="+mn-lt"/>
              <a:ea typeface="+mn-ea"/>
            </a:endParaRPr>
          </a:p>
          <a:p>
            <a:pPr eaLnBrk="1" fontAlgn="auto" hangingPunct="1">
              <a:spcBef>
                <a:spcPts val="0"/>
              </a:spcBef>
              <a:spcAft>
                <a:spcPts val="0"/>
              </a:spcAft>
              <a:defRPr/>
            </a:pPr>
            <a:endParaRPr lang="zh-CN" altLang="en-US" sz="1050" dirty="0">
              <a:solidFill>
                <a:schemeClr val="bg2">
                  <a:lumMod val="25000"/>
                </a:schemeClr>
              </a:solidFill>
              <a:latin typeface="+mn-lt"/>
              <a:ea typeface="+mn-ea"/>
            </a:endParaRPr>
          </a:p>
        </p:txBody>
      </p:sp>
      <p:sp>
        <p:nvSpPr>
          <p:cNvPr id="34" name="矩形 33"/>
          <p:cNvSpPr/>
          <p:nvPr/>
        </p:nvSpPr>
        <p:spPr>
          <a:xfrm>
            <a:off x="1801416" y="1352550"/>
            <a:ext cx="135850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5" name="矩形 34"/>
          <p:cNvSpPr/>
          <p:nvPr/>
        </p:nvSpPr>
        <p:spPr>
          <a:xfrm>
            <a:off x="785813" y="1620441"/>
            <a:ext cx="2374106" cy="1384995"/>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algn="r" eaLnBrk="1" fontAlgn="auto" hangingPunct="1">
              <a:spcBef>
                <a:spcPts val="0"/>
              </a:spcBef>
              <a:spcAft>
                <a:spcPts val="0"/>
              </a:spcAft>
              <a:defRPr/>
            </a:pPr>
            <a:endParaRPr lang="zh-CN" altLang="en-US" sz="1050" dirty="0">
              <a:solidFill>
                <a:schemeClr val="bg2">
                  <a:lumMod val="25000"/>
                </a:schemeClr>
              </a:solidFill>
              <a:latin typeface="+mn-lt"/>
              <a:ea typeface="+mn-ea"/>
            </a:endParaRPr>
          </a:p>
          <a:p>
            <a:pPr algn="r" eaLnBrk="1" fontAlgn="auto" hangingPunct="1">
              <a:spcBef>
                <a:spcPts val="0"/>
              </a:spcBef>
              <a:spcAft>
                <a:spcPts val="0"/>
              </a:spcAft>
              <a:defRPr/>
            </a:pPr>
            <a:endParaRPr lang="zh-CN" altLang="en-US" sz="1050" dirty="0">
              <a:solidFill>
                <a:schemeClr val="bg2">
                  <a:lumMod val="25000"/>
                </a:schemeClr>
              </a:solidFill>
              <a:latin typeface="+mn-lt"/>
              <a:ea typeface="+mn-ea"/>
            </a:endParaRPr>
          </a:p>
        </p:txBody>
      </p:sp>
      <p:sp>
        <p:nvSpPr>
          <p:cNvPr id="36" name="矩形 35"/>
          <p:cNvSpPr/>
          <p:nvPr/>
        </p:nvSpPr>
        <p:spPr>
          <a:xfrm>
            <a:off x="1801416" y="3343275"/>
            <a:ext cx="135850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7" name="矩形 36"/>
          <p:cNvSpPr/>
          <p:nvPr/>
        </p:nvSpPr>
        <p:spPr>
          <a:xfrm>
            <a:off x="785813" y="3611166"/>
            <a:ext cx="2374106" cy="1384995"/>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algn="r" eaLnBrk="1" fontAlgn="auto" hangingPunct="1">
              <a:spcBef>
                <a:spcPts val="0"/>
              </a:spcBef>
              <a:spcAft>
                <a:spcPts val="0"/>
              </a:spcAft>
              <a:defRPr/>
            </a:pPr>
            <a:endParaRPr lang="zh-CN" altLang="en-US" sz="1050" dirty="0">
              <a:solidFill>
                <a:schemeClr val="bg2">
                  <a:lumMod val="25000"/>
                </a:schemeClr>
              </a:solidFill>
              <a:latin typeface="+mn-lt"/>
              <a:ea typeface="+mn-ea"/>
            </a:endParaRPr>
          </a:p>
          <a:p>
            <a:pPr algn="r" eaLnBrk="1" fontAlgn="auto" hangingPunct="1">
              <a:spcBef>
                <a:spcPts val="0"/>
              </a:spcBef>
              <a:spcAft>
                <a:spcPts val="0"/>
              </a:spcAft>
              <a:defRPr/>
            </a:pPr>
            <a:endParaRPr lang="zh-CN" altLang="en-US" sz="1050" dirty="0">
              <a:solidFill>
                <a:schemeClr val="bg2">
                  <a:lumMod val="25000"/>
                </a:schemeClr>
              </a:solidFill>
              <a:latin typeface="+mn-lt"/>
              <a:ea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184">
        <p14:prism isContent="1" isInverted="1"/>
      </p:transition>
    </mc:Choice>
    <mc:Fallback xmlns="">
      <p:transition spd="slow" advTm="618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0-#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fill="hold"/>
                                        <p:tgtEl>
                                          <p:spTgt spid="34"/>
                                        </p:tgtEl>
                                        <p:attrNameLst>
                                          <p:attrName>ppt_x</p:attrName>
                                        </p:attrNameLst>
                                      </p:cBhvr>
                                      <p:tavLst>
                                        <p:tav tm="0">
                                          <p:val>
                                            <p:strVal val="0-#ppt_w/2"/>
                                          </p:val>
                                        </p:tav>
                                        <p:tav tm="100000">
                                          <p:val>
                                            <p:strVal val="#ppt_x"/>
                                          </p:val>
                                        </p:tav>
                                      </p:tavLst>
                                    </p:anim>
                                    <p:anim calcmode="lin" valueType="num">
                                      <p:cBhvr additive="base">
                                        <p:cTn id="51"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1+#ppt_w/2"/>
                                          </p:val>
                                        </p:tav>
                                        <p:tav tm="100000">
                                          <p:val>
                                            <p:strVal val="#ppt_x"/>
                                          </p:val>
                                        </p:tav>
                                      </p:tavLst>
                                    </p:anim>
                                    <p:anim calcmode="lin" valueType="num">
                                      <p:cBhvr additive="base">
                                        <p:cTn id="67" dur="500" fill="hold"/>
                                        <p:tgtEl>
                                          <p:spTgt spid="30"/>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fill="hold"/>
                                        <p:tgtEl>
                                          <p:spTgt spid="31"/>
                                        </p:tgtEl>
                                        <p:attrNameLst>
                                          <p:attrName>ppt_x</p:attrName>
                                        </p:attrNameLst>
                                      </p:cBhvr>
                                      <p:tavLst>
                                        <p:tav tm="0">
                                          <p:val>
                                            <p:strVal val="1+#ppt_w/2"/>
                                          </p:val>
                                        </p:tav>
                                        <p:tav tm="100000">
                                          <p:val>
                                            <p:strVal val="#ppt_x"/>
                                          </p:val>
                                        </p:tav>
                                      </p:tavLst>
                                    </p:anim>
                                    <p:anim calcmode="lin" valueType="num">
                                      <p:cBhvr additive="base">
                                        <p:cTn id="71"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2"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1+#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商业模式</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40" name="任意多边形 39"/>
          <p:cNvSpPr>
            <a:spLocks noChangeAspect="1"/>
          </p:cNvSpPr>
          <p:nvPr/>
        </p:nvSpPr>
        <p:spPr>
          <a:xfrm>
            <a:off x="4595813" y="1924050"/>
            <a:ext cx="1060847" cy="1058466"/>
          </a:xfrm>
          <a:custGeom>
            <a:avLst/>
            <a:gdLst>
              <a:gd name="connsiteX0" fmla="*/ 0 w 1415752"/>
              <a:gd name="connsiteY0" fmla="*/ 0 h 1411844"/>
              <a:gd name="connsiteX1" fmla="*/ 124347 w 1415752"/>
              <a:gd name="connsiteY1" fmla="*/ 6279 h 1411844"/>
              <a:gd name="connsiteX2" fmla="*/ 1409680 w 1415752"/>
              <a:gd name="connsiteY2" fmla="*/ 1291612 h 1411844"/>
              <a:gd name="connsiteX3" fmla="*/ 1415752 w 1415752"/>
              <a:gd name="connsiteY3" fmla="*/ 1411844 h 1411844"/>
              <a:gd name="connsiteX4" fmla="*/ 1055752 w 1415752"/>
              <a:gd name="connsiteY4" fmla="*/ 1411844 h 1411844"/>
              <a:gd name="connsiteX5" fmla="*/ 1051539 w 1415752"/>
              <a:gd name="connsiteY5" fmla="*/ 1328420 h 1411844"/>
              <a:gd name="connsiteX6" fmla="*/ 87539 w 1415752"/>
              <a:gd name="connsiteY6" fmla="*/ 364420 h 1411844"/>
              <a:gd name="connsiteX7" fmla="*/ 0 w 1415752"/>
              <a:gd name="connsiteY7" fmla="*/ 360000 h 1411844"/>
              <a:gd name="connsiteX8" fmla="*/ 0 w 1415752"/>
              <a:gd name="connsiteY8" fmla="*/ 0 h 1411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752" h="1411844">
                <a:moveTo>
                  <a:pt x="0" y="0"/>
                </a:moveTo>
                <a:lnTo>
                  <a:pt x="124347" y="6279"/>
                </a:lnTo>
                <a:cubicBezTo>
                  <a:pt x="802067" y="75105"/>
                  <a:pt x="1340854" y="613892"/>
                  <a:pt x="1409680" y="1291612"/>
                </a:cubicBezTo>
                <a:lnTo>
                  <a:pt x="1415752" y="1411844"/>
                </a:lnTo>
                <a:lnTo>
                  <a:pt x="1055752" y="1411844"/>
                </a:lnTo>
                <a:lnTo>
                  <a:pt x="1051539" y="1328420"/>
                </a:lnTo>
                <a:cubicBezTo>
                  <a:pt x="999920" y="820130"/>
                  <a:pt x="595829" y="416040"/>
                  <a:pt x="87539" y="364420"/>
                </a:cubicBezTo>
                <a:lnTo>
                  <a:pt x="0" y="360000"/>
                </a:lnTo>
                <a:lnTo>
                  <a:pt x="0" y="0"/>
                </a:lnTo>
                <a:close/>
              </a:path>
            </a:pathLst>
          </a:cu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任意多边形 40"/>
          <p:cNvSpPr>
            <a:spLocks noChangeAspect="1"/>
          </p:cNvSpPr>
          <p:nvPr/>
        </p:nvSpPr>
        <p:spPr>
          <a:xfrm>
            <a:off x="3499248" y="1924050"/>
            <a:ext cx="1054894" cy="1058466"/>
          </a:xfrm>
          <a:custGeom>
            <a:avLst/>
            <a:gdLst>
              <a:gd name="connsiteX0" fmla="*/ 1407521 w 1407521"/>
              <a:gd name="connsiteY0" fmla="*/ 0 h 1411429"/>
              <a:gd name="connsiteX1" fmla="*/ 1407521 w 1407521"/>
              <a:gd name="connsiteY1" fmla="*/ 360000 h 1411429"/>
              <a:gd name="connsiteX2" fmla="*/ 1328212 w 1407521"/>
              <a:gd name="connsiteY2" fmla="*/ 364005 h 1411429"/>
              <a:gd name="connsiteX3" fmla="*/ 364212 w 1407521"/>
              <a:gd name="connsiteY3" fmla="*/ 1328005 h 1411429"/>
              <a:gd name="connsiteX4" fmla="*/ 360000 w 1407521"/>
              <a:gd name="connsiteY4" fmla="*/ 1411429 h 1411429"/>
              <a:gd name="connsiteX5" fmla="*/ 0 w 1407521"/>
              <a:gd name="connsiteY5" fmla="*/ 1411429 h 1411429"/>
              <a:gd name="connsiteX6" fmla="*/ 6071 w 1407521"/>
              <a:gd name="connsiteY6" fmla="*/ 1291197 h 1411429"/>
              <a:gd name="connsiteX7" fmla="*/ 1291404 w 1407521"/>
              <a:gd name="connsiteY7" fmla="*/ 5864 h 1411429"/>
              <a:gd name="connsiteX8" fmla="*/ 1407521 w 1407521"/>
              <a:gd name="connsiteY8" fmla="*/ 0 h 1411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7521" h="1411429">
                <a:moveTo>
                  <a:pt x="1407521" y="0"/>
                </a:moveTo>
                <a:lnTo>
                  <a:pt x="1407521" y="360000"/>
                </a:lnTo>
                <a:lnTo>
                  <a:pt x="1328212" y="364005"/>
                </a:lnTo>
                <a:cubicBezTo>
                  <a:pt x="819922" y="415625"/>
                  <a:pt x="415832" y="819715"/>
                  <a:pt x="364212" y="1328005"/>
                </a:cubicBezTo>
                <a:lnTo>
                  <a:pt x="360000" y="1411429"/>
                </a:lnTo>
                <a:lnTo>
                  <a:pt x="0" y="1411429"/>
                </a:lnTo>
                <a:lnTo>
                  <a:pt x="6071" y="1291197"/>
                </a:lnTo>
                <a:cubicBezTo>
                  <a:pt x="74897" y="613477"/>
                  <a:pt x="613684" y="74690"/>
                  <a:pt x="1291404" y="5864"/>
                </a:cubicBezTo>
                <a:lnTo>
                  <a:pt x="1407521"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任意多边形 41"/>
          <p:cNvSpPr>
            <a:spLocks noChangeAspect="1"/>
          </p:cNvSpPr>
          <p:nvPr/>
        </p:nvSpPr>
        <p:spPr>
          <a:xfrm>
            <a:off x="3499248" y="3022998"/>
            <a:ext cx="1054894" cy="1058465"/>
          </a:xfrm>
          <a:custGeom>
            <a:avLst/>
            <a:gdLst>
              <a:gd name="connsiteX0" fmla="*/ 0 w 1407521"/>
              <a:gd name="connsiteY0" fmla="*/ 0 h 1411429"/>
              <a:gd name="connsiteX1" fmla="*/ 360000 w 1407521"/>
              <a:gd name="connsiteY1" fmla="*/ 0 h 1411429"/>
              <a:gd name="connsiteX2" fmla="*/ 364212 w 1407521"/>
              <a:gd name="connsiteY2" fmla="*/ 83424 h 1411429"/>
              <a:gd name="connsiteX3" fmla="*/ 1328212 w 1407521"/>
              <a:gd name="connsiteY3" fmla="*/ 1047424 h 1411429"/>
              <a:gd name="connsiteX4" fmla="*/ 1407521 w 1407521"/>
              <a:gd name="connsiteY4" fmla="*/ 1051429 h 1411429"/>
              <a:gd name="connsiteX5" fmla="*/ 1407521 w 1407521"/>
              <a:gd name="connsiteY5" fmla="*/ 1411429 h 1411429"/>
              <a:gd name="connsiteX6" fmla="*/ 1291404 w 1407521"/>
              <a:gd name="connsiteY6" fmla="*/ 1405565 h 1411429"/>
              <a:gd name="connsiteX7" fmla="*/ 6071 w 1407521"/>
              <a:gd name="connsiteY7" fmla="*/ 120232 h 1411429"/>
              <a:gd name="connsiteX8" fmla="*/ 0 w 1407521"/>
              <a:gd name="connsiteY8" fmla="*/ 0 h 1411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7521" h="1411429">
                <a:moveTo>
                  <a:pt x="0" y="0"/>
                </a:moveTo>
                <a:lnTo>
                  <a:pt x="360000" y="0"/>
                </a:lnTo>
                <a:lnTo>
                  <a:pt x="364212" y="83424"/>
                </a:lnTo>
                <a:cubicBezTo>
                  <a:pt x="415832" y="591714"/>
                  <a:pt x="819922" y="995805"/>
                  <a:pt x="1328212" y="1047424"/>
                </a:cubicBezTo>
                <a:lnTo>
                  <a:pt x="1407521" y="1051429"/>
                </a:lnTo>
                <a:lnTo>
                  <a:pt x="1407521" y="1411429"/>
                </a:lnTo>
                <a:lnTo>
                  <a:pt x="1291404" y="1405565"/>
                </a:lnTo>
                <a:cubicBezTo>
                  <a:pt x="613684" y="1336739"/>
                  <a:pt x="74897" y="797952"/>
                  <a:pt x="6071" y="120232"/>
                </a:cubicBezTo>
                <a:lnTo>
                  <a:pt x="0" y="0"/>
                </a:lnTo>
                <a:close/>
              </a:path>
            </a:pathLst>
          </a:cu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任意多边形 42"/>
          <p:cNvSpPr>
            <a:spLocks noChangeAspect="1"/>
          </p:cNvSpPr>
          <p:nvPr/>
        </p:nvSpPr>
        <p:spPr>
          <a:xfrm>
            <a:off x="4595813" y="3022998"/>
            <a:ext cx="1060847" cy="1059656"/>
          </a:xfrm>
          <a:custGeom>
            <a:avLst/>
            <a:gdLst>
              <a:gd name="connsiteX0" fmla="*/ 1055752 w 1415752"/>
              <a:gd name="connsiteY0" fmla="*/ 0 h 1411845"/>
              <a:gd name="connsiteX1" fmla="*/ 1415752 w 1415752"/>
              <a:gd name="connsiteY1" fmla="*/ 0 h 1411845"/>
              <a:gd name="connsiteX2" fmla="*/ 1409680 w 1415752"/>
              <a:gd name="connsiteY2" fmla="*/ 120232 h 1411845"/>
              <a:gd name="connsiteX3" fmla="*/ 124347 w 1415752"/>
              <a:gd name="connsiteY3" fmla="*/ 1405565 h 1411845"/>
              <a:gd name="connsiteX4" fmla="*/ 0 w 1415752"/>
              <a:gd name="connsiteY4" fmla="*/ 1411845 h 1411845"/>
              <a:gd name="connsiteX5" fmla="*/ 0 w 1415752"/>
              <a:gd name="connsiteY5" fmla="*/ 1051845 h 1411845"/>
              <a:gd name="connsiteX6" fmla="*/ 87539 w 1415752"/>
              <a:gd name="connsiteY6" fmla="*/ 1047424 h 1411845"/>
              <a:gd name="connsiteX7" fmla="*/ 1051539 w 1415752"/>
              <a:gd name="connsiteY7" fmla="*/ 83424 h 1411845"/>
              <a:gd name="connsiteX8" fmla="*/ 1055752 w 1415752"/>
              <a:gd name="connsiteY8" fmla="*/ 0 h 1411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752" h="1411845">
                <a:moveTo>
                  <a:pt x="1055752" y="0"/>
                </a:moveTo>
                <a:lnTo>
                  <a:pt x="1415752" y="0"/>
                </a:lnTo>
                <a:lnTo>
                  <a:pt x="1409680" y="120232"/>
                </a:lnTo>
                <a:cubicBezTo>
                  <a:pt x="1340854" y="797952"/>
                  <a:pt x="802067" y="1336739"/>
                  <a:pt x="124347" y="1405565"/>
                </a:cubicBezTo>
                <a:lnTo>
                  <a:pt x="0" y="1411845"/>
                </a:lnTo>
                <a:lnTo>
                  <a:pt x="0" y="1051845"/>
                </a:lnTo>
                <a:lnTo>
                  <a:pt x="87539" y="1047424"/>
                </a:lnTo>
                <a:cubicBezTo>
                  <a:pt x="595829" y="995805"/>
                  <a:pt x="999920" y="591714"/>
                  <a:pt x="1051539" y="83424"/>
                </a:cubicBezTo>
                <a:lnTo>
                  <a:pt x="1055752" y="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44" name="直接连接符 43"/>
          <p:cNvCxnSpPr>
            <a:cxnSpLocks noChangeAspect="1"/>
          </p:cNvCxnSpPr>
          <p:nvPr/>
        </p:nvCxnSpPr>
        <p:spPr>
          <a:xfrm>
            <a:off x="3499247" y="1924051"/>
            <a:ext cx="270272" cy="270272"/>
          </a:xfrm>
          <a:prstGeom prst="line">
            <a:avLst/>
          </a:prstGeom>
          <a:ln w="19050">
            <a:solidFill>
              <a:schemeClr val="bg2">
                <a:lumMod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a:cxnSpLocks noChangeAspect="1"/>
          </p:cNvCxnSpPr>
          <p:nvPr/>
        </p:nvCxnSpPr>
        <p:spPr>
          <a:xfrm>
            <a:off x="5387579" y="3812382"/>
            <a:ext cx="269081" cy="269081"/>
          </a:xfrm>
          <a:prstGeom prst="line">
            <a:avLst/>
          </a:prstGeom>
          <a:ln w="19050">
            <a:solidFill>
              <a:schemeClr val="bg2">
                <a:lumMod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a:cxnSpLocks noChangeAspect="1"/>
          </p:cNvCxnSpPr>
          <p:nvPr/>
        </p:nvCxnSpPr>
        <p:spPr>
          <a:xfrm rot="5400000">
            <a:off x="5386984" y="1924646"/>
            <a:ext cx="270272" cy="269081"/>
          </a:xfrm>
          <a:prstGeom prst="line">
            <a:avLst/>
          </a:prstGeom>
          <a:ln w="19050">
            <a:solidFill>
              <a:srgbClr val="FB710F"/>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a:cxnSpLocks noChangeAspect="1"/>
          </p:cNvCxnSpPr>
          <p:nvPr/>
        </p:nvCxnSpPr>
        <p:spPr>
          <a:xfrm rot="5400000">
            <a:off x="3499843" y="3811786"/>
            <a:ext cx="269081" cy="270272"/>
          </a:xfrm>
          <a:prstGeom prst="line">
            <a:avLst/>
          </a:prstGeom>
          <a:ln w="19050">
            <a:solidFill>
              <a:srgbClr val="FB710F"/>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8" name="Group 8"/>
          <p:cNvGrpSpPr>
            <a:grpSpLocks noChangeAspect="1"/>
          </p:cNvGrpSpPr>
          <p:nvPr/>
        </p:nvGrpSpPr>
        <p:grpSpPr bwMode="auto">
          <a:xfrm>
            <a:off x="4105558" y="2510433"/>
            <a:ext cx="932885" cy="945000"/>
            <a:chOff x="938" y="676"/>
            <a:chExt cx="308" cy="312"/>
          </a:xfrm>
          <a:solidFill>
            <a:schemeClr val="bg2">
              <a:lumMod val="25000"/>
            </a:schemeClr>
          </a:solidFill>
        </p:grpSpPr>
        <p:sp>
          <p:nvSpPr>
            <p:cNvPr id="49" name="Freeform 9"/>
            <p:cNvSpPr>
              <a:spLocks/>
            </p:cNvSpPr>
            <p:nvPr/>
          </p:nvSpPr>
          <p:spPr bwMode="auto">
            <a:xfrm>
              <a:off x="980" y="862"/>
              <a:ext cx="222" cy="10"/>
            </a:xfrm>
            <a:custGeom>
              <a:avLst/>
              <a:gdLst>
                <a:gd name="T0" fmla="*/ 90 w 92"/>
                <a:gd name="T1" fmla="*/ 4 h 4"/>
                <a:gd name="T2" fmla="*/ 2 w 92"/>
                <a:gd name="T3" fmla="*/ 4 h 4"/>
                <a:gd name="T4" fmla="*/ 0 w 92"/>
                <a:gd name="T5" fmla="*/ 2 h 4"/>
                <a:gd name="T6" fmla="*/ 2 w 92"/>
                <a:gd name="T7" fmla="*/ 0 h 4"/>
                <a:gd name="T8" fmla="*/ 90 w 92"/>
                <a:gd name="T9" fmla="*/ 0 h 4"/>
                <a:gd name="T10" fmla="*/ 92 w 92"/>
                <a:gd name="T11" fmla="*/ 2 h 4"/>
                <a:gd name="T12" fmla="*/ 90 w 92"/>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92" h="4">
                  <a:moveTo>
                    <a:pt x="90" y="4"/>
                  </a:moveTo>
                  <a:cubicBezTo>
                    <a:pt x="2" y="4"/>
                    <a:pt x="2" y="4"/>
                    <a:pt x="2" y="4"/>
                  </a:cubicBezTo>
                  <a:cubicBezTo>
                    <a:pt x="0" y="4"/>
                    <a:pt x="0" y="3"/>
                    <a:pt x="0" y="2"/>
                  </a:cubicBezTo>
                  <a:cubicBezTo>
                    <a:pt x="0" y="1"/>
                    <a:pt x="0" y="0"/>
                    <a:pt x="2" y="0"/>
                  </a:cubicBezTo>
                  <a:cubicBezTo>
                    <a:pt x="90" y="0"/>
                    <a:pt x="90" y="0"/>
                    <a:pt x="90" y="0"/>
                  </a:cubicBezTo>
                  <a:cubicBezTo>
                    <a:pt x="91" y="0"/>
                    <a:pt x="92" y="1"/>
                    <a:pt x="92" y="2"/>
                  </a:cubicBezTo>
                  <a:cubicBezTo>
                    <a:pt x="92" y="3"/>
                    <a:pt x="91" y="4"/>
                    <a:pt x="9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10"/>
            <p:cNvSpPr>
              <a:spLocks/>
            </p:cNvSpPr>
            <p:nvPr/>
          </p:nvSpPr>
          <p:spPr bwMode="auto">
            <a:xfrm>
              <a:off x="1045" y="925"/>
              <a:ext cx="94" cy="10"/>
            </a:xfrm>
            <a:custGeom>
              <a:avLst/>
              <a:gdLst>
                <a:gd name="T0" fmla="*/ 37 w 39"/>
                <a:gd name="T1" fmla="*/ 4 h 4"/>
                <a:gd name="T2" fmla="*/ 2 w 39"/>
                <a:gd name="T3" fmla="*/ 4 h 4"/>
                <a:gd name="T4" fmla="*/ 0 w 39"/>
                <a:gd name="T5" fmla="*/ 2 h 4"/>
                <a:gd name="T6" fmla="*/ 2 w 39"/>
                <a:gd name="T7" fmla="*/ 0 h 4"/>
                <a:gd name="T8" fmla="*/ 37 w 39"/>
                <a:gd name="T9" fmla="*/ 0 h 4"/>
                <a:gd name="T10" fmla="*/ 39 w 39"/>
                <a:gd name="T11" fmla="*/ 2 h 4"/>
                <a:gd name="T12" fmla="*/ 37 w 39"/>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9" h="4">
                  <a:moveTo>
                    <a:pt x="37" y="4"/>
                  </a:moveTo>
                  <a:cubicBezTo>
                    <a:pt x="2" y="4"/>
                    <a:pt x="2" y="4"/>
                    <a:pt x="2" y="4"/>
                  </a:cubicBezTo>
                  <a:cubicBezTo>
                    <a:pt x="1" y="4"/>
                    <a:pt x="0" y="3"/>
                    <a:pt x="0" y="2"/>
                  </a:cubicBezTo>
                  <a:cubicBezTo>
                    <a:pt x="0" y="1"/>
                    <a:pt x="1" y="0"/>
                    <a:pt x="2" y="0"/>
                  </a:cubicBezTo>
                  <a:cubicBezTo>
                    <a:pt x="37" y="0"/>
                    <a:pt x="37" y="0"/>
                    <a:pt x="37" y="0"/>
                  </a:cubicBezTo>
                  <a:cubicBezTo>
                    <a:pt x="38" y="0"/>
                    <a:pt x="39" y="1"/>
                    <a:pt x="39" y="2"/>
                  </a:cubicBezTo>
                  <a:cubicBezTo>
                    <a:pt x="39" y="3"/>
                    <a:pt x="38" y="4"/>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11"/>
            <p:cNvSpPr>
              <a:spLocks noEditPoints="1"/>
            </p:cNvSpPr>
            <p:nvPr/>
          </p:nvSpPr>
          <p:spPr bwMode="auto">
            <a:xfrm>
              <a:off x="938" y="676"/>
              <a:ext cx="308" cy="312"/>
            </a:xfrm>
            <a:custGeom>
              <a:avLst/>
              <a:gdLst>
                <a:gd name="T0" fmla="*/ 120 w 127"/>
                <a:gd name="T1" fmla="*/ 129 h 129"/>
                <a:gd name="T2" fmla="*/ 6 w 127"/>
                <a:gd name="T3" fmla="*/ 129 h 129"/>
                <a:gd name="T4" fmla="*/ 0 w 127"/>
                <a:gd name="T5" fmla="*/ 123 h 129"/>
                <a:gd name="T6" fmla="*/ 0 w 127"/>
                <a:gd name="T7" fmla="*/ 116 h 129"/>
                <a:gd name="T8" fmla="*/ 0 w 127"/>
                <a:gd name="T9" fmla="*/ 116 h 129"/>
                <a:gd name="T10" fmla="*/ 0 w 127"/>
                <a:gd name="T11" fmla="*/ 115 h 129"/>
                <a:gd name="T12" fmla="*/ 9 w 127"/>
                <a:gd name="T13" fmla="*/ 77 h 129"/>
                <a:gd name="T14" fmla="*/ 9 w 127"/>
                <a:gd name="T15" fmla="*/ 58 h 129"/>
                <a:gd name="T16" fmla="*/ 9 w 127"/>
                <a:gd name="T17" fmla="*/ 7 h 129"/>
                <a:gd name="T18" fmla="*/ 17 w 127"/>
                <a:gd name="T19" fmla="*/ 0 h 129"/>
                <a:gd name="T20" fmla="*/ 108 w 127"/>
                <a:gd name="T21" fmla="*/ 0 h 129"/>
                <a:gd name="T22" fmla="*/ 116 w 127"/>
                <a:gd name="T23" fmla="*/ 7 h 129"/>
                <a:gd name="T24" fmla="*/ 116 w 127"/>
                <a:gd name="T25" fmla="*/ 77 h 129"/>
                <a:gd name="T26" fmla="*/ 127 w 127"/>
                <a:gd name="T27" fmla="*/ 115 h 129"/>
                <a:gd name="T28" fmla="*/ 127 w 127"/>
                <a:gd name="T29" fmla="*/ 115 h 129"/>
                <a:gd name="T30" fmla="*/ 127 w 127"/>
                <a:gd name="T31" fmla="*/ 116 h 129"/>
                <a:gd name="T32" fmla="*/ 127 w 127"/>
                <a:gd name="T33" fmla="*/ 124 h 129"/>
                <a:gd name="T34" fmla="*/ 120 w 127"/>
                <a:gd name="T35" fmla="*/ 129 h 129"/>
                <a:gd name="T36" fmla="*/ 4 w 127"/>
                <a:gd name="T37" fmla="*/ 119 h 129"/>
                <a:gd name="T38" fmla="*/ 4 w 127"/>
                <a:gd name="T39" fmla="*/ 123 h 129"/>
                <a:gd name="T40" fmla="*/ 6 w 127"/>
                <a:gd name="T41" fmla="*/ 125 h 129"/>
                <a:gd name="T42" fmla="*/ 120 w 127"/>
                <a:gd name="T43" fmla="*/ 125 h 129"/>
                <a:gd name="T44" fmla="*/ 123 w 127"/>
                <a:gd name="T45" fmla="*/ 124 h 129"/>
                <a:gd name="T46" fmla="*/ 123 w 127"/>
                <a:gd name="T47" fmla="*/ 119 h 129"/>
                <a:gd name="T48" fmla="*/ 118 w 127"/>
                <a:gd name="T49" fmla="*/ 119 h 129"/>
                <a:gd name="T50" fmla="*/ 9 w 127"/>
                <a:gd name="T51" fmla="*/ 119 h 129"/>
                <a:gd name="T52" fmla="*/ 4 w 127"/>
                <a:gd name="T53" fmla="*/ 119 h 129"/>
                <a:gd name="T54" fmla="*/ 4 w 127"/>
                <a:gd name="T55" fmla="*/ 115 h 129"/>
                <a:gd name="T56" fmla="*/ 9 w 127"/>
                <a:gd name="T57" fmla="*/ 115 h 129"/>
                <a:gd name="T58" fmla="*/ 118 w 127"/>
                <a:gd name="T59" fmla="*/ 115 h 129"/>
                <a:gd name="T60" fmla="*/ 123 w 127"/>
                <a:gd name="T61" fmla="*/ 115 h 129"/>
                <a:gd name="T62" fmla="*/ 112 w 127"/>
                <a:gd name="T63" fmla="*/ 78 h 129"/>
                <a:gd name="T64" fmla="*/ 112 w 127"/>
                <a:gd name="T65" fmla="*/ 77 h 129"/>
                <a:gd name="T66" fmla="*/ 112 w 127"/>
                <a:gd name="T67" fmla="*/ 7 h 129"/>
                <a:gd name="T68" fmla="*/ 108 w 127"/>
                <a:gd name="T69" fmla="*/ 4 h 129"/>
                <a:gd name="T70" fmla="*/ 17 w 127"/>
                <a:gd name="T71" fmla="*/ 4 h 129"/>
                <a:gd name="T72" fmla="*/ 13 w 127"/>
                <a:gd name="T73" fmla="*/ 7 h 129"/>
                <a:gd name="T74" fmla="*/ 13 w 127"/>
                <a:gd name="T75" fmla="*/ 77 h 129"/>
                <a:gd name="T76" fmla="*/ 13 w 127"/>
                <a:gd name="T77" fmla="*/ 78 h 129"/>
                <a:gd name="T78" fmla="*/ 4 w 127"/>
                <a:gd name="T79" fmla="*/ 11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7" h="129">
                  <a:moveTo>
                    <a:pt x="120" y="129"/>
                  </a:moveTo>
                  <a:cubicBezTo>
                    <a:pt x="6" y="129"/>
                    <a:pt x="6" y="129"/>
                    <a:pt x="6" y="129"/>
                  </a:cubicBezTo>
                  <a:cubicBezTo>
                    <a:pt x="3" y="129"/>
                    <a:pt x="0" y="126"/>
                    <a:pt x="0" y="123"/>
                  </a:cubicBezTo>
                  <a:cubicBezTo>
                    <a:pt x="0" y="116"/>
                    <a:pt x="0" y="116"/>
                    <a:pt x="0" y="116"/>
                  </a:cubicBezTo>
                  <a:cubicBezTo>
                    <a:pt x="0" y="116"/>
                    <a:pt x="0" y="116"/>
                    <a:pt x="0" y="116"/>
                  </a:cubicBezTo>
                  <a:cubicBezTo>
                    <a:pt x="0" y="116"/>
                    <a:pt x="0" y="115"/>
                    <a:pt x="0" y="115"/>
                  </a:cubicBezTo>
                  <a:cubicBezTo>
                    <a:pt x="9" y="77"/>
                    <a:pt x="9" y="77"/>
                    <a:pt x="9" y="77"/>
                  </a:cubicBezTo>
                  <a:cubicBezTo>
                    <a:pt x="9" y="58"/>
                    <a:pt x="9" y="58"/>
                    <a:pt x="9" y="58"/>
                  </a:cubicBezTo>
                  <a:cubicBezTo>
                    <a:pt x="9" y="7"/>
                    <a:pt x="9" y="7"/>
                    <a:pt x="9" y="7"/>
                  </a:cubicBezTo>
                  <a:cubicBezTo>
                    <a:pt x="9" y="3"/>
                    <a:pt x="13" y="0"/>
                    <a:pt x="17" y="0"/>
                  </a:cubicBezTo>
                  <a:cubicBezTo>
                    <a:pt x="108" y="0"/>
                    <a:pt x="108" y="0"/>
                    <a:pt x="108" y="0"/>
                  </a:cubicBezTo>
                  <a:cubicBezTo>
                    <a:pt x="112" y="0"/>
                    <a:pt x="116" y="3"/>
                    <a:pt x="116" y="7"/>
                  </a:cubicBezTo>
                  <a:cubicBezTo>
                    <a:pt x="116" y="77"/>
                    <a:pt x="116" y="77"/>
                    <a:pt x="116" y="77"/>
                  </a:cubicBezTo>
                  <a:cubicBezTo>
                    <a:pt x="127" y="115"/>
                    <a:pt x="127" y="115"/>
                    <a:pt x="127" y="115"/>
                  </a:cubicBezTo>
                  <a:cubicBezTo>
                    <a:pt x="127" y="115"/>
                    <a:pt x="127" y="115"/>
                    <a:pt x="127" y="115"/>
                  </a:cubicBezTo>
                  <a:cubicBezTo>
                    <a:pt x="127" y="115"/>
                    <a:pt x="127" y="116"/>
                    <a:pt x="127" y="116"/>
                  </a:cubicBezTo>
                  <a:cubicBezTo>
                    <a:pt x="127" y="124"/>
                    <a:pt x="127" y="124"/>
                    <a:pt x="127" y="124"/>
                  </a:cubicBezTo>
                  <a:cubicBezTo>
                    <a:pt x="127" y="127"/>
                    <a:pt x="124" y="129"/>
                    <a:pt x="120" y="129"/>
                  </a:cubicBezTo>
                  <a:close/>
                  <a:moveTo>
                    <a:pt x="4" y="119"/>
                  </a:moveTo>
                  <a:cubicBezTo>
                    <a:pt x="4" y="123"/>
                    <a:pt x="4" y="123"/>
                    <a:pt x="4" y="123"/>
                  </a:cubicBezTo>
                  <a:cubicBezTo>
                    <a:pt x="4" y="124"/>
                    <a:pt x="5" y="125"/>
                    <a:pt x="6" y="125"/>
                  </a:cubicBezTo>
                  <a:cubicBezTo>
                    <a:pt x="120" y="125"/>
                    <a:pt x="120" y="125"/>
                    <a:pt x="120" y="125"/>
                  </a:cubicBezTo>
                  <a:cubicBezTo>
                    <a:pt x="122" y="125"/>
                    <a:pt x="123" y="124"/>
                    <a:pt x="123" y="124"/>
                  </a:cubicBezTo>
                  <a:cubicBezTo>
                    <a:pt x="123" y="119"/>
                    <a:pt x="123" y="119"/>
                    <a:pt x="123" y="119"/>
                  </a:cubicBezTo>
                  <a:cubicBezTo>
                    <a:pt x="122" y="119"/>
                    <a:pt x="120" y="119"/>
                    <a:pt x="118" y="119"/>
                  </a:cubicBezTo>
                  <a:cubicBezTo>
                    <a:pt x="9" y="119"/>
                    <a:pt x="9" y="119"/>
                    <a:pt x="9" y="119"/>
                  </a:cubicBezTo>
                  <a:cubicBezTo>
                    <a:pt x="7" y="119"/>
                    <a:pt x="5" y="119"/>
                    <a:pt x="4" y="119"/>
                  </a:cubicBezTo>
                  <a:close/>
                  <a:moveTo>
                    <a:pt x="4" y="115"/>
                  </a:moveTo>
                  <a:cubicBezTo>
                    <a:pt x="5" y="115"/>
                    <a:pt x="7" y="115"/>
                    <a:pt x="9" y="115"/>
                  </a:cubicBezTo>
                  <a:cubicBezTo>
                    <a:pt x="118" y="115"/>
                    <a:pt x="118" y="115"/>
                    <a:pt x="118" y="115"/>
                  </a:cubicBezTo>
                  <a:cubicBezTo>
                    <a:pt x="120" y="115"/>
                    <a:pt x="122" y="115"/>
                    <a:pt x="123" y="115"/>
                  </a:cubicBezTo>
                  <a:cubicBezTo>
                    <a:pt x="112" y="78"/>
                    <a:pt x="112" y="78"/>
                    <a:pt x="112" y="78"/>
                  </a:cubicBezTo>
                  <a:cubicBezTo>
                    <a:pt x="112" y="78"/>
                    <a:pt x="112" y="77"/>
                    <a:pt x="112" y="77"/>
                  </a:cubicBezTo>
                  <a:cubicBezTo>
                    <a:pt x="112" y="7"/>
                    <a:pt x="112" y="7"/>
                    <a:pt x="112" y="7"/>
                  </a:cubicBezTo>
                  <a:cubicBezTo>
                    <a:pt x="112" y="6"/>
                    <a:pt x="110" y="4"/>
                    <a:pt x="108" y="4"/>
                  </a:cubicBezTo>
                  <a:cubicBezTo>
                    <a:pt x="17" y="4"/>
                    <a:pt x="17" y="4"/>
                    <a:pt x="17" y="4"/>
                  </a:cubicBezTo>
                  <a:cubicBezTo>
                    <a:pt x="15" y="4"/>
                    <a:pt x="13" y="6"/>
                    <a:pt x="13" y="7"/>
                  </a:cubicBezTo>
                  <a:cubicBezTo>
                    <a:pt x="13" y="77"/>
                    <a:pt x="13" y="77"/>
                    <a:pt x="13" y="77"/>
                  </a:cubicBezTo>
                  <a:cubicBezTo>
                    <a:pt x="13" y="77"/>
                    <a:pt x="13" y="78"/>
                    <a:pt x="13" y="78"/>
                  </a:cubicBezTo>
                  <a:lnTo>
                    <a:pt x="4"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2"/>
            <p:cNvSpPr>
              <a:spLocks/>
            </p:cNvSpPr>
            <p:nvPr/>
          </p:nvSpPr>
          <p:spPr bwMode="auto">
            <a:xfrm>
              <a:off x="1059" y="959"/>
              <a:ext cx="66" cy="15"/>
            </a:xfrm>
            <a:custGeom>
              <a:avLst/>
              <a:gdLst>
                <a:gd name="T0" fmla="*/ 24 w 27"/>
                <a:gd name="T1" fmla="*/ 6 h 6"/>
                <a:gd name="T2" fmla="*/ 3 w 27"/>
                <a:gd name="T3" fmla="*/ 6 h 6"/>
                <a:gd name="T4" fmla="*/ 0 w 27"/>
                <a:gd name="T5" fmla="*/ 2 h 6"/>
                <a:gd name="T6" fmla="*/ 1 w 27"/>
                <a:gd name="T7" fmla="*/ 0 h 6"/>
                <a:gd name="T8" fmla="*/ 3 w 27"/>
                <a:gd name="T9" fmla="*/ 2 h 6"/>
                <a:gd name="T10" fmla="*/ 3 w 27"/>
                <a:gd name="T11" fmla="*/ 3 h 6"/>
                <a:gd name="T12" fmla="*/ 24 w 27"/>
                <a:gd name="T13" fmla="*/ 3 h 6"/>
                <a:gd name="T14" fmla="*/ 24 w 27"/>
                <a:gd name="T15" fmla="*/ 2 h 6"/>
                <a:gd name="T16" fmla="*/ 26 w 27"/>
                <a:gd name="T17" fmla="*/ 0 h 6"/>
                <a:gd name="T18" fmla="*/ 27 w 27"/>
                <a:gd name="T19" fmla="*/ 2 h 6"/>
                <a:gd name="T20" fmla="*/ 24 w 27"/>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6">
                  <a:moveTo>
                    <a:pt x="24" y="6"/>
                  </a:moveTo>
                  <a:cubicBezTo>
                    <a:pt x="3" y="6"/>
                    <a:pt x="3" y="6"/>
                    <a:pt x="3" y="6"/>
                  </a:cubicBezTo>
                  <a:cubicBezTo>
                    <a:pt x="1" y="6"/>
                    <a:pt x="0" y="4"/>
                    <a:pt x="0" y="2"/>
                  </a:cubicBezTo>
                  <a:cubicBezTo>
                    <a:pt x="0" y="1"/>
                    <a:pt x="0" y="0"/>
                    <a:pt x="1" y="0"/>
                  </a:cubicBezTo>
                  <a:cubicBezTo>
                    <a:pt x="2" y="0"/>
                    <a:pt x="3" y="1"/>
                    <a:pt x="3" y="2"/>
                  </a:cubicBezTo>
                  <a:cubicBezTo>
                    <a:pt x="3" y="2"/>
                    <a:pt x="3" y="3"/>
                    <a:pt x="3" y="3"/>
                  </a:cubicBezTo>
                  <a:cubicBezTo>
                    <a:pt x="24" y="3"/>
                    <a:pt x="24" y="3"/>
                    <a:pt x="24" y="3"/>
                  </a:cubicBezTo>
                  <a:cubicBezTo>
                    <a:pt x="24" y="3"/>
                    <a:pt x="24" y="2"/>
                    <a:pt x="24" y="2"/>
                  </a:cubicBezTo>
                  <a:cubicBezTo>
                    <a:pt x="24" y="1"/>
                    <a:pt x="25" y="0"/>
                    <a:pt x="26" y="0"/>
                  </a:cubicBezTo>
                  <a:cubicBezTo>
                    <a:pt x="27" y="0"/>
                    <a:pt x="27" y="1"/>
                    <a:pt x="27" y="2"/>
                  </a:cubicBezTo>
                  <a:cubicBezTo>
                    <a:pt x="27" y="4"/>
                    <a:pt x="26" y="6"/>
                    <a:pt x="2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3"/>
            <p:cNvSpPr>
              <a:spLocks noEditPoints="1"/>
            </p:cNvSpPr>
            <p:nvPr/>
          </p:nvSpPr>
          <p:spPr bwMode="auto">
            <a:xfrm>
              <a:off x="1062" y="724"/>
              <a:ext cx="63" cy="97"/>
            </a:xfrm>
            <a:custGeom>
              <a:avLst/>
              <a:gdLst>
                <a:gd name="T0" fmla="*/ 12 w 26"/>
                <a:gd name="T1" fmla="*/ 40 h 40"/>
                <a:gd name="T2" fmla="*/ 6 w 26"/>
                <a:gd name="T3" fmla="*/ 34 h 40"/>
                <a:gd name="T4" fmla="*/ 6 w 26"/>
                <a:gd name="T5" fmla="*/ 25 h 40"/>
                <a:gd name="T6" fmla="*/ 0 w 26"/>
                <a:gd name="T7" fmla="*/ 13 h 40"/>
                <a:gd name="T8" fmla="*/ 13 w 26"/>
                <a:gd name="T9" fmla="*/ 0 h 40"/>
                <a:gd name="T10" fmla="*/ 26 w 26"/>
                <a:gd name="T11" fmla="*/ 13 h 40"/>
                <a:gd name="T12" fmla="*/ 18 w 26"/>
                <a:gd name="T13" fmla="*/ 25 h 40"/>
                <a:gd name="T14" fmla="*/ 18 w 26"/>
                <a:gd name="T15" fmla="*/ 34 h 40"/>
                <a:gd name="T16" fmla="*/ 12 w 26"/>
                <a:gd name="T17" fmla="*/ 40 h 40"/>
                <a:gd name="T18" fmla="*/ 13 w 26"/>
                <a:gd name="T19" fmla="*/ 4 h 40"/>
                <a:gd name="T20" fmla="*/ 4 w 26"/>
                <a:gd name="T21" fmla="*/ 13 h 40"/>
                <a:gd name="T22" fmla="*/ 9 w 26"/>
                <a:gd name="T23" fmla="*/ 22 h 40"/>
                <a:gd name="T24" fmla="*/ 10 w 26"/>
                <a:gd name="T25" fmla="*/ 24 h 40"/>
                <a:gd name="T26" fmla="*/ 10 w 26"/>
                <a:gd name="T27" fmla="*/ 34 h 40"/>
                <a:gd name="T28" fmla="*/ 12 w 26"/>
                <a:gd name="T29" fmla="*/ 36 h 40"/>
                <a:gd name="T30" fmla="*/ 14 w 26"/>
                <a:gd name="T31" fmla="*/ 34 h 40"/>
                <a:gd name="T32" fmla="*/ 14 w 26"/>
                <a:gd name="T33" fmla="*/ 24 h 40"/>
                <a:gd name="T34" fmla="*/ 16 w 26"/>
                <a:gd name="T35" fmla="*/ 22 h 40"/>
                <a:gd name="T36" fmla="*/ 22 w 26"/>
                <a:gd name="T37" fmla="*/ 13 h 40"/>
                <a:gd name="T38" fmla="*/ 13 w 26"/>
                <a:gd name="T39"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40">
                  <a:moveTo>
                    <a:pt x="12" y="40"/>
                  </a:moveTo>
                  <a:cubicBezTo>
                    <a:pt x="9" y="40"/>
                    <a:pt x="6" y="37"/>
                    <a:pt x="6" y="34"/>
                  </a:cubicBezTo>
                  <a:cubicBezTo>
                    <a:pt x="6" y="25"/>
                    <a:pt x="6" y="25"/>
                    <a:pt x="6" y="25"/>
                  </a:cubicBezTo>
                  <a:cubicBezTo>
                    <a:pt x="2" y="23"/>
                    <a:pt x="0" y="18"/>
                    <a:pt x="0" y="13"/>
                  </a:cubicBezTo>
                  <a:cubicBezTo>
                    <a:pt x="0" y="6"/>
                    <a:pt x="5" y="0"/>
                    <a:pt x="13" y="0"/>
                  </a:cubicBezTo>
                  <a:cubicBezTo>
                    <a:pt x="20" y="0"/>
                    <a:pt x="26" y="6"/>
                    <a:pt x="26" y="13"/>
                  </a:cubicBezTo>
                  <a:cubicBezTo>
                    <a:pt x="26" y="18"/>
                    <a:pt x="23" y="23"/>
                    <a:pt x="18" y="25"/>
                  </a:cubicBezTo>
                  <a:cubicBezTo>
                    <a:pt x="18" y="34"/>
                    <a:pt x="18" y="34"/>
                    <a:pt x="18" y="34"/>
                  </a:cubicBezTo>
                  <a:cubicBezTo>
                    <a:pt x="18" y="37"/>
                    <a:pt x="16" y="40"/>
                    <a:pt x="12" y="40"/>
                  </a:cubicBezTo>
                  <a:close/>
                  <a:moveTo>
                    <a:pt x="13" y="4"/>
                  </a:moveTo>
                  <a:cubicBezTo>
                    <a:pt x="8" y="4"/>
                    <a:pt x="4" y="8"/>
                    <a:pt x="4" y="13"/>
                  </a:cubicBezTo>
                  <a:cubicBezTo>
                    <a:pt x="4" y="17"/>
                    <a:pt x="6" y="20"/>
                    <a:pt x="9" y="22"/>
                  </a:cubicBezTo>
                  <a:cubicBezTo>
                    <a:pt x="10" y="22"/>
                    <a:pt x="10" y="23"/>
                    <a:pt x="10" y="24"/>
                  </a:cubicBezTo>
                  <a:cubicBezTo>
                    <a:pt x="10" y="34"/>
                    <a:pt x="10" y="34"/>
                    <a:pt x="10" y="34"/>
                  </a:cubicBezTo>
                  <a:cubicBezTo>
                    <a:pt x="10" y="35"/>
                    <a:pt x="11" y="36"/>
                    <a:pt x="12" y="36"/>
                  </a:cubicBezTo>
                  <a:cubicBezTo>
                    <a:pt x="13" y="36"/>
                    <a:pt x="14" y="35"/>
                    <a:pt x="14" y="34"/>
                  </a:cubicBezTo>
                  <a:cubicBezTo>
                    <a:pt x="14" y="24"/>
                    <a:pt x="14" y="24"/>
                    <a:pt x="14" y="24"/>
                  </a:cubicBezTo>
                  <a:cubicBezTo>
                    <a:pt x="14" y="23"/>
                    <a:pt x="15" y="22"/>
                    <a:pt x="16" y="22"/>
                  </a:cubicBezTo>
                  <a:cubicBezTo>
                    <a:pt x="19" y="21"/>
                    <a:pt x="22" y="17"/>
                    <a:pt x="22" y="13"/>
                  </a:cubicBezTo>
                  <a:cubicBezTo>
                    <a:pt x="22" y="8"/>
                    <a:pt x="17" y="4"/>
                    <a:pt x="1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4"/>
            <p:cNvSpPr>
              <a:spLocks noEditPoints="1"/>
            </p:cNvSpPr>
            <p:nvPr/>
          </p:nvSpPr>
          <p:spPr bwMode="auto">
            <a:xfrm>
              <a:off x="977" y="695"/>
              <a:ext cx="225" cy="153"/>
            </a:xfrm>
            <a:custGeom>
              <a:avLst/>
              <a:gdLst>
                <a:gd name="T0" fmla="*/ 87 w 93"/>
                <a:gd name="T1" fmla="*/ 63 h 63"/>
                <a:gd name="T2" fmla="*/ 6 w 93"/>
                <a:gd name="T3" fmla="*/ 63 h 63"/>
                <a:gd name="T4" fmla="*/ 0 w 93"/>
                <a:gd name="T5" fmla="*/ 57 h 63"/>
                <a:gd name="T6" fmla="*/ 0 w 93"/>
                <a:gd name="T7" fmla="*/ 6 h 63"/>
                <a:gd name="T8" fmla="*/ 6 w 93"/>
                <a:gd name="T9" fmla="*/ 0 h 63"/>
                <a:gd name="T10" fmla="*/ 87 w 93"/>
                <a:gd name="T11" fmla="*/ 0 h 63"/>
                <a:gd name="T12" fmla="*/ 93 w 93"/>
                <a:gd name="T13" fmla="*/ 6 h 63"/>
                <a:gd name="T14" fmla="*/ 93 w 93"/>
                <a:gd name="T15" fmla="*/ 57 h 63"/>
                <a:gd name="T16" fmla="*/ 87 w 93"/>
                <a:gd name="T17" fmla="*/ 63 h 63"/>
                <a:gd name="T18" fmla="*/ 6 w 93"/>
                <a:gd name="T19" fmla="*/ 4 h 63"/>
                <a:gd name="T20" fmla="*/ 4 w 93"/>
                <a:gd name="T21" fmla="*/ 6 h 63"/>
                <a:gd name="T22" fmla="*/ 4 w 93"/>
                <a:gd name="T23" fmla="*/ 57 h 63"/>
                <a:gd name="T24" fmla="*/ 6 w 93"/>
                <a:gd name="T25" fmla="*/ 59 h 63"/>
                <a:gd name="T26" fmla="*/ 87 w 93"/>
                <a:gd name="T27" fmla="*/ 59 h 63"/>
                <a:gd name="T28" fmla="*/ 89 w 93"/>
                <a:gd name="T29" fmla="*/ 57 h 63"/>
                <a:gd name="T30" fmla="*/ 89 w 93"/>
                <a:gd name="T31" fmla="*/ 6 h 63"/>
                <a:gd name="T32" fmla="*/ 87 w 93"/>
                <a:gd name="T33" fmla="*/ 4 h 63"/>
                <a:gd name="T34" fmla="*/ 6 w 93"/>
                <a:gd name="T35"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63">
                  <a:moveTo>
                    <a:pt x="87" y="63"/>
                  </a:moveTo>
                  <a:cubicBezTo>
                    <a:pt x="6" y="63"/>
                    <a:pt x="6" y="63"/>
                    <a:pt x="6" y="63"/>
                  </a:cubicBezTo>
                  <a:cubicBezTo>
                    <a:pt x="3" y="63"/>
                    <a:pt x="0" y="60"/>
                    <a:pt x="0" y="57"/>
                  </a:cubicBezTo>
                  <a:cubicBezTo>
                    <a:pt x="0" y="6"/>
                    <a:pt x="0" y="6"/>
                    <a:pt x="0" y="6"/>
                  </a:cubicBezTo>
                  <a:cubicBezTo>
                    <a:pt x="0" y="2"/>
                    <a:pt x="3" y="0"/>
                    <a:pt x="6" y="0"/>
                  </a:cubicBezTo>
                  <a:cubicBezTo>
                    <a:pt x="87" y="0"/>
                    <a:pt x="87" y="0"/>
                    <a:pt x="87" y="0"/>
                  </a:cubicBezTo>
                  <a:cubicBezTo>
                    <a:pt x="90" y="0"/>
                    <a:pt x="93" y="2"/>
                    <a:pt x="93" y="6"/>
                  </a:cubicBezTo>
                  <a:cubicBezTo>
                    <a:pt x="93" y="57"/>
                    <a:pt x="93" y="57"/>
                    <a:pt x="93" y="57"/>
                  </a:cubicBezTo>
                  <a:cubicBezTo>
                    <a:pt x="93" y="60"/>
                    <a:pt x="90" y="63"/>
                    <a:pt x="87" y="63"/>
                  </a:cubicBezTo>
                  <a:close/>
                  <a:moveTo>
                    <a:pt x="6" y="4"/>
                  </a:moveTo>
                  <a:cubicBezTo>
                    <a:pt x="5" y="4"/>
                    <a:pt x="4" y="5"/>
                    <a:pt x="4" y="6"/>
                  </a:cubicBezTo>
                  <a:cubicBezTo>
                    <a:pt x="4" y="57"/>
                    <a:pt x="4" y="57"/>
                    <a:pt x="4" y="57"/>
                  </a:cubicBezTo>
                  <a:cubicBezTo>
                    <a:pt x="4" y="58"/>
                    <a:pt x="5" y="59"/>
                    <a:pt x="6" y="59"/>
                  </a:cubicBezTo>
                  <a:cubicBezTo>
                    <a:pt x="87" y="59"/>
                    <a:pt x="87" y="59"/>
                    <a:pt x="87" y="59"/>
                  </a:cubicBezTo>
                  <a:cubicBezTo>
                    <a:pt x="88" y="59"/>
                    <a:pt x="89" y="58"/>
                    <a:pt x="89" y="57"/>
                  </a:cubicBezTo>
                  <a:cubicBezTo>
                    <a:pt x="89" y="6"/>
                    <a:pt x="89" y="6"/>
                    <a:pt x="89" y="6"/>
                  </a:cubicBezTo>
                  <a:cubicBezTo>
                    <a:pt x="89" y="5"/>
                    <a:pt x="88" y="4"/>
                    <a:pt x="87" y="4"/>
                  </a:cubicBezTo>
                  <a:lnTo>
                    <a:pt x="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55" name="矩形 54"/>
          <p:cNvSpPr/>
          <p:nvPr/>
        </p:nvSpPr>
        <p:spPr>
          <a:xfrm>
            <a:off x="5830491" y="1749029"/>
            <a:ext cx="2683669"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56" name="矩形 55"/>
          <p:cNvSpPr/>
          <p:nvPr/>
        </p:nvSpPr>
        <p:spPr>
          <a:xfrm>
            <a:off x="5830491" y="1488281"/>
            <a:ext cx="135731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57" name="矩形 56"/>
          <p:cNvSpPr/>
          <p:nvPr/>
        </p:nvSpPr>
        <p:spPr>
          <a:xfrm>
            <a:off x="5830491" y="3933825"/>
            <a:ext cx="2683669"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58" name="矩形 57"/>
          <p:cNvSpPr/>
          <p:nvPr/>
        </p:nvSpPr>
        <p:spPr>
          <a:xfrm>
            <a:off x="5830491" y="3673079"/>
            <a:ext cx="135731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59" name="矩形 58"/>
          <p:cNvSpPr/>
          <p:nvPr/>
        </p:nvSpPr>
        <p:spPr>
          <a:xfrm>
            <a:off x="695325" y="1749029"/>
            <a:ext cx="2683669"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60" name="矩形 59"/>
          <p:cNvSpPr/>
          <p:nvPr/>
        </p:nvSpPr>
        <p:spPr>
          <a:xfrm>
            <a:off x="2021681" y="1488281"/>
            <a:ext cx="135731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61" name="矩形 60"/>
          <p:cNvSpPr/>
          <p:nvPr/>
        </p:nvSpPr>
        <p:spPr>
          <a:xfrm>
            <a:off x="695325" y="3933825"/>
            <a:ext cx="2683669"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62" name="矩形 61"/>
          <p:cNvSpPr/>
          <p:nvPr/>
        </p:nvSpPr>
        <p:spPr>
          <a:xfrm>
            <a:off x="2021681" y="3673079"/>
            <a:ext cx="135731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11084">
        <p14:ripple/>
      </p:transition>
    </mc:Choice>
    <mc:Fallback xmlns="">
      <p:transition spd="slow" advTm="1108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ppt_w</p:attrName>
                                        </p:attrNameLst>
                                      </p:cBhvr>
                                      <p:tavLst>
                                        <p:tav tm="0">
                                          <p:val>
                                            <p:fltVal val="0"/>
                                          </p:val>
                                        </p:tav>
                                        <p:tav tm="100000">
                                          <p:val>
                                            <p:strVal val="#ppt_w"/>
                                          </p:val>
                                        </p:tav>
                                      </p:tavLst>
                                    </p:anim>
                                    <p:anim calcmode="lin" valueType="num">
                                      <p:cBhvr>
                                        <p:cTn id="20" dur="1000" fill="hold"/>
                                        <p:tgtEl>
                                          <p:spTgt spid="40"/>
                                        </p:tgtEl>
                                        <p:attrNameLst>
                                          <p:attrName>ppt_h</p:attrName>
                                        </p:attrNameLst>
                                      </p:cBhvr>
                                      <p:tavLst>
                                        <p:tav tm="0">
                                          <p:val>
                                            <p:fltVal val="0"/>
                                          </p:val>
                                        </p:tav>
                                        <p:tav tm="100000">
                                          <p:val>
                                            <p:strVal val="#ppt_h"/>
                                          </p:val>
                                        </p:tav>
                                      </p:tavLst>
                                    </p:anim>
                                    <p:anim calcmode="lin" valueType="num">
                                      <p:cBhvr>
                                        <p:cTn id="21" dur="1000" fill="hold"/>
                                        <p:tgtEl>
                                          <p:spTgt spid="40"/>
                                        </p:tgtEl>
                                        <p:attrNameLst>
                                          <p:attrName>style.rotation</p:attrName>
                                        </p:attrNameLst>
                                      </p:cBhvr>
                                      <p:tavLst>
                                        <p:tav tm="0">
                                          <p:val>
                                            <p:fltVal val="90"/>
                                          </p:val>
                                        </p:tav>
                                        <p:tav tm="100000">
                                          <p:val>
                                            <p:fltVal val="0"/>
                                          </p:val>
                                        </p:tav>
                                      </p:tavLst>
                                    </p:anim>
                                    <p:animEffect transition="in" filter="fade">
                                      <p:cBhvr>
                                        <p:cTn id="22" dur="1000"/>
                                        <p:tgtEl>
                                          <p:spTgt spid="4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1000" fill="hold"/>
                                        <p:tgtEl>
                                          <p:spTgt spid="42"/>
                                        </p:tgtEl>
                                        <p:attrNameLst>
                                          <p:attrName>ppt_w</p:attrName>
                                        </p:attrNameLst>
                                      </p:cBhvr>
                                      <p:tavLst>
                                        <p:tav tm="0">
                                          <p:val>
                                            <p:fltVal val="0"/>
                                          </p:val>
                                        </p:tav>
                                        <p:tav tm="100000">
                                          <p:val>
                                            <p:strVal val="#ppt_w"/>
                                          </p:val>
                                        </p:tav>
                                      </p:tavLst>
                                    </p:anim>
                                    <p:anim calcmode="lin" valueType="num">
                                      <p:cBhvr>
                                        <p:cTn id="32" dur="1000" fill="hold"/>
                                        <p:tgtEl>
                                          <p:spTgt spid="42"/>
                                        </p:tgtEl>
                                        <p:attrNameLst>
                                          <p:attrName>ppt_h</p:attrName>
                                        </p:attrNameLst>
                                      </p:cBhvr>
                                      <p:tavLst>
                                        <p:tav tm="0">
                                          <p:val>
                                            <p:fltVal val="0"/>
                                          </p:val>
                                        </p:tav>
                                        <p:tav tm="100000">
                                          <p:val>
                                            <p:strVal val="#ppt_h"/>
                                          </p:val>
                                        </p:tav>
                                      </p:tavLst>
                                    </p:anim>
                                    <p:anim calcmode="lin" valueType="num">
                                      <p:cBhvr>
                                        <p:cTn id="33" dur="1000" fill="hold"/>
                                        <p:tgtEl>
                                          <p:spTgt spid="42"/>
                                        </p:tgtEl>
                                        <p:attrNameLst>
                                          <p:attrName>style.rotation</p:attrName>
                                        </p:attrNameLst>
                                      </p:cBhvr>
                                      <p:tavLst>
                                        <p:tav tm="0">
                                          <p:val>
                                            <p:fltVal val="90"/>
                                          </p:val>
                                        </p:tav>
                                        <p:tav tm="100000">
                                          <p:val>
                                            <p:fltVal val="0"/>
                                          </p:val>
                                        </p:tav>
                                      </p:tavLst>
                                    </p:anim>
                                    <p:animEffect transition="in" filter="fade">
                                      <p:cBhvr>
                                        <p:cTn id="34" dur="1000"/>
                                        <p:tgtEl>
                                          <p:spTgt spid="4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1000" fill="hold"/>
                                        <p:tgtEl>
                                          <p:spTgt spid="43"/>
                                        </p:tgtEl>
                                        <p:attrNameLst>
                                          <p:attrName>ppt_w</p:attrName>
                                        </p:attrNameLst>
                                      </p:cBhvr>
                                      <p:tavLst>
                                        <p:tav tm="0">
                                          <p:val>
                                            <p:fltVal val="0"/>
                                          </p:val>
                                        </p:tav>
                                        <p:tav tm="100000">
                                          <p:val>
                                            <p:strVal val="#ppt_w"/>
                                          </p:val>
                                        </p:tav>
                                      </p:tavLst>
                                    </p:anim>
                                    <p:anim calcmode="lin" valueType="num">
                                      <p:cBhvr>
                                        <p:cTn id="38" dur="1000" fill="hold"/>
                                        <p:tgtEl>
                                          <p:spTgt spid="43"/>
                                        </p:tgtEl>
                                        <p:attrNameLst>
                                          <p:attrName>ppt_h</p:attrName>
                                        </p:attrNameLst>
                                      </p:cBhvr>
                                      <p:tavLst>
                                        <p:tav tm="0">
                                          <p:val>
                                            <p:fltVal val="0"/>
                                          </p:val>
                                        </p:tav>
                                        <p:tav tm="100000">
                                          <p:val>
                                            <p:strVal val="#ppt_h"/>
                                          </p:val>
                                        </p:tav>
                                      </p:tavLst>
                                    </p:anim>
                                    <p:anim calcmode="lin" valueType="num">
                                      <p:cBhvr>
                                        <p:cTn id="39" dur="1000" fill="hold"/>
                                        <p:tgtEl>
                                          <p:spTgt spid="43"/>
                                        </p:tgtEl>
                                        <p:attrNameLst>
                                          <p:attrName>style.rotation</p:attrName>
                                        </p:attrNameLst>
                                      </p:cBhvr>
                                      <p:tavLst>
                                        <p:tav tm="0">
                                          <p:val>
                                            <p:fltVal val="90"/>
                                          </p:val>
                                        </p:tav>
                                        <p:tav tm="100000">
                                          <p:val>
                                            <p:fltVal val="0"/>
                                          </p:val>
                                        </p:tav>
                                      </p:tavLst>
                                    </p:anim>
                                    <p:animEffect transition="in" filter="fade">
                                      <p:cBhvr>
                                        <p:cTn id="40" dur="1000"/>
                                        <p:tgtEl>
                                          <p:spTgt spid="43"/>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down)">
                                      <p:cBhvr>
                                        <p:cTn id="52" dur="500"/>
                                        <p:tgtEl>
                                          <p:spTgt spid="4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down)">
                                      <p:cBhvr>
                                        <p:cTn id="57" dur="500"/>
                                        <p:tgtEl>
                                          <p:spTgt spid="60"/>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down)">
                                      <p:cBhvr>
                                        <p:cTn id="60" dur="500"/>
                                        <p:tgtEl>
                                          <p:spTgt spid="5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wipe(down)">
                                      <p:cBhvr>
                                        <p:cTn id="65" dur="500"/>
                                        <p:tgtEl>
                                          <p:spTgt spid="46"/>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wipe(down)">
                                      <p:cBhvr>
                                        <p:cTn id="70" dur="500"/>
                                        <p:tgtEl>
                                          <p:spTgt spid="56"/>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nodeType="click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up)">
                                      <p:cBhvr>
                                        <p:cTn id="78" dur="500"/>
                                        <p:tgtEl>
                                          <p:spTgt spid="47"/>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down)">
                                      <p:cBhvr>
                                        <p:cTn id="83" dur="500"/>
                                        <p:tgtEl>
                                          <p:spTgt spid="6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wipe(down)">
                                      <p:cBhvr>
                                        <p:cTn id="86" dur="500"/>
                                        <p:tgtEl>
                                          <p:spTgt spid="61"/>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nodeType="click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up)">
                                      <p:cBhvr>
                                        <p:cTn id="91" dur="500"/>
                                        <p:tgtEl>
                                          <p:spTgt spid="45"/>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wipe(down)">
                                      <p:cBhvr>
                                        <p:cTn id="96" dur="500"/>
                                        <p:tgtEl>
                                          <p:spTgt spid="58"/>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wipe(down)">
                                      <p:cBhvr>
                                        <p:cTn id="9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40" grpId="0" animBg="1"/>
      <p:bldP spid="41" grpId="0" animBg="1"/>
      <p:bldP spid="42" grpId="0" animBg="1"/>
      <p:bldP spid="43" grpId="0" animBg="1"/>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3667125" y="731044"/>
            <a:ext cx="4873229" cy="2139554"/>
          </a:xfrm>
        </p:spPr>
        <p:txBody>
          <a:bodyPr/>
          <a:lstStyle/>
          <a:p>
            <a:r>
              <a:rPr lang="zh-CN" altLang="en-US" dirty="0" smtClean="0"/>
              <a:t>市场分析</a:t>
            </a:r>
          </a:p>
        </p:txBody>
      </p:sp>
      <p:sp>
        <p:nvSpPr>
          <p:cNvPr id="3" name="文本占位符 2"/>
          <p:cNvSpPr>
            <a:spLocks noGrp="1"/>
          </p:cNvSpPr>
          <p:nvPr>
            <p:ph type="body" idx="1"/>
          </p:nvPr>
        </p:nvSpPr>
        <p:spPr>
          <a:xfrm>
            <a:off x="3667125" y="2890838"/>
            <a:ext cx="3342085" cy="1125141"/>
          </a:xfrm>
        </p:spPr>
        <p:txBody>
          <a:bodyPr rtlCol="0">
            <a:normAutofit/>
          </a:bodyPr>
          <a:lstStyle/>
          <a:p>
            <a:pPr fontAlgn="auto">
              <a:spcAft>
                <a:spcPts val="0"/>
              </a:spcAft>
              <a:defRPr/>
            </a:pPr>
            <a:r>
              <a:rPr lang="en-US" altLang="zh-CN" sz="1200" spc="750" dirty="0">
                <a:solidFill>
                  <a:schemeClr val="bg2">
                    <a:lumMod val="25000"/>
                  </a:schemeClr>
                </a:solidFill>
              </a:rPr>
              <a:t>Company profile</a:t>
            </a:r>
            <a:endParaRPr lang="zh-CN" altLang="en-US" sz="1200" spc="750" dirty="0">
              <a:solidFill>
                <a:schemeClr val="bg2">
                  <a:lumMod val="25000"/>
                </a:schemeClr>
              </a:solidFill>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900" advTm="3028">
        <p14:glitter pattern="hexagon"/>
      </p:transition>
    </mc:Choice>
    <mc:Fallback xmlns="">
      <p:transition spd="slow" advTm="302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410"/>
                                        </p:tgtEl>
                                        <p:attrNameLst>
                                          <p:attrName>ppt_y</p:attrName>
                                        </p:attrNameLst>
                                      </p:cBhvr>
                                      <p:tavLst>
                                        <p:tav tm="0">
                                          <p:val>
                                            <p:strVal val="#ppt_y"/>
                                          </p:val>
                                        </p:tav>
                                        <p:tav tm="100000">
                                          <p:val>
                                            <p:strVal val="#ppt_y"/>
                                          </p:val>
                                        </p:tav>
                                      </p:tavLst>
                                    </p:anim>
                                    <p:anim calcmode="lin" valueType="num">
                                      <p:cBhvr>
                                        <p:cTn id="9"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410"/>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市场调研</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泪滴形 13"/>
          <p:cNvSpPr>
            <a:spLocks noChangeAspect="1"/>
          </p:cNvSpPr>
          <p:nvPr/>
        </p:nvSpPr>
        <p:spPr>
          <a:xfrm>
            <a:off x="3468291" y="2978944"/>
            <a:ext cx="1079897" cy="1079897"/>
          </a:xfrm>
          <a:prstGeom prst="teardrop">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泪滴形 14"/>
          <p:cNvSpPr>
            <a:spLocks noChangeAspect="1"/>
          </p:cNvSpPr>
          <p:nvPr/>
        </p:nvSpPr>
        <p:spPr>
          <a:xfrm rot="5400000">
            <a:off x="3468291" y="1853803"/>
            <a:ext cx="1079897" cy="1079897"/>
          </a:xfrm>
          <a:prstGeom prst="teardrop">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泪滴形 15"/>
          <p:cNvSpPr>
            <a:spLocks noChangeAspect="1"/>
          </p:cNvSpPr>
          <p:nvPr/>
        </p:nvSpPr>
        <p:spPr>
          <a:xfrm rot="16200000">
            <a:off x="4595813" y="2978944"/>
            <a:ext cx="1079897" cy="1079897"/>
          </a:xfrm>
          <a:prstGeom prst="teardrop">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泪滴形 16"/>
          <p:cNvSpPr>
            <a:spLocks noChangeAspect="1"/>
          </p:cNvSpPr>
          <p:nvPr/>
        </p:nvSpPr>
        <p:spPr>
          <a:xfrm rot="10800000">
            <a:off x="4595813" y="1853803"/>
            <a:ext cx="1079897" cy="1079897"/>
          </a:xfrm>
          <a:prstGeom prst="teardrop">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8441" name="矩形 17"/>
          <p:cNvSpPr>
            <a:spLocks noChangeArrowheads="1"/>
          </p:cNvSpPr>
          <p:nvPr/>
        </p:nvSpPr>
        <p:spPr bwMode="auto">
          <a:xfrm>
            <a:off x="3637527" y="2499122"/>
            <a:ext cx="83548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zh-CN" sz="1050">
                <a:solidFill>
                  <a:schemeClr val="bg1"/>
                </a:solidFill>
              </a:rPr>
              <a:t>STRENGTHS</a:t>
            </a:r>
            <a:endParaRPr lang="zh-CN" altLang="en-US" sz="1050">
              <a:solidFill>
                <a:schemeClr val="bg1"/>
              </a:solidFill>
            </a:endParaRPr>
          </a:p>
        </p:txBody>
      </p:sp>
      <p:sp>
        <p:nvSpPr>
          <p:cNvPr id="18442" name="文本框 18"/>
          <p:cNvSpPr txBox="1">
            <a:spLocks noChangeArrowheads="1"/>
          </p:cNvSpPr>
          <p:nvPr/>
        </p:nvSpPr>
        <p:spPr bwMode="auto">
          <a:xfrm>
            <a:off x="3688868" y="2124075"/>
            <a:ext cx="72327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2100" dirty="0">
                <a:solidFill>
                  <a:schemeClr val="bg1"/>
                </a:solidFill>
              </a:rPr>
              <a:t>优势</a:t>
            </a:r>
          </a:p>
        </p:txBody>
      </p:sp>
      <p:sp>
        <p:nvSpPr>
          <p:cNvPr id="18443" name="矩形 19"/>
          <p:cNvSpPr>
            <a:spLocks noChangeArrowheads="1"/>
          </p:cNvSpPr>
          <p:nvPr/>
        </p:nvSpPr>
        <p:spPr bwMode="auto">
          <a:xfrm>
            <a:off x="4633249" y="2499122"/>
            <a:ext cx="9252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zh-CN" sz="1050">
                <a:solidFill>
                  <a:schemeClr val="bg1"/>
                </a:solidFill>
              </a:rPr>
              <a:t>WEAKNESSES</a:t>
            </a:r>
            <a:endParaRPr lang="zh-CN" altLang="en-US" sz="1050">
              <a:solidFill>
                <a:schemeClr val="bg1"/>
              </a:solidFill>
            </a:endParaRPr>
          </a:p>
        </p:txBody>
      </p:sp>
      <p:sp>
        <p:nvSpPr>
          <p:cNvPr id="18444" name="文本框 20"/>
          <p:cNvSpPr txBox="1">
            <a:spLocks noChangeArrowheads="1"/>
          </p:cNvSpPr>
          <p:nvPr/>
        </p:nvSpPr>
        <p:spPr bwMode="auto">
          <a:xfrm>
            <a:off x="4734237" y="2124075"/>
            <a:ext cx="72327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2100" dirty="0">
                <a:solidFill>
                  <a:schemeClr val="bg1"/>
                </a:solidFill>
              </a:rPr>
              <a:t>劣势</a:t>
            </a:r>
          </a:p>
        </p:txBody>
      </p:sp>
      <p:sp>
        <p:nvSpPr>
          <p:cNvPr id="18445" name="矩形 21"/>
          <p:cNvSpPr>
            <a:spLocks noChangeArrowheads="1"/>
          </p:cNvSpPr>
          <p:nvPr/>
        </p:nvSpPr>
        <p:spPr bwMode="auto">
          <a:xfrm>
            <a:off x="4616875" y="3105150"/>
            <a:ext cx="94609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zh-CN" sz="900" dirty="0">
                <a:solidFill>
                  <a:schemeClr val="bg1"/>
                </a:solidFill>
              </a:rPr>
              <a:t>OPPORTUNITIES</a:t>
            </a:r>
            <a:endParaRPr lang="zh-CN" altLang="en-US" sz="900" dirty="0">
              <a:solidFill>
                <a:schemeClr val="bg1"/>
              </a:solidFill>
            </a:endParaRPr>
          </a:p>
        </p:txBody>
      </p:sp>
      <p:sp>
        <p:nvSpPr>
          <p:cNvPr id="18446" name="文本框 22"/>
          <p:cNvSpPr txBox="1">
            <a:spLocks noChangeArrowheads="1"/>
          </p:cNvSpPr>
          <p:nvPr/>
        </p:nvSpPr>
        <p:spPr bwMode="auto">
          <a:xfrm>
            <a:off x="4734237" y="3323035"/>
            <a:ext cx="72327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2100">
                <a:solidFill>
                  <a:schemeClr val="bg1"/>
                </a:solidFill>
              </a:rPr>
              <a:t>机会</a:t>
            </a:r>
          </a:p>
        </p:txBody>
      </p:sp>
      <p:sp>
        <p:nvSpPr>
          <p:cNvPr id="18447" name="矩形 23"/>
          <p:cNvSpPr>
            <a:spLocks noChangeArrowheads="1"/>
          </p:cNvSpPr>
          <p:nvPr/>
        </p:nvSpPr>
        <p:spPr bwMode="auto">
          <a:xfrm>
            <a:off x="3711105" y="3113485"/>
            <a:ext cx="67999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zh-CN" sz="1050" dirty="0">
                <a:solidFill>
                  <a:schemeClr val="bg1"/>
                </a:solidFill>
              </a:rPr>
              <a:t>THREATS</a:t>
            </a:r>
            <a:endParaRPr lang="zh-CN" altLang="en-US" sz="1050" dirty="0">
              <a:solidFill>
                <a:schemeClr val="bg1"/>
              </a:solidFill>
            </a:endParaRPr>
          </a:p>
        </p:txBody>
      </p:sp>
      <p:sp>
        <p:nvSpPr>
          <p:cNvPr id="18448" name="文本框 24"/>
          <p:cNvSpPr txBox="1">
            <a:spLocks noChangeArrowheads="1"/>
          </p:cNvSpPr>
          <p:nvPr/>
        </p:nvSpPr>
        <p:spPr bwMode="auto">
          <a:xfrm>
            <a:off x="3687678" y="3344466"/>
            <a:ext cx="72327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sz="2100">
                <a:solidFill>
                  <a:schemeClr val="bg1"/>
                </a:solidFill>
              </a:rPr>
              <a:t>威胁</a:t>
            </a:r>
          </a:p>
        </p:txBody>
      </p:sp>
      <p:sp>
        <p:nvSpPr>
          <p:cNvPr id="18449" name="直接连接符 28"/>
          <p:cNvSpPr>
            <a:spLocks noChangeShapeType="1"/>
          </p:cNvSpPr>
          <p:nvPr/>
        </p:nvSpPr>
        <p:spPr bwMode="auto">
          <a:xfrm>
            <a:off x="1734741" y="2122885"/>
            <a:ext cx="1571625" cy="1190"/>
          </a:xfrm>
          <a:prstGeom prst="line">
            <a:avLst/>
          </a:prstGeom>
          <a:noFill/>
          <a:ln w="25400">
            <a:solidFill>
              <a:srgbClr val="FB710F"/>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7" name="直接连接符 28"/>
          <p:cNvSpPr>
            <a:spLocks noChangeShapeType="1"/>
          </p:cNvSpPr>
          <p:nvPr/>
        </p:nvSpPr>
        <p:spPr bwMode="auto">
          <a:xfrm>
            <a:off x="1734741" y="3344467"/>
            <a:ext cx="1571625" cy="1190"/>
          </a:xfrm>
          <a:prstGeom prst="line">
            <a:avLst/>
          </a:prstGeom>
          <a:noFill/>
          <a:ln w="25400" cmpd="sng">
            <a:solidFill>
              <a:schemeClr val="bg2">
                <a:lumMod val="2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直接连接符 28"/>
          <p:cNvSpPr>
            <a:spLocks noChangeShapeType="1"/>
          </p:cNvSpPr>
          <p:nvPr/>
        </p:nvSpPr>
        <p:spPr bwMode="auto">
          <a:xfrm>
            <a:off x="5837635" y="2122885"/>
            <a:ext cx="1571625" cy="1190"/>
          </a:xfrm>
          <a:prstGeom prst="line">
            <a:avLst/>
          </a:prstGeom>
          <a:noFill/>
          <a:ln w="25400" cmpd="sng">
            <a:solidFill>
              <a:schemeClr val="bg2">
                <a:lumMod val="25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452" name="直接连接符 28"/>
          <p:cNvSpPr>
            <a:spLocks noChangeShapeType="1"/>
          </p:cNvSpPr>
          <p:nvPr/>
        </p:nvSpPr>
        <p:spPr bwMode="auto">
          <a:xfrm>
            <a:off x="5837635" y="3344467"/>
            <a:ext cx="1571625" cy="1190"/>
          </a:xfrm>
          <a:prstGeom prst="line">
            <a:avLst/>
          </a:prstGeom>
          <a:noFill/>
          <a:ln w="25400">
            <a:solidFill>
              <a:srgbClr val="FB710F"/>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8" name="矩形 37"/>
          <p:cNvSpPr/>
          <p:nvPr/>
        </p:nvSpPr>
        <p:spPr>
          <a:xfrm>
            <a:off x="5830491" y="2153841"/>
            <a:ext cx="2683669"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39" name="矩形 38"/>
          <p:cNvSpPr/>
          <p:nvPr/>
        </p:nvSpPr>
        <p:spPr>
          <a:xfrm>
            <a:off x="5830491" y="1814513"/>
            <a:ext cx="135731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40" name="矩形 39"/>
          <p:cNvSpPr/>
          <p:nvPr/>
        </p:nvSpPr>
        <p:spPr>
          <a:xfrm>
            <a:off x="5830491" y="3367088"/>
            <a:ext cx="2683669"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41" name="矩形 40"/>
          <p:cNvSpPr/>
          <p:nvPr/>
        </p:nvSpPr>
        <p:spPr>
          <a:xfrm>
            <a:off x="5830491" y="3027760"/>
            <a:ext cx="135731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42" name="矩形 41"/>
          <p:cNvSpPr/>
          <p:nvPr/>
        </p:nvSpPr>
        <p:spPr>
          <a:xfrm>
            <a:off x="641747" y="2153841"/>
            <a:ext cx="2684859"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43" name="矩形 42"/>
          <p:cNvSpPr/>
          <p:nvPr/>
        </p:nvSpPr>
        <p:spPr>
          <a:xfrm>
            <a:off x="1968104" y="1814513"/>
            <a:ext cx="135850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44" name="矩形 43"/>
          <p:cNvSpPr/>
          <p:nvPr/>
        </p:nvSpPr>
        <p:spPr>
          <a:xfrm>
            <a:off x="641747" y="3367088"/>
            <a:ext cx="2684859"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45" name="矩形 44"/>
          <p:cNvSpPr/>
          <p:nvPr/>
        </p:nvSpPr>
        <p:spPr>
          <a:xfrm>
            <a:off x="1968104" y="3027760"/>
            <a:ext cx="1358503"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advTm="18235">
        <p:cut/>
      </p:transition>
    </mc:Choice>
    <mc:Fallback xmlns="">
      <p:transition advTm="18235">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8442"/>
                                        </p:tgtEl>
                                        <p:attrNameLst>
                                          <p:attrName>style.visibility</p:attrName>
                                        </p:attrNameLst>
                                      </p:cBhvr>
                                      <p:to>
                                        <p:strVal val="visible"/>
                                      </p:to>
                                    </p:set>
                                    <p:anim calcmode="lin" valueType="num">
                                      <p:cBhvr>
                                        <p:cTn id="41" dur="500" fill="hold"/>
                                        <p:tgtEl>
                                          <p:spTgt spid="18442"/>
                                        </p:tgtEl>
                                        <p:attrNameLst>
                                          <p:attrName>ppt_w</p:attrName>
                                        </p:attrNameLst>
                                      </p:cBhvr>
                                      <p:tavLst>
                                        <p:tav tm="0">
                                          <p:val>
                                            <p:fltVal val="0"/>
                                          </p:val>
                                        </p:tav>
                                        <p:tav tm="100000">
                                          <p:val>
                                            <p:strVal val="#ppt_w"/>
                                          </p:val>
                                        </p:tav>
                                      </p:tavLst>
                                    </p:anim>
                                    <p:anim calcmode="lin" valueType="num">
                                      <p:cBhvr>
                                        <p:cTn id="42" dur="500" fill="hold"/>
                                        <p:tgtEl>
                                          <p:spTgt spid="18442"/>
                                        </p:tgtEl>
                                        <p:attrNameLst>
                                          <p:attrName>ppt_h</p:attrName>
                                        </p:attrNameLst>
                                      </p:cBhvr>
                                      <p:tavLst>
                                        <p:tav tm="0">
                                          <p:val>
                                            <p:fltVal val="0"/>
                                          </p:val>
                                        </p:tav>
                                        <p:tav tm="100000">
                                          <p:val>
                                            <p:strVal val="#ppt_h"/>
                                          </p:val>
                                        </p:tav>
                                      </p:tavLst>
                                    </p:anim>
                                    <p:animEffect transition="in" filter="fade">
                                      <p:cBhvr>
                                        <p:cTn id="43" dur="500"/>
                                        <p:tgtEl>
                                          <p:spTgt spid="1844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441"/>
                                        </p:tgtEl>
                                        <p:attrNameLst>
                                          <p:attrName>style.visibility</p:attrName>
                                        </p:attrNameLst>
                                      </p:cBhvr>
                                      <p:to>
                                        <p:strVal val="visible"/>
                                      </p:to>
                                    </p:set>
                                    <p:anim calcmode="lin" valueType="num">
                                      <p:cBhvr>
                                        <p:cTn id="46" dur="500" fill="hold"/>
                                        <p:tgtEl>
                                          <p:spTgt spid="18441"/>
                                        </p:tgtEl>
                                        <p:attrNameLst>
                                          <p:attrName>ppt_w</p:attrName>
                                        </p:attrNameLst>
                                      </p:cBhvr>
                                      <p:tavLst>
                                        <p:tav tm="0">
                                          <p:val>
                                            <p:fltVal val="0"/>
                                          </p:val>
                                        </p:tav>
                                        <p:tav tm="100000">
                                          <p:val>
                                            <p:strVal val="#ppt_w"/>
                                          </p:val>
                                        </p:tav>
                                      </p:tavLst>
                                    </p:anim>
                                    <p:anim calcmode="lin" valueType="num">
                                      <p:cBhvr>
                                        <p:cTn id="47" dur="500" fill="hold"/>
                                        <p:tgtEl>
                                          <p:spTgt spid="18441"/>
                                        </p:tgtEl>
                                        <p:attrNameLst>
                                          <p:attrName>ppt_h</p:attrName>
                                        </p:attrNameLst>
                                      </p:cBhvr>
                                      <p:tavLst>
                                        <p:tav tm="0">
                                          <p:val>
                                            <p:fltVal val="0"/>
                                          </p:val>
                                        </p:tav>
                                        <p:tav tm="100000">
                                          <p:val>
                                            <p:strVal val="#ppt_h"/>
                                          </p:val>
                                        </p:tav>
                                      </p:tavLst>
                                    </p:anim>
                                    <p:animEffect transition="in" filter="fade">
                                      <p:cBhvr>
                                        <p:cTn id="48" dur="500"/>
                                        <p:tgtEl>
                                          <p:spTgt spid="18441"/>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8444"/>
                                        </p:tgtEl>
                                        <p:attrNameLst>
                                          <p:attrName>style.visibility</p:attrName>
                                        </p:attrNameLst>
                                      </p:cBhvr>
                                      <p:to>
                                        <p:strVal val="visible"/>
                                      </p:to>
                                    </p:set>
                                    <p:anim calcmode="lin" valueType="num">
                                      <p:cBhvr>
                                        <p:cTn id="53" dur="500" fill="hold"/>
                                        <p:tgtEl>
                                          <p:spTgt spid="18444"/>
                                        </p:tgtEl>
                                        <p:attrNameLst>
                                          <p:attrName>ppt_w</p:attrName>
                                        </p:attrNameLst>
                                      </p:cBhvr>
                                      <p:tavLst>
                                        <p:tav tm="0">
                                          <p:val>
                                            <p:fltVal val="0"/>
                                          </p:val>
                                        </p:tav>
                                        <p:tav tm="100000">
                                          <p:val>
                                            <p:strVal val="#ppt_w"/>
                                          </p:val>
                                        </p:tav>
                                      </p:tavLst>
                                    </p:anim>
                                    <p:anim calcmode="lin" valueType="num">
                                      <p:cBhvr>
                                        <p:cTn id="54" dur="500" fill="hold"/>
                                        <p:tgtEl>
                                          <p:spTgt spid="18444"/>
                                        </p:tgtEl>
                                        <p:attrNameLst>
                                          <p:attrName>ppt_h</p:attrName>
                                        </p:attrNameLst>
                                      </p:cBhvr>
                                      <p:tavLst>
                                        <p:tav tm="0">
                                          <p:val>
                                            <p:fltVal val="0"/>
                                          </p:val>
                                        </p:tav>
                                        <p:tav tm="100000">
                                          <p:val>
                                            <p:strVal val="#ppt_h"/>
                                          </p:val>
                                        </p:tav>
                                      </p:tavLst>
                                    </p:anim>
                                    <p:animEffect transition="in" filter="fade">
                                      <p:cBhvr>
                                        <p:cTn id="55" dur="500"/>
                                        <p:tgtEl>
                                          <p:spTgt spid="1844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8443"/>
                                        </p:tgtEl>
                                        <p:attrNameLst>
                                          <p:attrName>style.visibility</p:attrName>
                                        </p:attrNameLst>
                                      </p:cBhvr>
                                      <p:to>
                                        <p:strVal val="visible"/>
                                      </p:to>
                                    </p:set>
                                    <p:anim calcmode="lin" valueType="num">
                                      <p:cBhvr>
                                        <p:cTn id="58" dur="500" fill="hold"/>
                                        <p:tgtEl>
                                          <p:spTgt spid="18443"/>
                                        </p:tgtEl>
                                        <p:attrNameLst>
                                          <p:attrName>ppt_w</p:attrName>
                                        </p:attrNameLst>
                                      </p:cBhvr>
                                      <p:tavLst>
                                        <p:tav tm="0">
                                          <p:val>
                                            <p:fltVal val="0"/>
                                          </p:val>
                                        </p:tav>
                                        <p:tav tm="100000">
                                          <p:val>
                                            <p:strVal val="#ppt_w"/>
                                          </p:val>
                                        </p:tav>
                                      </p:tavLst>
                                    </p:anim>
                                    <p:anim calcmode="lin" valueType="num">
                                      <p:cBhvr>
                                        <p:cTn id="59" dur="500" fill="hold"/>
                                        <p:tgtEl>
                                          <p:spTgt spid="18443"/>
                                        </p:tgtEl>
                                        <p:attrNameLst>
                                          <p:attrName>ppt_h</p:attrName>
                                        </p:attrNameLst>
                                      </p:cBhvr>
                                      <p:tavLst>
                                        <p:tav tm="0">
                                          <p:val>
                                            <p:fltVal val="0"/>
                                          </p:val>
                                        </p:tav>
                                        <p:tav tm="100000">
                                          <p:val>
                                            <p:strVal val="#ppt_h"/>
                                          </p:val>
                                        </p:tav>
                                      </p:tavLst>
                                    </p:anim>
                                    <p:animEffect transition="in" filter="fade">
                                      <p:cBhvr>
                                        <p:cTn id="60" dur="500"/>
                                        <p:tgtEl>
                                          <p:spTgt spid="18443"/>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18447"/>
                                        </p:tgtEl>
                                        <p:attrNameLst>
                                          <p:attrName>style.visibility</p:attrName>
                                        </p:attrNameLst>
                                      </p:cBhvr>
                                      <p:to>
                                        <p:strVal val="visible"/>
                                      </p:to>
                                    </p:set>
                                    <p:anim calcmode="lin" valueType="num">
                                      <p:cBhvr>
                                        <p:cTn id="65" dur="500" fill="hold"/>
                                        <p:tgtEl>
                                          <p:spTgt spid="18447"/>
                                        </p:tgtEl>
                                        <p:attrNameLst>
                                          <p:attrName>ppt_w</p:attrName>
                                        </p:attrNameLst>
                                      </p:cBhvr>
                                      <p:tavLst>
                                        <p:tav tm="0">
                                          <p:val>
                                            <p:fltVal val="0"/>
                                          </p:val>
                                        </p:tav>
                                        <p:tav tm="100000">
                                          <p:val>
                                            <p:strVal val="#ppt_w"/>
                                          </p:val>
                                        </p:tav>
                                      </p:tavLst>
                                    </p:anim>
                                    <p:anim calcmode="lin" valueType="num">
                                      <p:cBhvr>
                                        <p:cTn id="66" dur="500" fill="hold"/>
                                        <p:tgtEl>
                                          <p:spTgt spid="18447"/>
                                        </p:tgtEl>
                                        <p:attrNameLst>
                                          <p:attrName>ppt_h</p:attrName>
                                        </p:attrNameLst>
                                      </p:cBhvr>
                                      <p:tavLst>
                                        <p:tav tm="0">
                                          <p:val>
                                            <p:fltVal val="0"/>
                                          </p:val>
                                        </p:tav>
                                        <p:tav tm="100000">
                                          <p:val>
                                            <p:strVal val="#ppt_h"/>
                                          </p:val>
                                        </p:tav>
                                      </p:tavLst>
                                    </p:anim>
                                    <p:animEffect transition="in" filter="fade">
                                      <p:cBhvr>
                                        <p:cTn id="67" dur="500"/>
                                        <p:tgtEl>
                                          <p:spTgt spid="18447"/>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8448"/>
                                        </p:tgtEl>
                                        <p:attrNameLst>
                                          <p:attrName>style.visibility</p:attrName>
                                        </p:attrNameLst>
                                      </p:cBhvr>
                                      <p:to>
                                        <p:strVal val="visible"/>
                                      </p:to>
                                    </p:set>
                                    <p:anim calcmode="lin" valueType="num">
                                      <p:cBhvr>
                                        <p:cTn id="70" dur="500" fill="hold"/>
                                        <p:tgtEl>
                                          <p:spTgt spid="18448"/>
                                        </p:tgtEl>
                                        <p:attrNameLst>
                                          <p:attrName>ppt_w</p:attrName>
                                        </p:attrNameLst>
                                      </p:cBhvr>
                                      <p:tavLst>
                                        <p:tav tm="0">
                                          <p:val>
                                            <p:fltVal val="0"/>
                                          </p:val>
                                        </p:tav>
                                        <p:tav tm="100000">
                                          <p:val>
                                            <p:strVal val="#ppt_w"/>
                                          </p:val>
                                        </p:tav>
                                      </p:tavLst>
                                    </p:anim>
                                    <p:anim calcmode="lin" valueType="num">
                                      <p:cBhvr>
                                        <p:cTn id="71" dur="500" fill="hold"/>
                                        <p:tgtEl>
                                          <p:spTgt spid="18448"/>
                                        </p:tgtEl>
                                        <p:attrNameLst>
                                          <p:attrName>ppt_h</p:attrName>
                                        </p:attrNameLst>
                                      </p:cBhvr>
                                      <p:tavLst>
                                        <p:tav tm="0">
                                          <p:val>
                                            <p:fltVal val="0"/>
                                          </p:val>
                                        </p:tav>
                                        <p:tav tm="100000">
                                          <p:val>
                                            <p:strVal val="#ppt_h"/>
                                          </p:val>
                                        </p:tav>
                                      </p:tavLst>
                                    </p:anim>
                                    <p:animEffect transition="in" filter="fade">
                                      <p:cBhvr>
                                        <p:cTn id="72" dur="500"/>
                                        <p:tgtEl>
                                          <p:spTgt spid="1844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18445"/>
                                        </p:tgtEl>
                                        <p:attrNameLst>
                                          <p:attrName>style.visibility</p:attrName>
                                        </p:attrNameLst>
                                      </p:cBhvr>
                                      <p:to>
                                        <p:strVal val="visible"/>
                                      </p:to>
                                    </p:set>
                                    <p:anim calcmode="lin" valueType="num">
                                      <p:cBhvr>
                                        <p:cTn id="77" dur="500" fill="hold"/>
                                        <p:tgtEl>
                                          <p:spTgt spid="18445"/>
                                        </p:tgtEl>
                                        <p:attrNameLst>
                                          <p:attrName>ppt_w</p:attrName>
                                        </p:attrNameLst>
                                      </p:cBhvr>
                                      <p:tavLst>
                                        <p:tav tm="0">
                                          <p:val>
                                            <p:fltVal val="0"/>
                                          </p:val>
                                        </p:tav>
                                        <p:tav tm="100000">
                                          <p:val>
                                            <p:strVal val="#ppt_w"/>
                                          </p:val>
                                        </p:tav>
                                      </p:tavLst>
                                    </p:anim>
                                    <p:anim calcmode="lin" valueType="num">
                                      <p:cBhvr>
                                        <p:cTn id="78" dur="500" fill="hold"/>
                                        <p:tgtEl>
                                          <p:spTgt spid="18445"/>
                                        </p:tgtEl>
                                        <p:attrNameLst>
                                          <p:attrName>ppt_h</p:attrName>
                                        </p:attrNameLst>
                                      </p:cBhvr>
                                      <p:tavLst>
                                        <p:tav tm="0">
                                          <p:val>
                                            <p:fltVal val="0"/>
                                          </p:val>
                                        </p:tav>
                                        <p:tav tm="100000">
                                          <p:val>
                                            <p:strVal val="#ppt_h"/>
                                          </p:val>
                                        </p:tav>
                                      </p:tavLst>
                                    </p:anim>
                                    <p:animEffect transition="in" filter="fade">
                                      <p:cBhvr>
                                        <p:cTn id="79" dur="500"/>
                                        <p:tgtEl>
                                          <p:spTgt spid="1844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8446"/>
                                        </p:tgtEl>
                                        <p:attrNameLst>
                                          <p:attrName>style.visibility</p:attrName>
                                        </p:attrNameLst>
                                      </p:cBhvr>
                                      <p:to>
                                        <p:strVal val="visible"/>
                                      </p:to>
                                    </p:set>
                                    <p:anim calcmode="lin" valueType="num">
                                      <p:cBhvr>
                                        <p:cTn id="82" dur="500" fill="hold"/>
                                        <p:tgtEl>
                                          <p:spTgt spid="18446"/>
                                        </p:tgtEl>
                                        <p:attrNameLst>
                                          <p:attrName>ppt_w</p:attrName>
                                        </p:attrNameLst>
                                      </p:cBhvr>
                                      <p:tavLst>
                                        <p:tav tm="0">
                                          <p:val>
                                            <p:fltVal val="0"/>
                                          </p:val>
                                        </p:tav>
                                        <p:tav tm="100000">
                                          <p:val>
                                            <p:strVal val="#ppt_w"/>
                                          </p:val>
                                        </p:tav>
                                      </p:tavLst>
                                    </p:anim>
                                    <p:anim calcmode="lin" valueType="num">
                                      <p:cBhvr>
                                        <p:cTn id="83" dur="500" fill="hold"/>
                                        <p:tgtEl>
                                          <p:spTgt spid="18446"/>
                                        </p:tgtEl>
                                        <p:attrNameLst>
                                          <p:attrName>ppt_h</p:attrName>
                                        </p:attrNameLst>
                                      </p:cBhvr>
                                      <p:tavLst>
                                        <p:tav tm="0">
                                          <p:val>
                                            <p:fltVal val="0"/>
                                          </p:val>
                                        </p:tav>
                                        <p:tav tm="100000">
                                          <p:val>
                                            <p:strVal val="#ppt_h"/>
                                          </p:val>
                                        </p:tav>
                                      </p:tavLst>
                                    </p:anim>
                                    <p:animEffect transition="in" filter="fade">
                                      <p:cBhvr>
                                        <p:cTn id="84" dur="500"/>
                                        <p:tgtEl>
                                          <p:spTgt spid="18446"/>
                                        </p:tgtEl>
                                      </p:cBhvr>
                                    </p:animEffect>
                                  </p:childTnLst>
                                </p:cTn>
                              </p:par>
                            </p:childTnLst>
                          </p:cTn>
                        </p:par>
                      </p:childTnLst>
                    </p:cTn>
                  </p:par>
                  <p:par>
                    <p:cTn id="85" fill="hold">
                      <p:stCondLst>
                        <p:cond delay="indefinite"/>
                      </p:stCondLst>
                      <p:childTnLst>
                        <p:par>
                          <p:cTn id="86" fill="hold">
                            <p:stCondLst>
                              <p:cond delay="0"/>
                            </p:stCondLst>
                            <p:childTnLst>
                              <p:par>
                                <p:cTn id="87" presetID="41" presetClass="entr" presetSubtype="0" fill="hold" grpId="0" nodeType="clickEffect">
                                  <p:stCondLst>
                                    <p:cond delay="0"/>
                                  </p:stCondLst>
                                  <p:iterate type="lt">
                                    <p:tmPct val="10000"/>
                                  </p:iterate>
                                  <p:childTnLst>
                                    <p:set>
                                      <p:cBhvr>
                                        <p:cTn id="88" dur="1" fill="hold">
                                          <p:stCondLst>
                                            <p:cond delay="0"/>
                                          </p:stCondLst>
                                        </p:cTn>
                                        <p:tgtEl>
                                          <p:spTgt spid="43"/>
                                        </p:tgtEl>
                                        <p:attrNameLst>
                                          <p:attrName>style.visibility</p:attrName>
                                        </p:attrNameLst>
                                      </p:cBhvr>
                                      <p:to>
                                        <p:strVal val="visible"/>
                                      </p:to>
                                    </p:set>
                                    <p:anim calcmode="lin" valueType="num">
                                      <p:cBhvr>
                                        <p:cTn id="8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43"/>
                                        </p:tgtEl>
                                        <p:attrNameLst>
                                          <p:attrName>ppt_y</p:attrName>
                                        </p:attrNameLst>
                                      </p:cBhvr>
                                      <p:tavLst>
                                        <p:tav tm="0">
                                          <p:val>
                                            <p:strVal val="#ppt_y"/>
                                          </p:val>
                                        </p:tav>
                                        <p:tav tm="100000">
                                          <p:val>
                                            <p:strVal val="#ppt_y"/>
                                          </p:val>
                                        </p:tav>
                                      </p:tavLst>
                                    </p:anim>
                                    <p:anim calcmode="lin" valueType="num">
                                      <p:cBhvr>
                                        <p:cTn id="9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43"/>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8449"/>
                                        </p:tgtEl>
                                        <p:attrNameLst>
                                          <p:attrName>style.visibility</p:attrName>
                                        </p:attrNameLst>
                                      </p:cBhvr>
                                      <p:to>
                                        <p:strVal val="visible"/>
                                      </p:to>
                                    </p:set>
                                    <p:animEffect transition="in" filter="wipe(left)">
                                      <p:cBhvr>
                                        <p:cTn id="98" dur="500"/>
                                        <p:tgtEl>
                                          <p:spTgt spid="18449"/>
                                        </p:tgtEl>
                                      </p:cBhvr>
                                    </p:animEffect>
                                  </p:childTnLst>
                                </p:cTn>
                              </p:par>
                            </p:childTnLst>
                          </p:cTn>
                        </p:par>
                      </p:childTnLst>
                    </p:cTn>
                  </p:par>
                  <p:par>
                    <p:cTn id="99" fill="hold">
                      <p:stCondLst>
                        <p:cond delay="indefinite"/>
                      </p:stCondLst>
                      <p:childTnLst>
                        <p:par>
                          <p:cTn id="100" fill="hold">
                            <p:stCondLst>
                              <p:cond delay="0"/>
                            </p:stCondLst>
                            <p:childTnLst>
                              <p:par>
                                <p:cTn id="101" presetID="14" presetClass="entr" presetSubtype="10" fill="hold" grpId="0" nodeType="click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randombar(horizontal)">
                                      <p:cBhvr>
                                        <p:cTn id="103" dur="500"/>
                                        <p:tgtEl>
                                          <p:spTgt spid="42"/>
                                        </p:tgtEl>
                                      </p:cBhvr>
                                    </p:animEffect>
                                  </p:childTnLst>
                                </p:cTn>
                              </p:par>
                            </p:childTnLst>
                          </p:cTn>
                        </p:par>
                      </p:childTnLst>
                    </p:cTn>
                  </p:par>
                  <p:par>
                    <p:cTn id="104" fill="hold">
                      <p:stCondLst>
                        <p:cond delay="indefinite"/>
                      </p:stCondLst>
                      <p:childTnLst>
                        <p:par>
                          <p:cTn id="105" fill="hold">
                            <p:stCondLst>
                              <p:cond delay="0"/>
                            </p:stCondLst>
                            <p:childTnLst>
                              <p:par>
                                <p:cTn id="106" presetID="41" presetClass="entr" presetSubtype="0" fill="hold" grpId="0" nodeType="clickEffect">
                                  <p:stCondLst>
                                    <p:cond delay="0"/>
                                  </p:stCondLst>
                                  <p:iterate type="lt">
                                    <p:tmPct val="10000"/>
                                  </p:iterate>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39"/>
                                        </p:tgtEl>
                                        <p:attrNameLst>
                                          <p:attrName>ppt_y</p:attrName>
                                        </p:attrNameLst>
                                      </p:cBhvr>
                                      <p:tavLst>
                                        <p:tav tm="0">
                                          <p:val>
                                            <p:strVal val="#ppt_y"/>
                                          </p:val>
                                        </p:tav>
                                        <p:tav tm="100000">
                                          <p:val>
                                            <p:strVal val="#ppt_y"/>
                                          </p:val>
                                        </p:tav>
                                      </p:tavLst>
                                    </p:anim>
                                    <p:anim calcmode="lin" valueType="num">
                                      <p:cBhvr>
                                        <p:cTn id="110"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39"/>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wipe(left)">
                                      <p:cBhvr>
                                        <p:cTn id="117" dur="500"/>
                                        <p:tgtEl>
                                          <p:spTgt spid="28"/>
                                        </p:tgtEl>
                                      </p:cBhvr>
                                    </p:animEffect>
                                  </p:childTnLst>
                                </p:cTn>
                              </p:par>
                            </p:childTnLst>
                          </p:cTn>
                        </p:par>
                      </p:childTnLst>
                    </p:cTn>
                  </p:par>
                  <p:par>
                    <p:cTn id="118" fill="hold">
                      <p:stCondLst>
                        <p:cond delay="indefinite"/>
                      </p:stCondLst>
                      <p:childTnLst>
                        <p:par>
                          <p:cTn id="119" fill="hold">
                            <p:stCondLst>
                              <p:cond delay="0"/>
                            </p:stCondLst>
                            <p:childTnLst>
                              <p:par>
                                <p:cTn id="120" presetID="14" presetClass="entr" presetSubtype="10" fill="hold" grpId="0" nodeType="clickEffect">
                                  <p:stCondLst>
                                    <p:cond delay="0"/>
                                  </p:stCondLst>
                                  <p:childTnLst>
                                    <p:set>
                                      <p:cBhvr>
                                        <p:cTn id="121" dur="1" fill="hold">
                                          <p:stCondLst>
                                            <p:cond delay="0"/>
                                          </p:stCondLst>
                                        </p:cTn>
                                        <p:tgtEl>
                                          <p:spTgt spid="38"/>
                                        </p:tgtEl>
                                        <p:attrNameLst>
                                          <p:attrName>style.visibility</p:attrName>
                                        </p:attrNameLst>
                                      </p:cBhvr>
                                      <p:to>
                                        <p:strVal val="visible"/>
                                      </p:to>
                                    </p:set>
                                    <p:animEffect transition="in" filter="randombar(horizontal)">
                                      <p:cBhvr>
                                        <p:cTn id="122" dur="500"/>
                                        <p:tgtEl>
                                          <p:spTgt spid="38"/>
                                        </p:tgtEl>
                                      </p:cBhvr>
                                    </p:animEffect>
                                  </p:childTnLst>
                                </p:cTn>
                              </p:par>
                            </p:childTnLst>
                          </p:cTn>
                        </p:par>
                      </p:childTnLst>
                    </p:cTn>
                  </p:par>
                  <p:par>
                    <p:cTn id="123" fill="hold">
                      <p:stCondLst>
                        <p:cond delay="indefinite"/>
                      </p:stCondLst>
                      <p:childTnLst>
                        <p:par>
                          <p:cTn id="124" fill="hold">
                            <p:stCondLst>
                              <p:cond delay="0"/>
                            </p:stCondLst>
                            <p:childTnLst>
                              <p:par>
                                <p:cTn id="125" presetID="41" presetClass="entr" presetSubtype="0" fill="hold" grpId="0" nodeType="clickEffect">
                                  <p:stCondLst>
                                    <p:cond delay="0"/>
                                  </p:stCondLst>
                                  <p:iterate type="lt">
                                    <p:tmPct val="10000"/>
                                  </p:iterate>
                                  <p:childTnLst>
                                    <p:set>
                                      <p:cBhvr>
                                        <p:cTn id="126" dur="1" fill="hold">
                                          <p:stCondLst>
                                            <p:cond delay="0"/>
                                          </p:stCondLst>
                                        </p:cTn>
                                        <p:tgtEl>
                                          <p:spTgt spid="45"/>
                                        </p:tgtEl>
                                        <p:attrNameLst>
                                          <p:attrName>style.visibility</p:attrName>
                                        </p:attrNameLst>
                                      </p:cBhvr>
                                      <p:to>
                                        <p:strVal val="visible"/>
                                      </p:to>
                                    </p:set>
                                    <p:anim calcmode="lin" valueType="num">
                                      <p:cBhvr>
                                        <p:cTn id="12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45"/>
                                        </p:tgtEl>
                                        <p:attrNameLst>
                                          <p:attrName>ppt_y</p:attrName>
                                        </p:attrNameLst>
                                      </p:cBhvr>
                                      <p:tavLst>
                                        <p:tav tm="0">
                                          <p:val>
                                            <p:strVal val="#ppt_y"/>
                                          </p:val>
                                        </p:tav>
                                        <p:tav tm="100000">
                                          <p:val>
                                            <p:strVal val="#ppt_y"/>
                                          </p:val>
                                        </p:tav>
                                      </p:tavLst>
                                    </p:anim>
                                    <p:anim calcmode="lin" valueType="num">
                                      <p:cBhvr>
                                        <p:cTn id="12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4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8" fill="hold" grpId="0" nodeType="click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wipe(left)">
                                      <p:cBhvr>
                                        <p:cTn id="136" dur="500"/>
                                        <p:tgtEl>
                                          <p:spTgt spid="27"/>
                                        </p:tgtEl>
                                      </p:cBhvr>
                                    </p:animEffect>
                                  </p:childTnLst>
                                </p:cTn>
                              </p:par>
                            </p:childTnLst>
                          </p:cTn>
                        </p:par>
                      </p:childTnLst>
                    </p:cTn>
                  </p:par>
                  <p:par>
                    <p:cTn id="137" fill="hold">
                      <p:stCondLst>
                        <p:cond delay="indefinite"/>
                      </p:stCondLst>
                      <p:childTnLst>
                        <p:par>
                          <p:cTn id="138" fill="hold">
                            <p:stCondLst>
                              <p:cond delay="0"/>
                            </p:stCondLst>
                            <p:childTnLst>
                              <p:par>
                                <p:cTn id="139" presetID="14" presetClass="entr" presetSubtype="10" fill="hold" grpId="0" nodeType="click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randombar(horizontal)">
                                      <p:cBhvr>
                                        <p:cTn id="141" dur="500"/>
                                        <p:tgtEl>
                                          <p:spTgt spid="44"/>
                                        </p:tgtEl>
                                      </p:cBhvr>
                                    </p:animEffect>
                                  </p:childTnLst>
                                </p:cTn>
                              </p:par>
                            </p:childTnLst>
                          </p:cTn>
                        </p:par>
                      </p:childTnLst>
                    </p:cTn>
                  </p:par>
                  <p:par>
                    <p:cTn id="142" fill="hold">
                      <p:stCondLst>
                        <p:cond delay="indefinite"/>
                      </p:stCondLst>
                      <p:childTnLst>
                        <p:par>
                          <p:cTn id="143" fill="hold">
                            <p:stCondLst>
                              <p:cond delay="0"/>
                            </p:stCondLst>
                            <p:childTnLst>
                              <p:par>
                                <p:cTn id="144" presetID="41" presetClass="entr" presetSubtype="0" fill="hold" grpId="0" nodeType="clickEffect">
                                  <p:stCondLst>
                                    <p:cond delay="0"/>
                                  </p:stCondLst>
                                  <p:iterate type="lt">
                                    <p:tmPct val="10000"/>
                                  </p:iterate>
                                  <p:childTnLst>
                                    <p:set>
                                      <p:cBhvr>
                                        <p:cTn id="145" dur="1" fill="hold">
                                          <p:stCondLst>
                                            <p:cond delay="0"/>
                                          </p:stCondLst>
                                        </p:cTn>
                                        <p:tgtEl>
                                          <p:spTgt spid="41"/>
                                        </p:tgtEl>
                                        <p:attrNameLst>
                                          <p:attrName>style.visibility</p:attrName>
                                        </p:attrNameLst>
                                      </p:cBhvr>
                                      <p:to>
                                        <p:strVal val="visible"/>
                                      </p:to>
                                    </p:set>
                                    <p:anim calcmode="lin" valueType="num">
                                      <p:cBhvr>
                                        <p:cTn id="14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147" dur="500" fill="hold"/>
                                        <p:tgtEl>
                                          <p:spTgt spid="41"/>
                                        </p:tgtEl>
                                        <p:attrNameLst>
                                          <p:attrName>ppt_y</p:attrName>
                                        </p:attrNameLst>
                                      </p:cBhvr>
                                      <p:tavLst>
                                        <p:tav tm="0">
                                          <p:val>
                                            <p:strVal val="#ppt_y"/>
                                          </p:val>
                                        </p:tav>
                                        <p:tav tm="100000">
                                          <p:val>
                                            <p:strVal val="#ppt_y"/>
                                          </p:val>
                                        </p:tav>
                                      </p:tavLst>
                                    </p:anim>
                                    <p:anim calcmode="lin" valueType="num">
                                      <p:cBhvr>
                                        <p:cTn id="14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4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50" dur="500" tmFilter="0,0; .5, 1; 1, 1"/>
                                        <p:tgtEl>
                                          <p:spTgt spid="41"/>
                                        </p:tgtEl>
                                      </p:cBhvr>
                                    </p:animEffect>
                                  </p:childTnLst>
                                </p:cTn>
                              </p:par>
                            </p:childTnLst>
                          </p:cTn>
                        </p:par>
                      </p:childTnLst>
                    </p:cTn>
                  </p:par>
                  <p:par>
                    <p:cTn id="151" fill="hold">
                      <p:stCondLst>
                        <p:cond delay="indefinite"/>
                      </p:stCondLst>
                      <p:childTnLst>
                        <p:par>
                          <p:cTn id="152" fill="hold">
                            <p:stCondLst>
                              <p:cond delay="0"/>
                            </p:stCondLst>
                            <p:childTnLst>
                              <p:par>
                                <p:cTn id="153" presetID="22" presetClass="entr" presetSubtype="8" fill="hold" grpId="0" nodeType="clickEffect">
                                  <p:stCondLst>
                                    <p:cond delay="0"/>
                                  </p:stCondLst>
                                  <p:childTnLst>
                                    <p:set>
                                      <p:cBhvr>
                                        <p:cTn id="154" dur="1" fill="hold">
                                          <p:stCondLst>
                                            <p:cond delay="0"/>
                                          </p:stCondLst>
                                        </p:cTn>
                                        <p:tgtEl>
                                          <p:spTgt spid="18452"/>
                                        </p:tgtEl>
                                        <p:attrNameLst>
                                          <p:attrName>style.visibility</p:attrName>
                                        </p:attrNameLst>
                                      </p:cBhvr>
                                      <p:to>
                                        <p:strVal val="visible"/>
                                      </p:to>
                                    </p:set>
                                    <p:animEffect transition="in" filter="wipe(left)">
                                      <p:cBhvr>
                                        <p:cTn id="155" dur="500"/>
                                        <p:tgtEl>
                                          <p:spTgt spid="18452"/>
                                        </p:tgtEl>
                                      </p:cBhvr>
                                    </p:animEffect>
                                  </p:childTnLst>
                                </p:cTn>
                              </p:par>
                            </p:childTnLst>
                          </p:cTn>
                        </p:par>
                      </p:childTnLst>
                    </p:cTn>
                  </p:par>
                  <p:par>
                    <p:cTn id="156" fill="hold">
                      <p:stCondLst>
                        <p:cond delay="indefinite"/>
                      </p:stCondLst>
                      <p:childTnLst>
                        <p:par>
                          <p:cTn id="157" fill="hold">
                            <p:stCondLst>
                              <p:cond delay="0"/>
                            </p:stCondLst>
                            <p:childTnLst>
                              <p:par>
                                <p:cTn id="158" presetID="14" presetClass="entr" presetSubtype="10" fill="hold" grpId="0" nodeType="clickEffect">
                                  <p:stCondLst>
                                    <p:cond delay="0"/>
                                  </p:stCondLst>
                                  <p:childTnLst>
                                    <p:set>
                                      <p:cBhvr>
                                        <p:cTn id="159" dur="1" fill="hold">
                                          <p:stCondLst>
                                            <p:cond delay="0"/>
                                          </p:stCondLst>
                                        </p:cTn>
                                        <p:tgtEl>
                                          <p:spTgt spid="40"/>
                                        </p:tgtEl>
                                        <p:attrNameLst>
                                          <p:attrName>style.visibility</p:attrName>
                                        </p:attrNameLst>
                                      </p:cBhvr>
                                      <p:to>
                                        <p:strVal val="visible"/>
                                      </p:to>
                                    </p:set>
                                    <p:animEffect transition="in" filter="randombar(horizontal)">
                                      <p:cBhvr>
                                        <p:cTn id="16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5" grpId="0" animBg="1"/>
      <p:bldP spid="16" grpId="0" animBg="1"/>
      <p:bldP spid="17" grpId="0" animBg="1"/>
      <p:bldP spid="18441" grpId="0"/>
      <p:bldP spid="18442" grpId="0"/>
      <p:bldP spid="18443" grpId="0"/>
      <p:bldP spid="18444" grpId="0"/>
      <p:bldP spid="18445" grpId="0"/>
      <p:bldP spid="18446" grpId="0"/>
      <p:bldP spid="18447" grpId="0"/>
      <p:bldP spid="18448" grpId="0"/>
      <p:bldP spid="18449" grpId="0" animBg="1"/>
      <p:bldP spid="27" grpId="0" animBg="1"/>
      <p:bldP spid="28" grpId="0" animBg="1"/>
      <p:bldP spid="18452" grpId="0" animBg="1"/>
      <p:bldP spid="38" grpId="0"/>
      <p:bldP spid="39" grpId="0"/>
      <p:bldP spid="40" grpId="0"/>
      <p:bldP spid="41" grpId="0"/>
      <p:bldP spid="42" grpId="0"/>
      <p:bldP spid="43" grpId="0"/>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竞争对手分析</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任意多边形 13"/>
          <p:cNvSpPr>
            <a:spLocks noChangeAspect="1"/>
          </p:cNvSpPr>
          <p:nvPr/>
        </p:nvSpPr>
        <p:spPr>
          <a:xfrm>
            <a:off x="3498057" y="1864519"/>
            <a:ext cx="2159794" cy="2160985"/>
          </a:xfrm>
          <a:custGeom>
            <a:avLst/>
            <a:gdLst>
              <a:gd name="connsiteX0" fmla="*/ 1440000 w 2880000"/>
              <a:gd name="connsiteY0" fmla="*/ 270000 h 2880000"/>
              <a:gd name="connsiteX1" fmla="*/ 270000 w 2880000"/>
              <a:gd name="connsiteY1" fmla="*/ 1440000 h 2880000"/>
              <a:gd name="connsiteX2" fmla="*/ 1440000 w 2880000"/>
              <a:gd name="connsiteY2" fmla="*/ 2610000 h 2880000"/>
              <a:gd name="connsiteX3" fmla="*/ 2610000 w 2880000"/>
              <a:gd name="connsiteY3" fmla="*/ 1440000 h 2880000"/>
              <a:gd name="connsiteX4" fmla="*/ 1440000 w 2880000"/>
              <a:gd name="connsiteY4" fmla="*/ 270000 h 2880000"/>
              <a:gd name="connsiteX5" fmla="*/ 1440000 w 2880000"/>
              <a:gd name="connsiteY5" fmla="*/ 0 h 2880000"/>
              <a:gd name="connsiteX6" fmla="*/ 2880000 w 2880000"/>
              <a:gd name="connsiteY6" fmla="*/ 1440000 h 2880000"/>
              <a:gd name="connsiteX7" fmla="*/ 1440000 w 2880000"/>
              <a:gd name="connsiteY7" fmla="*/ 2880000 h 2880000"/>
              <a:gd name="connsiteX8" fmla="*/ 0 w 2880000"/>
              <a:gd name="connsiteY8" fmla="*/ 1440000 h 2880000"/>
              <a:gd name="connsiteX9" fmla="*/ 1440000 w 2880000"/>
              <a:gd name="connsiteY9" fmla="*/ 0 h 28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00" h="2880000">
                <a:moveTo>
                  <a:pt x="1440000" y="270000"/>
                </a:moveTo>
                <a:cubicBezTo>
                  <a:pt x="793827" y="270000"/>
                  <a:pt x="270000" y="793827"/>
                  <a:pt x="270000" y="1440000"/>
                </a:cubicBezTo>
                <a:cubicBezTo>
                  <a:pt x="270000" y="2086173"/>
                  <a:pt x="793827" y="2610000"/>
                  <a:pt x="1440000" y="2610000"/>
                </a:cubicBezTo>
                <a:cubicBezTo>
                  <a:pt x="2086173" y="2610000"/>
                  <a:pt x="2610000" y="2086173"/>
                  <a:pt x="2610000" y="1440000"/>
                </a:cubicBezTo>
                <a:cubicBezTo>
                  <a:pt x="2610000" y="793827"/>
                  <a:pt x="2086173" y="270000"/>
                  <a:pt x="1440000" y="270000"/>
                </a:cubicBezTo>
                <a:close/>
                <a:moveTo>
                  <a:pt x="1440000" y="0"/>
                </a:moveTo>
                <a:cubicBezTo>
                  <a:pt x="2235291" y="0"/>
                  <a:pt x="2880000" y="644710"/>
                  <a:pt x="2880000" y="1440000"/>
                </a:cubicBezTo>
                <a:cubicBezTo>
                  <a:pt x="2880000" y="2235291"/>
                  <a:pt x="2235291" y="2880000"/>
                  <a:pt x="1440000" y="2880000"/>
                </a:cubicBezTo>
                <a:cubicBezTo>
                  <a:pt x="644710" y="2880000"/>
                  <a:pt x="0" y="2235291"/>
                  <a:pt x="0" y="1440000"/>
                </a:cubicBezTo>
                <a:cubicBezTo>
                  <a:pt x="0" y="644710"/>
                  <a:pt x="644710" y="0"/>
                  <a:pt x="144000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5" name="椭圆 14"/>
          <p:cNvSpPr>
            <a:spLocks noChangeAspect="1"/>
          </p:cNvSpPr>
          <p:nvPr/>
        </p:nvSpPr>
        <p:spPr>
          <a:xfrm>
            <a:off x="4241007" y="1591866"/>
            <a:ext cx="675085" cy="675084"/>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6" name="椭圆 15"/>
          <p:cNvSpPr>
            <a:spLocks noChangeAspect="1"/>
          </p:cNvSpPr>
          <p:nvPr/>
        </p:nvSpPr>
        <p:spPr>
          <a:xfrm>
            <a:off x="4241007" y="3601641"/>
            <a:ext cx="675085" cy="67508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7" name="椭圆 16"/>
          <p:cNvSpPr>
            <a:spLocks noChangeAspect="1"/>
          </p:cNvSpPr>
          <p:nvPr/>
        </p:nvSpPr>
        <p:spPr>
          <a:xfrm>
            <a:off x="3211116" y="2607469"/>
            <a:ext cx="675084" cy="675085"/>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18" name="椭圆 17"/>
          <p:cNvSpPr>
            <a:spLocks noChangeAspect="1"/>
          </p:cNvSpPr>
          <p:nvPr/>
        </p:nvSpPr>
        <p:spPr>
          <a:xfrm>
            <a:off x="5279232" y="2607469"/>
            <a:ext cx="675085" cy="67508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9466" name="文本框 18"/>
          <p:cNvSpPr txBox="1">
            <a:spLocks noChangeArrowheads="1"/>
          </p:cNvSpPr>
          <p:nvPr/>
        </p:nvSpPr>
        <p:spPr bwMode="auto">
          <a:xfrm>
            <a:off x="4242881" y="1790700"/>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TEXT</a:t>
            </a:r>
            <a:endParaRPr lang="zh-CN" altLang="en-US">
              <a:solidFill>
                <a:schemeClr val="bg1"/>
              </a:solidFill>
              <a:latin typeface="Noto Sans CJK SC Medium"/>
              <a:ea typeface="Noto Sans CJK SC Medium"/>
              <a:cs typeface="Noto Sans CJK SC Medium"/>
            </a:endParaRPr>
          </a:p>
        </p:txBody>
      </p:sp>
      <p:sp>
        <p:nvSpPr>
          <p:cNvPr id="19467" name="文本框 19"/>
          <p:cNvSpPr txBox="1">
            <a:spLocks noChangeArrowheads="1"/>
          </p:cNvSpPr>
          <p:nvPr/>
        </p:nvSpPr>
        <p:spPr bwMode="auto">
          <a:xfrm>
            <a:off x="5293013" y="2806304"/>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TEXT</a:t>
            </a:r>
            <a:endParaRPr lang="zh-CN" altLang="en-US">
              <a:solidFill>
                <a:schemeClr val="bg1"/>
              </a:solidFill>
              <a:latin typeface="Noto Sans CJK SC Medium"/>
              <a:ea typeface="Noto Sans CJK SC Medium"/>
              <a:cs typeface="Noto Sans CJK SC Medium"/>
            </a:endParaRPr>
          </a:p>
        </p:txBody>
      </p:sp>
      <p:sp>
        <p:nvSpPr>
          <p:cNvPr id="19468" name="文本框 20"/>
          <p:cNvSpPr txBox="1">
            <a:spLocks noChangeArrowheads="1"/>
          </p:cNvSpPr>
          <p:nvPr/>
        </p:nvSpPr>
        <p:spPr bwMode="auto">
          <a:xfrm>
            <a:off x="4248835" y="3800475"/>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TEXT</a:t>
            </a:r>
            <a:endParaRPr lang="zh-CN" altLang="en-US">
              <a:solidFill>
                <a:schemeClr val="bg1"/>
              </a:solidFill>
              <a:latin typeface="Noto Sans CJK SC Medium"/>
              <a:ea typeface="Noto Sans CJK SC Medium"/>
              <a:cs typeface="Noto Sans CJK SC Medium"/>
            </a:endParaRPr>
          </a:p>
        </p:txBody>
      </p:sp>
      <p:sp>
        <p:nvSpPr>
          <p:cNvPr id="19469" name="文本框 21"/>
          <p:cNvSpPr txBox="1">
            <a:spLocks noChangeArrowheads="1"/>
          </p:cNvSpPr>
          <p:nvPr/>
        </p:nvSpPr>
        <p:spPr bwMode="auto">
          <a:xfrm>
            <a:off x="3226684" y="2806304"/>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en-US" altLang="zh-CN">
                <a:solidFill>
                  <a:schemeClr val="bg1"/>
                </a:solidFill>
                <a:latin typeface="Noto Sans CJK SC Medium"/>
                <a:ea typeface="Noto Sans CJK SC Medium"/>
                <a:cs typeface="Noto Sans CJK SC Medium"/>
              </a:rPr>
              <a:t>TEXT</a:t>
            </a:r>
            <a:endParaRPr lang="zh-CN" altLang="en-US">
              <a:solidFill>
                <a:schemeClr val="bg1"/>
              </a:solidFill>
              <a:latin typeface="Noto Sans CJK SC Medium"/>
              <a:ea typeface="Noto Sans CJK SC Medium"/>
              <a:cs typeface="Noto Sans CJK SC Medium"/>
            </a:endParaRPr>
          </a:p>
        </p:txBody>
      </p:sp>
      <p:cxnSp>
        <p:nvCxnSpPr>
          <p:cNvPr id="23" name="直接连接符 22"/>
          <p:cNvCxnSpPr>
            <a:cxnSpLocks noChangeAspect="1"/>
          </p:cNvCxnSpPr>
          <p:nvPr/>
        </p:nvCxnSpPr>
        <p:spPr>
          <a:xfrm rot="16200000" flipH="1">
            <a:off x="2887266" y="2351485"/>
            <a:ext cx="270272" cy="270272"/>
          </a:xfrm>
          <a:prstGeom prst="line">
            <a:avLst/>
          </a:prstGeom>
          <a:ln w="19050">
            <a:solidFill>
              <a:srgbClr val="FB710F"/>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cxnSpLocks noChangeAspect="1"/>
          </p:cNvCxnSpPr>
          <p:nvPr/>
        </p:nvCxnSpPr>
        <p:spPr>
          <a:xfrm rot="10800000">
            <a:off x="5954317" y="3282553"/>
            <a:ext cx="269081" cy="270272"/>
          </a:xfrm>
          <a:prstGeom prst="line">
            <a:avLst/>
          </a:prstGeom>
          <a:ln w="19050">
            <a:solidFill>
              <a:schemeClr val="bg2">
                <a:lumMod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a:cxnSpLocks noChangeAspect="1"/>
          </p:cNvCxnSpPr>
          <p:nvPr/>
        </p:nvCxnSpPr>
        <p:spPr>
          <a:xfrm rot="5400000">
            <a:off x="5008960" y="1450182"/>
            <a:ext cx="270272" cy="270272"/>
          </a:xfrm>
          <a:prstGeom prst="line">
            <a:avLst/>
          </a:prstGeom>
          <a:ln w="19050">
            <a:solidFill>
              <a:srgbClr val="FB710F"/>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a:cxnSpLocks noChangeAspect="1"/>
          </p:cNvCxnSpPr>
          <p:nvPr/>
        </p:nvCxnSpPr>
        <p:spPr>
          <a:xfrm rot="5400000">
            <a:off x="3971330" y="4321374"/>
            <a:ext cx="269081" cy="270272"/>
          </a:xfrm>
          <a:prstGeom prst="line">
            <a:avLst/>
          </a:prstGeom>
          <a:ln w="19050">
            <a:solidFill>
              <a:schemeClr val="bg2">
                <a:lumMod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5476875" y="1585913"/>
            <a:ext cx="2684860"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36" name="矩形 35"/>
          <p:cNvSpPr/>
          <p:nvPr/>
        </p:nvSpPr>
        <p:spPr>
          <a:xfrm>
            <a:off x="5476875" y="1325167"/>
            <a:ext cx="1358504"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7" name="矩形 36"/>
          <p:cNvSpPr/>
          <p:nvPr/>
        </p:nvSpPr>
        <p:spPr>
          <a:xfrm>
            <a:off x="5867400" y="3919538"/>
            <a:ext cx="2683669"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38" name="矩形 37"/>
          <p:cNvSpPr/>
          <p:nvPr/>
        </p:nvSpPr>
        <p:spPr>
          <a:xfrm>
            <a:off x="5867400" y="3658791"/>
            <a:ext cx="1357313" cy="646331"/>
          </a:xfrm>
          <a:prstGeom prst="rect">
            <a:avLst/>
          </a:prstGeom>
          <a:noFill/>
        </p:spPr>
        <p:txBody>
          <a:bodyPr>
            <a:spAutoFit/>
          </a:bodyPr>
          <a:lstStyle/>
          <a:p>
            <a:pP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39" name="矩形 38"/>
          <p:cNvSpPr/>
          <p:nvPr/>
        </p:nvSpPr>
        <p:spPr>
          <a:xfrm>
            <a:off x="750094" y="1585913"/>
            <a:ext cx="2684860"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40" name="矩形 39"/>
          <p:cNvSpPr/>
          <p:nvPr/>
        </p:nvSpPr>
        <p:spPr>
          <a:xfrm>
            <a:off x="2076450" y="1325167"/>
            <a:ext cx="1358504"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
        <p:nvSpPr>
          <p:cNvPr id="41" name="矩形 40"/>
          <p:cNvSpPr/>
          <p:nvPr/>
        </p:nvSpPr>
        <p:spPr>
          <a:xfrm>
            <a:off x="750094" y="3919538"/>
            <a:ext cx="2684860" cy="900246"/>
          </a:xfrm>
          <a:prstGeom prst="rect">
            <a:avLst/>
          </a:prstGeom>
        </p:spPr>
        <p:txBody>
          <a:bodyPr>
            <a:spAutoFit/>
          </a:bodyPr>
          <a:lstStyle/>
          <a:p>
            <a:pPr algn="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a:t>
            </a:r>
          </a:p>
        </p:txBody>
      </p:sp>
      <p:sp>
        <p:nvSpPr>
          <p:cNvPr id="42" name="矩形 41"/>
          <p:cNvSpPr/>
          <p:nvPr/>
        </p:nvSpPr>
        <p:spPr>
          <a:xfrm>
            <a:off x="2076450" y="3658791"/>
            <a:ext cx="1358504" cy="646331"/>
          </a:xfrm>
          <a:prstGeom prst="rect">
            <a:avLst/>
          </a:prstGeom>
          <a:noFill/>
        </p:spPr>
        <p:txBody>
          <a:bodyPr>
            <a:spAutoFit/>
          </a:bodyPr>
          <a:lstStyle/>
          <a:p>
            <a:pPr algn="r" eaLnBrk="1" fontAlgn="auto" hangingPunct="1">
              <a:spcBef>
                <a:spcPts val="0"/>
              </a:spcBef>
              <a:spcAft>
                <a:spcPts val="0"/>
              </a:spcAft>
              <a:defRPr/>
            </a:pPr>
            <a:r>
              <a:rPr lang="zh-CN" altLang="en-US" dirty="0">
                <a:solidFill>
                  <a:schemeClr val="bg2">
                    <a:lumMod val="25000"/>
                  </a:schemeClr>
                </a:solidFill>
                <a:latin typeface="+mn-lt"/>
                <a:ea typeface="+mn-ea"/>
              </a:rPr>
              <a:t>ADD YOUR TEXT</a:t>
            </a:r>
          </a:p>
        </p:txBody>
      </p:sp>
    </p:spTree>
    <p:custDataLst>
      <p:tags r:id="rId1"/>
    </p:custDataLst>
  </p:cSld>
  <p:clrMapOvr>
    <a:masterClrMapping/>
  </p:clrMapOvr>
  <p:transition spd="slow" advTm="1531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fltVal val="0"/>
                                          </p:val>
                                        </p:tav>
                                        <p:tav tm="100000">
                                          <p:val>
                                            <p:strVal val="#ppt_w"/>
                                          </p:val>
                                        </p:tav>
                                      </p:tavLst>
                                    </p:anim>
                                    <p:anim calcmode="lin" valueType="num">
                                      <p:cBhvr>
                                        <p:cTn id="27" dur="1000" fill="hold"/>
                                        <p:tgtEl>
                                          <p:spTgt spid="15"/>
                                        </p:tgtEl>
                                        <p:attrNameLst>
                                          <p:attrName>ppt_h</p:attrName>
                                        </p:attrNameLst>
                                      </p:cBhvr>
                                      <p:tavLst>
                                        <p:tav tm="0">
                                          <p:val>
                                            <p:fltVal val="0"/>
                                          </p:val>
                                        </p:tav>
                                        <p:tav tm="100000">
                                          <p:val>
                                            <p:strVal val="#ppt_h"/>
                                          </p:val>
                                        </p:tav>
                                      </p:tavLst>
                                    </p:anim>
                                    <p:anim calcmode="lin" valueType="num">
                                      <p:cBhvr>
                                        <p:cTn id="28" dur="1000" fill="hold"/>
                                        <p:tgtEl>
                                          <p:spTgt spid="15"/>
                                        </p:tgtEl>
                                        <p:attrNameLst>
                                          <p:attrName>style.rotation</p:attrName>
                                        </p:attrNameLst>
                                      </p:cBhvr>
                                      <p:tavLst>
                                        <p:tav tm="0">
                                          <p:val>
                                            <p:fltVal val="90"/>
                                          </p:val>
                                        </p:tav>
                                        <p:tav tm="100000">
                                          <p:val>
                                            <p:fltVal val="0"/>
                                          </p:val>
                                        </p:tav>
                                      </p:tavLst>
                                    </p:anim>
                                    <p:animEffect transition="in" filter="fade">
                                      <p:cBhvr>
                                        <p:cTn id="29" dur="1000"/>
                                        <p:tgtEl>
                                          <p:spTgt spid="15"/>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19466"/>
                                        </p:tgtEl>
                                        <p:attrNameLst>
                                          <p:attrName>style.visibility</p:attrName>
                                        </p:attrNameLst>
                                      </p:cBhvr>
                                      <p:to>
                                        <p:strVal val="visible"/>
                                      </p:to>
                                    </p:set>
                                    <p:anim calcmode="lin" valueType="num">
                                      <p:cBhvr>
                                        <p:cTn id="32" dur="1000" fill="hold"/>
                                        <p:tgtEl>
                                          <p:spTgt spid="19466"/>
                                        </p:tgtEl>
                                        <p:attrNameLst>
                                          <p:attrName>ppt_w</p:attrName>
                                        </p:attrNameLst>
                                      </p:cBhvr>
                                      <p:tavLst>
                                        <p:tav tm="0">
                                          <p:val>
                                            <p:fltVal val="0"/>
                                          </p:val>
                                        </p:tav>
                                        <p:tav tm="100000">
                                          <p:val>
                                            <p:strVal val="#ppt_w"/>
                                          </p:val>
                                        </p:tav>
                                      </p:tavLst>
                                    </p:anim>
                                    <p:anim calcmode="lin" valueType="num">
                                      <p:cBhvr>
                                        <p:cTn id="33" dur="1000" fill="hold"/>
                                        <p:tgtEl>
                                          <p:spTgt spid="19466"/>
                                        </p:tgtEl>
                                        <p:attrNameLst>
                                          <p:attrName>ppt_h</p:attrName>
                                        </p:attrNameLst>
                                      </p:cBhvr>
                                      <p:tavLst>
                                        <p:tav tm="0">
                                          <p:val>
                                            <p:fltVal val="0"/>
                                          </p:val>
                                        </p:tav>
                                        <p:tav tm="100000">
                                          <p:val>
                                            <p:strVal val="#ppt_h"/>
                                          </p:val>
                                        </p:tav>
                                      </p:tavLst>
                                    </p:anim>
                                    <p:anim calcmode="lin" valueType="num">
                                      <p:cBhvr>
                                        <p:cTn id="34" dur="1000" fill="hold"/>
                                        <p:tgtEl>
                                          <p:spTgt spid="19466"/>
                                        </p:tgtEl>
                                        <p:attrNameLst>
                                          <p:attrName>style.rotation</p:attrName>
                                        </p:attrNameLst>
                                      </p:cBhvr>
                                      <p:tavLst>
                                        <p:tav tm="0">
                                          <p:val>
                                            <p:fltVal val="90"/>
                                          </p:val>
                                        </p:tav>
                                        <p:tav tm="100000">
                                          <p:val>
                                            <p:fltVal val="0"/>
                                          </p:val>
                                        </p:tav>
                                      </p:tavLst>
                                    </p:anim>
                                    <p:animEffect transition="in" filter="fade">
                                      <p:cBhvr>
                                        <p:cTn id="35" dur="1000"/>
                                        <p:tgtEl>
                                          <p:spTgt spid="1946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1+#ppt_w/2"/>
                                          </p:val>
                                        </p:tav>
                                        <p:tav tm="100000">
                                          <p:val>
                                            <p:strVal val="#ppt_x"/>
                                          </p:val>
                                        </p:tav>
                                      </p:tavLst>
                                    </p:anim>
                                    <p:anim calcmode="lin" valueType="num">
                                      <p:cBhvr additive="base">
                                        <p:cTn id="5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1000" fill="hold"/>
                                        <p:tgtEl>
                                          <p:spTgt spid="18"/>
                                        </p:tgtEl>
                                        <p:attrNameLst>
                                          <p:attrName>ppt_w</p:attrName>
                                        </p:attrNameLst>
                                      </p:cBhvr>
                                      <p:tavLst>
                                        <p:tav tm="0">
                                          <p:val>
                                            <p:fltVal val="0"/>
                                          </p:val>
                                        </p:tav>
                                        <p:tav tm="100000">
                                          <p:val>
                                            <p:strVal val="#ppt_w"/>
                                          </p:val>
                                        </p:tav>
                                      </p:tavLst>
                                    </p:anim>
                                    <p:anim calcmode="lin" valueType="num">
                                      <p:cBhvr>
                                        <p:cTn id="56" dur="1000" fill="hold"/>
                                        <p:tgtEl>
                                          <p:spTgt spid="18"/>
                                        </p:tgtEl>
                                        <p:attrNameLst>
                                          <p:attrName>ppt_h</p:attrName>
                                        </p:attrNameLst>
                                      </p:cBhvr>
                                      <p:tavLst>
                                        <p:tav tm="0">
                                          <p:val>
                                            <p:fltVal val="0"/>
                                          </p:val>
                                        </p:tav>
                                        <p:tav tm="100000">
                                          <p:val>
                                            <p:strVal val="#ppt_h"/>
                                          </p:val>
                                        </p:tav>
                                      </p:tavLst>
                                    </p:anim>
                                    <p:anim calcmode="lin" valueType="num">
                                      <p:cBhvr>
                                        <p:cTn id="57" dur="1000" fill="hold"/>
                                        <p:tgtEl>
                                          <p:spTgt spid="18"/>
                                        </p:tgtEl>
                                        <p:attrNameLst>
                                          <p:attrName>style.rotation</p:attrName>
                                        </p:attrNameLst>
                                      </p:cBhvr>
                                      <p:tavLst>
                                        <p:tav tm="0">
                                          <p:val>
                                            <p:fltVal val="90"/>
                                          </p:val>
                                        </p:tav>
                                        <p:tav tm="100000">
                                          <p:val>
                                            <p:fltVal val="0"/>
                                          </p:val>
                                        </p:tav>
                                      </p:tavLst>
                                    </p:anim>
                                    <p:animEffect transition="in" filter="fade">
                                      <p:cBhvr>
                                        <p:cTn id="58" dur="1000"/>
                                        <p:tgtEl>
                                          <p:spTgt spid="18"/>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9467"/>
                                        </p:tgtEl>
                                        <p:attrNameLst>
                                          <p:attrName>style.visibility</p:attrName>
                                        </p:attrNameLst>
                                      </p:cBhvr>
                                      <p:to>
                                        <p:strVal val="visible"/>
                                      </p:to>
                                    </p:set>
                                    <p:anim calcmode="lin" valueType="num">
                                      <p:cBhvr>
                                        <p:cTn id="61" dur="1000" fill="hold"/>
                                        <p:tgtEl>
                                          <p:spTgt spid="19467"/>
                                        </p:tgtEl>
                                        <p:attrNameLst>
                                          <p:attrName>ppt_w</p:attrName>
                                        </p:attrNameLst>
                                      </p:cBhvr>
                                      <p:tavLst>
                                        <p:tav tm="0">
                                          <p:val>
                                            <p:fltVal val="0"/>
                                          </p:val>
                                        </p:tav>
                                        <p:tav tm="100000">
                                          <p:val>
                                            <p:strVal val="#ppt_w"/>
                                          </p:val>
                                        </p:tav>
                                      </p:tavLst>
                                    </p:anim>
                                    <p:anim calcmode="lin" valueType="num">
                                      <p:cBhvr>
                                        <p:cTn id="62" dur="1000" fill="hold"/>
                                        <p:tgtEl>
                                          <p:spTgt spid="19467"/>
                                        </p:tgtEl>
                                        <p:attrNameLst>
                                          <p:attrName>ppt_h</p:attrName>
                                        </p:attrNameLst>
                                      </p:cBhvr>
                                      <p:tavLst>
                                        <p:tav tm="0">
                                          <p:val>
                                            <p:fltVal val="0"/>
                                          </p:val>
                                        </p:tav>
                                        <p:tav tm="100000">
                                          <p:val>
                                            <p:strVal val="#ppt_h"/>
                                          </p:val>
                                        </p:tav>
                                      </p:tavLst>
                                    </p:anim>
                                    <p:anim calcmode="lin" valueType="num">
                                      <p:cBhvr>
                                        <p:cTn id="63" dur="1000" fill="hold"/>
                                        <p:tgtEl>
                                          <p:spTgt spid="19467"/>
                                        </p:tgtEl>
                                        <p:attrNameLst>
                                          <p:attrName>style.rotation</p:attrName>
                                        </p:attrNameLst>
                                      </p:cBhvr>
                                      <p:tavLst>
                                        <p:tav tm="0">
                                          <p:val>
                                            <p:fltVal val="90"/>
                                          </p:val>
                                        </p:tav>
                                        <p:tav tm="100000">
                                          <p:val>
                                            <p:fltVal val="0"/>
                                          </p:val>
                                        </p:tav>
                                      </p:tavLst>
                                    </p:anim>
                                    <p:animEffect transition="in" filter="fade">
                                      <p:cBhvr>
                                        <p:cTn id="64" dur="1000"/>
                                        <p:tgtEl>
                                          <p:spTgt spid="19467"/>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additive="base">
                                        <p:cTn id="74" dur="500" fill="hold"/>
                                        <p:tgtEl>
                                          <p:spTgt spid="38"/>
                                        </p:tgtEl>
                                        <p:attrNameLst>
                                          <p:attrName>ppt_x</p:attrName>
                                        </p:attrNameLst>
                                      </p:cBhvr>
                                      <p:tavLst>
                                        <p:tav tm="0">
                                          <p:val>
                                            <p:strVal val="1+#ppt_w/2"/>
                                          </p:val>
                                        </p:tav>
                                        <p:tav tm="100000">
                                          <p:val>
                                            <p:strVal val="#ppt_x"/>
                                          </p:val>
                                        </p:tav>
                                      </p:tavLst>
                                    </p:anim>
                                    <p:anim calcmode="lin" valueType="num">
                                      <p:cBhvr additive="base">
                                        <p:cTn id="75" dur="500" fill="hold"/>
                                        <p:tgtEl>
                                          <p:spTgt spid="38"/>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1+#ppt_w/2"/>
                                          </p:val>
                                        </p:tav>
                                        <p:tav tm="100000">
                                          <p:val>
                                            <p:strVal val="#ppt_x"/>
                                          </p:val>
                                        </p:tav>
                                      </p:tavLst>
                                    </p:anim>
                                    <p:anim calcmode="lin" valueType="num">
                                      <p:cBhvr additive="base">
                                        <p:cTn id="7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grpId="0" nodeType="click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1000" fill="hold"/>
                                        <p:tgtEl>
                                          <p:spTgt spid="16"/>
                                        </p:tgtEl>
                                        <p:attrNameLst>
                                          <p:attrName>ppt_w</p:attrName>
                                        </p:attrNameLst>
                                      </p:cBhvr>
                                      <p:tavLst>
                                        <p:tav tm="0">
                                          <p:val>
                                            <p:fltVal val="0"/>
                                          </p:val>
                                        </p:tav>
                                        <p:tav tm="100000">
                                          <p:val>
                                            <p:strVal val="#ppt_w"/>
                                          </p:val>
                                        </p:tav>
                                      </p:tavLst>
                                    </p:anim>
                                    <p:anim calcmode="lin" valueType="num">
                                      <p:cBhvr>
                                        <p:cTn id="85" dur="1000" fill="hold"/>
                                        <p:tgtEl>
                                          <p:spTgt spid="16"/>
                                        </p:tgtEl>
                                        <p:attrNameLst>
                                          <p:attrName>ppt_h</p:attrName>
                                        </p:attrNameLst>
                                      </p:cBhvr>
                                      <p:tavLst>
                                        <p:tav tm="0">
                                          <p:val>
                                            <p:fltVal val="0"/>
                                          </p:val>
                                        </p:tav>
                                        <p:tav tm="100000">
                                          <p:val>
                                            <p:strVal val="#ppt_h"/>
                                          </p:val>
                                        </p:tav>
                                      </p:tavLst>
                                    </p:anim>
                                    <p:anim calcmode="lin" valueType="num">
                                      <p:cBhvr>
                                        <p:cTn id="86" dur="1000" fill="hold"/>
                                        <p:tgtEl>
                                          <p:spTgt spid="16"/>
                                        </p:tgtEl>
                                        <p:attrNameLst>
                                          <p:attrName>style.rotation</p:attrName>
                                        </p:attrNameLst>
                                      </p:cBhvr>
                                      <p:tavLst>
                                        <p:tav tm="0">
                                          <p:val>
                                            <p:fltVal val="90"/>
                                          </p:val>
                                        </p:tav>
                                        <p:tav tm="100000">
                                          <p:val>
                                            <p:fltVal val="0"/>
                                          </p:val>
                                        </p:tav>
                                      </p:tavLst>
                                    </p:anim>
                                    <p:animEffect transition="in" filter="fade">
                                      <p:cBhvr>
                                        <p:cTn id="87" dur="1000"/>
                                        <p:tgtEl>
                                          <p:spTgt spid="16"/>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9468"/>
                                        </p:tgtEl>
                                        <p:attrNameLst>
                                          <p:attrName>style.visibility</p:attrName>
                                        </p:attrNameLst>
                                      </p:cBhvr>
                                      <p:to>
                                        <p:strVal val="visible"/>
                                      </p:to>
                                    </p:set>
                                    <p:anim calcmode="lin" valueType="num">
                                      <p:cBhvr>
                                        <p:cTn id="90" dur="1000" fill="hold"/>
                                        <p:tgtEl>
                                          <p:spTgt spid="19468"/>
                                        </p:tgtEl>
                                        <p:attrNameLst>
                                          <p:attrName>ppt_w</p:attrName>
                                        </p:attrNameLst>
                                      </p:cBhvr>
                                      <p:tavLst>
                                        <p:tav tm="0">
                                          <p:val>
                                            <p:fltVal val="0"/>
                                          </p:val>
                                        </p:tav>
                                        <p:tav tm="100000">
                                          <p:val>
                                            <p:strVal val="#ppt_w"/>
                                          </p:val>
                                        </p:tav>
                                      </p:tavLst>
                                    </p:anim>
                                    <p:anim calcmode="lin" valueType="num">
                                      <p:cBhvr>
                                        <p:cTn id="91" dur="1000" fill="hold"/>
                                        <p:tgtEl>
                                          <p:spTgt spid="19468"/>
                                        </p:tgtEl>
                                        <p:attrNameLst>
                                          <p:attrName>ppt_h</p:attrName>
                                        </p:attrNameLst>
                                      </p:cBhvr>
                                      <p:tavLst>
                                        <p:tav tm="0">
                                          <p:val>
                                            <p:fltVal val="0"/>
                                          </p:val>
                                        </p:tav>
                                        <p:tav tm="100000">
                                          <p:val>
                                            <p:strVal val="#ppt_h"/>
                                          </p:val>
                                        </p:tav>
                                      </p:tavLst>
                                    </p:anim>
                                    <p:anim calcmode="lin" valueType="num">
                                      <p:cBhvr>
                                        <p:cTn id="92" dur="1000" fill="hold"/>
                                        <p:tgtEl>
                                          <p:spTgt spid="19468"/>
                                        </p:tgtEl>
                                        <p:attrNameLst>
                                          <p:attrName>style.rotation</p:attrName>
                                        </p:attrNameLst>
                                      </p:cBhvr>
                                      <p:tavLst>
                                        <p:tav tm="0">
                                          <p:val>
                                            <p:fltVal val="90"/>
                                          </p:val>
                                        </p:tav>
                                        <p:tav tm="100000">
                                          <p:val>
                                            <p:fltVal val="0"/>
                                          </p:val>
                                        </p:tav>
                                      </p:tavLst>
                                    </p:anim>
                                    <p:animEffect transition="in" filter="fade">
                                      <p:cBhvr>
                                        <p:cTn id="93" dur="1000"/>
                                        <p:tgtEl>
                                          <p:spTgt spid="19468"/>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1" fill="hold" nodeType="click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up)">
                                      <p:cBhvr>
                                        <p:cTn id="98" dur="500"/>
                                        <p:tgtEl>
                                          <p:spTgt spid="26"/>
                                        </p:tgtEl>
                                      </p:cBhvr>
                                    </p:animEffect>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42"/>
                                        </p:tgtEl>
                                        <p:attrNameLst>
                                          <p:attrName>style.visibility</p:attrName>
                                        </p:attrNameLst>
                                      </p:cBhvr>
                                      <p:to>
                                        <p:strVal val="visible"/>
                                      </p:to>
                                    </p:set>
                                    <p:anim calcmode="lin" valueType="num">
                                      <p:cBhvr additive="base">
                                        <p:cTn id="103" dur="500" fill="hold"/>
                                        <p:tgtEl>
                                          <p:spTgt spid="42"/>
                                        </p:tgtEl>
                                        <p:attrNameLst>
                                          <p:attrName>ppt_x</p:attrName>
                                        </p:attrNameLst>
                                      </p:cBhvr>
                                      <p:tavLst>
                                        <p:tav tm="0">
                                          <p:val>
                                            <p:strVal val="0-#ppt_w/2"/>
                                          </p:val>
                                        </p:tav>
                                        <p:tav tm="100000">
                                          <p:val>
                                            <p:strVal val="#ppt_x"/>
                                          </p:val>
                                        </p:tav>
                                      </p:tavLst>
                                    </p:anim>
                                    <p:anim calcmode="lin" valueType="num">
                                      <p:cBhvr additive="base">
                                        <p:cTn id="104" dur="500" fill="hold"/>
                                        <p:tgtEl>
                                          <p:spTgt spid="42"/>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41"/>
                                        </p:tgtEl>
                                        <p:attrNameLst>
                                          <p:attrName>style.visibility</p:attrName>
                                        </p:attrNameLst>
                                      </p:cBhvr>
                                      <p:to>
                                        <p:strVal val="visible"/>
                                      </p:to>
                                    </p:set>
                                    <p:anim calcmode="lin" valueType="num">
                                      <p:cBhvr additive="base">
                                        <p:cTn id="107" dur="500" fill="hold"/>
                                        <p:tgtEl>
                                          <p:spTgt spid="41"/>
                                        </p:tgtEl>
                                        <p:attrNameLst>
                                          <p:attrName>ppt_x</p:attrName>
                                        </p:attrNameLst>
                                      </p:cBhvr>
                                      <p:tavLst>
                                        <p:tav tm="0">
                                          <p:val>
                                            <p:strVal val="0-#ppt_w/2"/>
                                          </p:val>
                                        </p:tav>
                                        <p:tav tm="100000">
                                          <p:val>
                                            <p:strVal val="#ppt_x"/>
                                          </p:val>
                                        </p:tav>
                                      </p:tavLst>
                                    </p:anim>
                                    <p:anim calcmode="lin" valueType="num">
                                      <p:cBhvr additive="base">
                                        <p:cTn id="108"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31" presetClass="entr" presetSubtype="0" fill="hold" grpId="0" nodeType="clickEffect">
                                  <p:stCondLst>
                                    <p:cond delay="0"/>
                                  </p:stCondLst>
                                  <p:childTnLst>
                                    <p:set>
                                      <p:cBhvr>
                                        <p:cTn id="112" dur="1" fill="hold">
                                          <p:stCondLst>
                                            <p:cond delay="0"/>
                                          </p:stCondLst>
                                        </p:cTn>
                                        <p:tgtEl>
                                          <p:spTgt spid="17"/>
                                        </p:tgtEl>
                                        <p:attrNameLst>
                                          <p:attrName>style.visibility</p:attrName>
                                        </p:attrNameLst>
                                      </p:cBhvr>
                                      <p:to>
                                        <p:strVal val="visible"/>
                                      </p:to>
                                    </p:set>
                                    <p:anim calcmode="lin" valueType="num">
                                      <p:cBhvr>
                                        <p:cTn id="113" dur="1000" fill="hold"/>
                                        <p:tgtEl>
                                          <p:spTgt spid="17"/>
                                        </p:tgtEl>
                                        <p:attrNameLst>
                                          <p:attrName>ppt_w</p:attrName>
                                        </p:attrNameLst>
                                      </p:cBhvr>
                                      <p:tavLst>
                                        <p:tav tm="0">
                                          <p:val>
                                            <p:fltVal val="0"/>
                                          </p:val>
                                        </p:tav>
                                        <p:tav tm="100000">
                                          <p:val>
                                            <p:strVal val="#ppt_w"/>
                                          </p:val>
                                        </p:tav>
                                      </p:tavLst>
                                    </p:anim>
                                    <p:anim calcmode="lin" valueType="num">
                                      <p:cBhvr>
                                        <p:cTn id="114" dur="1000" fill="hold"/>
                                        <p:tgtEl>
                                          <p:spTgt spid="17"/>
                                        </p:tgtEl>
                                        <p:attrNameLst>
                                          <p:attrName>ppt_h</p:attrName>
                                        </p:attrNameLst>
                                      </p:cBhvr>
                                      <p:tavLst>
                                        <p:tav tm="0">
                                          <p:val>
                                            <p:fltVal val="0"/>
                                          </p:val>
                                        </p:tav>
                                        <p:tav tm="100000">
                                          <p:val>
                                            <p:strVal val="#ppt_h"/>
                                          </p:val>
                                        </p:tav>
                                      </p:tavLst>
                                    </p:anim>
                                    <p:anim calcmode="lin" valueType="num">
                                      <p:cBhvr>
                                        <p:cTn id="115" dur="1000" fill="hold"/>
                                        <p:tgtEl>
                                          <p:spTgt spid="17"/>
                                        </p:tgtEl>
                                        <p:attrNameLst>
                                          <p:attrName>style.rotation</p:attrName>
                                        </p:attrNameLst>
                                      </p:cBhvr>
                                      <p:tavLst>
                                        <p:tav tm="0">
                                          <p:val>
                                            <p:fltVal val="90"/>
                                          </p:val>
                                        </p:tav>
                                        <p:tav tm="100000">
                                          <p:val>
                                            <p:fltVal val="0"/>
                                          </p:val>
                                        </p:tav>
                                      </p:tavLst>
                                    </p:anim>
                                    <p:animEffect transition="in" filter="fade">
                                      <p:cBhvr>
                                        <p:cTn id="116" dur="1000"/>
                                        <p:tgtEl>
                                          <p:spTgt spid="17"/>
                                        </p:tgtEl>
                                      </p:cBhvr>
                                    </p:animEffect>
                                  </p:childTnLst>
                                </p:cTn>
                              </p:par>
                              <p:par>
                                <p:cTn id="117" presetID="31" presetClass="entr" presetSubtype="0" fill="hold" grpId="0" nodeType="withEffect">
                                  <p:stCondLst>
                                    <p:cond delay="0"/>
                                  </p:stCondLst>
                                  <p:childTnLst>
                                    <p:set>
                                      <p:cBhvr>
                                        <p:cTn id="118" dur="1" fill="hold">
                                          <p:stCondLst>
                                            <p:cond delay="0"/>
                                          </p:stCondLst>
                                        </p:cTn>
                                        <p:tgtEl>
                                          <p:spTgt spid="19469"/>
                                        </p:tgtEl>
                                        <p:attrNameLst>
                                          <p:attrName>style.visibility</p:attrName>
                                        </p:attrNameLst>
                                      </p:cBhvr>
                                      <p:to>
                                        <p:strVal val="visible"/>
                                      </p:to>
                                    </p:set>
                                    <p:anim calcmode="lin" valueType="num">
                                      <p:cBhvr>
                                        <p:cTn id="119" dur="1000" fill="hold"/>
                                        <p:tgtEl>
                                          <p:spTgt spid="19469"/>
                                        </p:tgtEl>
                                        <p:attrNameLst>
                                          <p:attrName>ppt_w</p:attrName>
                                        </p:attrNameLst>
                                      </p:cBhvr>
                                      <p:tavLst>
                                        <p:tav tm="0">
                                          <p:val>
                                            <p:fltVal val="0"/>
                                          </p:val>
                                        </p:tav>
                                        <p:tav tm="100000">
                                          <p:val>
                                            <p:strVal val="#ppt_w"/>
                                          </p:val>
                                        </p:tav>
                                      </p:tavLst>
                                    </p:anim>
                                    <p:anim calcmode="lin" valueType="num">
                                      <p:cBhvr>
                                        <p:cTn id="120" dur="1000" fill="hold"/>
                                        <p:tgtEl>
                                          <p:spTgt spid="19469"/>
                                        </p:tgtEl>
                                        <p:attrNameLst>
                                          <p:attrName>ppt_h</p:attrName>
                                        </p:attrNameLst>
                                      </p:cBhvr>
                                      <p:tavLst>
                                        <p:tav tm="0">
                                          <p:val>
                                            <p:fltVal val="0"/>
                                          </p:val>
                                        </p:tav>
                                        <p:tav tm="100000">
                                          <p:val>
                                            <p:strVal val="#ppt_h"/>
                                          </p:val>
                                        </p:tav>
                                      </p:tavLst>
                                    </p:anim>
                                    <p:anim calcmode="lin" valueType="num">
                                      <p:cBhvr>
                                        <p:cTn id="121" dur="1000" fill="hold"/>
                                        <p:tgtEl>
                                          <p:spTgt spid="19469"/>
                                        </p:tgtEl>
                                        <p:attrNameLst>
                                          <p:attrName>style.rotation</p:attrName>
                                        </p:attrNameLst>
                                      </p:cBhvr>
                                      <p:tavLst>
                                        <p:tav tm="0">
                                          <p:val>
                                            <p:fltVal val="90"/>
                                          </p:val>
                                        </p:tav>
                                        <p:tav tm="100000">
                                          <p:val>
                                            <p:fltVal val="0"/>
                                          </p:val>
                                        </p:tav>
                                      </p:tavLst>
                                    </p:anim>
                                    <p:animEffect transition="in" filter="fade">
                                      <p:cBhvr>
                                        <p:cTn id="122" dur="1000"/>
                                        <p:tgtEl>
                                          <p:spTgt spid="19469"/>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nodeType="clickEffect">
                                  <p:stCondLst>
                                    <p:cond delay="0"/>
                                  </p:stCondLst>
                                  <p:childTnLst>
                                    <p:set>
                                      <p:cBhvr>
                                        <p:cTn id="126" dur="1" fill="hold">
                                          <p:stCondLst>
                                            <p:cond delay="0"/>
                                          </p:stCondLst>
                                        </p:cTn>
                                        <p:tgtEl>
                                          <p:spTgt spid="23"/>
                                        </p:tgtEl>
                                        <p:attrNameLst>
                                          <p:attrName>style.visibility</p:attrName>
                                        </p:attrNameLst>
                                      </p:cBhvr>
                                      <p:to>
                                        <p:strVal val="visible"/>
                                      </p:to>
                                    </p:set>
                                    <p:animEffect transition="in" filter="wipe(down)">
                                      <p:cBhvr>
                                        <p:cTn id="127" dur="500"/>
                                        <p:tgtEl>
                                          <p:spTgt spid="23"/>
                                        </p:tgtEl>
                                      </p:cBhvr>
                                    </p:animEffect>
                                  </p:childTnLst>
                                </p:cTn>
                              </p:par>
                            </p:childTnLst>
                          </p:cTn>
                        </p:par>
                      </p:childTnLst>
                    </p:cTn>
                  </p:par>
                  <p:par>
                    <p:cTn id="128" fill="hold">
                      <p:stCondLst>
                        <p:cond delay="indefinite"/>
                      </p:stCondLst>
                      <p:childTnLst>
                        <p:par>
                          <p:cTn id="129" fill="hold">
                            <p:stCondLst>
                              <p:cond delay="0"/>
                            </p:stCondLst>
                            <p:childTnLst>
                              <p:par>
                                <p:cTn id="130" presetID="2" presetClass="entr" presetSubtype="8" fill="hold" grpId="0" nodeType="clickEffect">
                                  <p:stCondLst>
                                    <p:cond delay="0"/>
                                  </p:stCondLst>
                                  <p:childTnLst>
                                    <p:set>
                                      <p:cBhvr>
                                        <p:cTn id="131" dur="1" fill="hold">
                                          <p:stCondLst>
                                            <p:cond delay="0"/>
                                          </p:stCondLst>
                                        </p:cTn>
                                        <p:tgtEl>
                                          <p:spTgt spid="40"/>
                                        </p:tgtEl>
                                        <p:attrNameLst>
                                          <p:attrName>style.visibility</p:attrName>
                                        </p:attrNameLst>
                                      </p:cBhvr>
                                      <p:to>
                                        <p:strVal val="visible"/>
                                      </p:to>
                                    </p:set>
                                    <p:anim calcmode="lin" valueType="num">
                                      <p:cBhvr additive="base">
                                        <p:cTn id="132" dur="500" fill="hold"/>
                                        <p:tgtEl>
                                          <p:spTgt spid="40"/>
                                        </p:tgtEl>
                                        <p:attrNameLst>
                                          <p:attrName>ppt_x</p:attrName>
                                        </p:attrNameLst>
                                      </p:cBhvr>
                                      <p:tavLst>
                                        <p:tav tm="0">
                                          <p:val>
                                            <p:strVal val="0-#ppt_w/2"/>
                                          </p:val>
                                        </p:tav>
                                        <p:tav tm="100000">
                                          <p:val>
                                            <p:strVal val="#ppt_x"/>
                                          </p:val>
                                        </p:tav>
                                      </p:tavLst>
                                    </p:anim>
                                    <p:anim calcmode="lin" valueType="num">
                                      <p:cBhvr additive="base">
                                        <p:cTn id="133" dur="500" fill="hold"/>
                                        <p:tgtEl>
                                          <p:spTgt spid="40"/>
                                        </p:tgtEl>
                                        <p:attrNameLst>
                                          <p:attrName>ppt_y</p:attrName>
                                        </p:attrNameLst>
                                      </p:cBhvr>
                                      <p:tavLst>
                                        <p:tav tm="0">
                                          <p:val>
                                            <p:strVal val="#ppt_y"/>
                                          </p:val>
                                        </p:tav>
                                        <p:tav tm="100000">
                                          <p:val>
                                            <p:strVal val="#ppt_y"/>
                                          </p:val>
                                        </p:tav>
                                      </p:tavLst>
                                    </p:anim>
                                  </p:childTnLst>
                                </p:cTn>
                              </p:par>
                              <p:par>
                                <p:cTn id="134" presetID="2" presetClass="entr" presetSubtype="8" fill="hold" grpId="0" nodeType="withEffect">
                                  <p:stCondLst>
                                    <p:cond delay="0"/>
                                  </p:stCondLst>
                                  <p:childTnLst>
                                    <p:set>
                                      <p:cBhvr>
                                        <p:cTn id="135" dur="1" fill="hold">
                                          <p:stCondLst>
                                            <p:cond delay="0"/>
                                          </p:stCondLst>
                                        </p:cTn>
                                        <p:tgtEl>
                                          <p:spTgt spid="39"/>
                                        </p:tgtEl>
                                        <p:attrNameLst>
                                          <p:attrName>style.visibility</p:attrName>
                                        </p:attrNameLst>
                                      </p:cBhvr>
                                      <p:to>
                                        <p:strVal val="visible"/>
                                      </p:to>
                                    </p:set>
                                    <p:anim calcmode="lin" valueType="num">
                                      <p:cBhvr additive="base">
                                        <p:cTn id="136" dur="500" fill="hold"/>
                                        <p:tgtEl>
                                          <p:spTgt spid="39"/>
                                        </p:tgtEl>
                                        <p:attrNameLst>
                                          <p:attrName>ppt_x</p:attrName>
                                        </p:attrNameLst>
                                      </p:cBhvr>
                                      <p:tavLst>
                                        <p:tav tm="0">
                                          <p:val>
                                            <p:strVal val="0-#ppt_w/2"/>
                                          </p:val>
                                        </p:tav>
                                        <p:tav tm="100000">
                                          <p:val>
                                            <p:strVal val="#ppt_x"/>
                                          </p:val>
                                        </p:tav>
                                      </p:tavLst>
                                    </p:anim>
                                    <p:anim calcmode="lin" valueType="num">
                                      <p:cBhvr additive="base">
                                        <p:cTn id="13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5" grpId="0" animBg="1"/>
      <p:bldP spid="16" grpId="0" animBg="1"/>
      <p:bldP spid="17" grpId="0" animBg="1"/>
      <p:bldP spid="18" grpId="0" animBg="1"/>
      <p:bldP spid="19466" grpId="0"/>
      <p:bldP spid="19467" grpId="0"/>
      <p:bldP spid="19468" grpId="0"/>
      <p:bldP spid="19469" grpId="0"/>
      <p:bldP spid="35" grpId="0"/>
      <p:bldP spid="36" grpId="0"/>
      <p:bldP spid="37" grpId="0"/>
      <p:bldP spid="38" grpId="0"/>
      <p:bldP spid="39" grpId="0"/>
      <p:bldP spid="40"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发展前景</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KSO_Shape"/>
          <p:cNvSpPr>
            <a:spLocks/>
          </p:cNvSpPr>
          <p:nvPr/>
        </p:nvSpPr>
        <p:spPr bwMode="auto">
          <a:xfrm>
            <a:off x="806054" y="1577579"/>
            <a:ext cx="2140744" cy="271581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B710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15" name="矩形 14"/>
          <p:cNvSpPr/>
          <p:nvPr/>
        </p:nvSpPr>
        <p:spPr>
          <a:xfrm>
            <a:off x="3315891" y="1577578"/>
            <a:ext cx="5198269" cy="1223412"/>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 elementum id enim. Vestibulum ac diam sit amet quam vehicula elementum sed sit amet dui. Quisque velit nisi, pretium ut lacinia in, elementum id enim. Lorem ipsum dolor sit amet, consectetur adipiscing elit. Donec rutrum congue leo eget malesuada. Vivamus magna justo, lacinia eget co.</a:t>
            </a:r>
          </a:p>
        </p:txBody>
      </p:sp>
      <p:sp>
        <p:nvSpPr>
          <p:cNvPr id="16" name="矩形 15"/>
          <p:cNvSpPr/>
          <p:nvPr/>
        </p:nvSpPr>
        <p:spPr>
          <a:xfrm>
            <a:off x="3315891" y="2906316"/>
            <a:ext cx="5198269" cy="738664"/>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a:t>
            </a:r>
          </a:p>
        </p:txBody>
      </p:sp>
      <p:sp>
        <p:nvSpPr>
          <p:cNvPr id="17" name="矩形 16"/>
          <p:cNvSpPr/>
          <p:nvPr/>
        </p:nvSpPr>
        <p:spPr>
          <a:xfrm>
            <a:off x="3315891" y="3750469"/>
            <a:ext cx="5198269" cy="738664"/>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a:t>
            </a:r>
          </a:p>
        </p:txBody>
      </p:sp>
    </p:spTree>
    <p:custDataLst>
      <p:tags r:id="rId1"/>
    </p:custDataLst>
  </p:cSld>
  <p:clrMapOvr>
    <a:masterClrMapping/>
  </p:clrMapOvr>
  <p:transition spd="slow" advTm="6019">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randombar(horizontal)">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5"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a:xfrm>
            <a:off x="3667125" y="731044"/>
            <a:ext cx="4873229" cy="2139554"/>
          </a:xfrm>
        </p:spPr>
        <p:txBody>
          <a:bodyPr/>
          <a:lstStyle/>
          <a:p>
            <a:r>
              <a:rPr lang="zh-CN" altLang="en-US" dirty="0" smtClean="0"/>
              <a:t>管理团队</a:t>
            </a:r>
          </a:p>
        </p:txBody>
      </p:sp>
      <p:sp>
        <p:nvSpPr>
          <p:cNvPr id="3" name="文本占位符 2"/>
          <p:cNvSpPr>
            <a:spLocks noGrp="1"/>
          </p:cNvSpPr>
          <p:nvPr>
            <p:ph type="body" idx="1"/>
          </p:nvPr>
        </p:nvSpPr>
        <p:spPr>
          <a:xfrm>
            <a:off x="3667125" y="2890838"/>
            <a:ext cx="3342085" cy="1125141"/>
          </a:xfrm>
        </p:spPr>
        <p:txBody>
          <a:bodyPr rtlCol="0">
            <a:normAutofit/>
          </a:bodyPr>
          <a:lstStyle/>
          <a:p>
            <a:pPr fontAlgn="auto">
              <a:spcAft>
                <a:spcPts val="0"/>
              </a:spcAft>
              <a:defRPr/>
            </a:pPr>
            <a:r>
              <a:rPr lang="en-US" altLang="zh-CN" sz="1200" spc="750" dirty="0">
                <a:solidFill>
                  <a:schemeClr val="bg2">
                    <a:lumMod val="25000"/>
                  </a:schemeClr>
                </a:solidFill>
              </a:rPr>
              <a:t>Company profile</a:t>
            </a:r>
            <a:endParaRPr lang="zh-CN" altLang="en-US" sz="1200" spc="750" dirty="0">
              <a:solidFill>
                <a:schemeClr val="bg2">
                  <a:lumMod val="25000"/>
                </a:schemeClr>
              </a:solidFill>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p:transition spd="slow" advTm="2523">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6"/>
                                        </p:tgtEl>
                                        <p:attrNameLst>
                                          <p:attrName>ppt_y</p:attrName>
                                        </p:attrNameLst>
                                      </p:cBhvr>
                                      <p:tavLst>
                                        <p:tav tm="0">
                                          <p:val>
                                            <p:strVal val="#ppt_y"/>
                                          </p:val>
                                        </p:tav>
                                        <p:tav tm="100000">
                                          <p:val>
                                            <p:strVal val="#ppt_y"/>
                                          </p:val>
                                        </p:tav>
                                      </p:tavLst>
                                    </p:anim>
                                    <p:anim calcmode="lin" valueType="num">
                                      <p:cBhvr>
                                        <p:cTn id="9" dur="5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506"/>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团队简介</a:t>
            </a:r>
            <a:endParaRPr lang="zh-CN" altLang="en-US" dirty="0"/>
          </a:p>
        </p:txBody>
      </p:sp>
      <p:sp>
        <p:nvSpPr>
          <p:cNvPr id="13" name="矩形 12"/>
          <p:cNvSpPr/>
          <p:nvPr/>
        </p:nvSpPr>
        <p:spPr>
          <a:xfrm>
            <a:off x="33147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22533" name="矩形 19"/>
          <p:cNvSpPr>
            <a:spLocks noChangeArrowheads="1"/>
          </p:cNvSpPr>
          <p:nvPr/>
        </p:nvSpPr>
        <p:spPr bwMode="auto">
          <a:xfrm>
            <a:off x="744141" y="2875360"/>
            <a:ext cx="1675139" cy="369332"/>
          </a:xfrm>
          <a:prstGeom prst="rect">
            <a:avLst/>
          </a:prstGeom>
          <a:solidFill>
            <a:srgbClr val="FB710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rgbClr val="FFFFFF"/>
                </a:solidFill>
                <a:latin typeface="Calibri Light" pitchFamily="34" charset="0"/>
              </a:rPr>
              <a:t>ADD YOUR TEXT</a:t>
            </a:r>
          </a:p>
        </p:txBody>
      </p:sp>
      <p:sp>
        <p:nvSpPr>
          <p:cNvPr id="22534" name="矩形 17"/>
          <p:cNvSpPr>
            <a:spLocks noChangeArrowheads="1"/>
          </p:cNvSpPr>
          <p:nvPr/>
        </p:nvSpPr>
        <p:spPr bwMode="auto">
          <a:xfrm>
            <a:off x="758429" y="3252787"/>
            <a:ext cx="122753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050" dirty="0">
                <a:solidFill>
                  <a:srgbClr val="7F7F7F"/>
                </a:solidFill>
                <a:latin typeface="Calibri Light" pitchFamily="34" charset="0"/>
              </a:rPr>
              <a:t>Vestibulum ante ipsum primis in faucibus orci luctus et ultrices posuere cubilia Curae</a:t>
            </a:r>
            <a:r>
              <a:rPr lang="zh-CN" altLang="en-US" sz="1050" dirty="0">
                <a:solidFill>
                  <a:srgbClr val="7F7F7F"/>
                </a:solidFill>
              </a:rPr>
              <a:t>ultrices posuere cubilia Curae</a:t>
            </a:r>
          </a:p>
        </p:txBody>
      </p:sp>
      <p:pic>
        <p:nvPicPr>
          <p:cNvPr id="22535"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4141" y="1689497"/>
            <a:ext cx="1256109"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25"/>
          <p:cNvSpPr/>
          <p:nvPr/>
        </p:nvSpPr>
        <p:spPr>
          <a:xfrm>
            <a:off x="2337197" y="2875360"/>
            <a:ext cx="1675139" cy="369332"/>
          </a:xfrm>
          <a:prstGeom prst="rect">
            <a:avLst/>
          </a:prstGeom>
          <a:solidFill>
            <a:schemeClr val="bg2">
              <a:lumMod val="25000"/>
            </a:schemeClr>
          </a:solidFill>
        </p:spPr>
        <p:txBody>
          <a:bodyPr wrap="none">
            <a:spAutoFit/>
          </a:bodyPr>
          <a:lstStyle/>
          <a:p>
            <a:pPr eaLnBrk="1" fontAlgn="auto" hangingPunct="1">
              <a:spcBef>
                <a:spcPts val="0"/>
              </a:spcBef>
              <a:spcAft>
                <a:spcPts val="0"/>
              </a:spcAft>
              <a:defRPr/>
            </a:pPr>
            <a:r>
              <a:rPr lang="zh-CN" altLang="en-US" dirty="0">
                <a:solidFill>
                  <a:prstClr val="white"/>
                </a:solidFill>
                <a:latin typeface="Calibri Light"/>
                <a:ea typeface="+mn-ea"/>
              </a:rPr>
              <a:t>ADD YOUR TEXT</a:t>
            </a:r>
          </a:p>
        </p:txBody>
      </p:sp>
      <p:sp>
        <p:nvSpPr>
          <p:cNvPr id="22537" name="矩形 17"/>
          <p:cNvSpPr>
            <a:spLocks noChangeArrowheads="1"/>
          </p:cNvSpPr>
          <p:nvPr/>
        </p:nvSpPr>
        <p:spPr bwMode="auto">
          <a:xfrm>
            <a:off x="2351485" y="3252787"/>
            <a:ext cx="122753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050" dirty="0">
                <a:solidFill>
                  <a:srgbClr val="7F7F7F"/>
                </a:solidFill>
                <a:latin typeface="Calibri Light" pitchFamily="34" charset="0"/>
              </a:rPr>
              <a:t>Vestibulum ante ipsum primis in faucibus orci luctus et ultrices posuere cubilia Curae</a:t>
            </a:r>
            <a:r>
              <a:rPr lang="zh-CN" altLang="en-US" sz="1050" dirty="0">
                <a:solidFill>
                  <a:srgbClr val="7F7F7F"/>
                </a:solidFill>
              </a:rPr>
              <a:t>ultrices posuere cubilia Curae</a:t>
            </a:r>
          </a:p>
        </p:txBody>
      </p:sp>
      <p:sp>
        <p:nvSpPr>
          <p:cNvPr id="22538" name="矩形 28"/>
          <p:cNvSpPr>
            <a:spLocks noChangeArrowheads="1"/>
          </p:cNvSpPr>
          <p:nvPr/>
        </p:nvSpPr>
        <p:spPr bwMode="auto">
          <a:xfrm>
            <a:off x="3930254" y="2875360"/>
            <a:ext cx="1675139" cy="369332"/>
          </a:xfrm>
          <a:prstGeom prst="rect">
            <a:avLst/>
          </a:prstGeom>
          <a:solidFill>
            <a:srgbClr val="FB710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rgbClr val="FFFFFF"/>
                </a:solidFill>
                <a:latin typeface="Calibri Light" pitchFamily="34" charset="0"/>
              </a:rPr>
              <a:t>ADD YOUR TEXT</a:t>
            </a:r>
          </a:p>
        </p:txBody>
      </p:sp>
      <p:sp>
        <p:nvSpPr>
          <p:cNvPr id="22539" name="矩形 17"/>
          <p:cNvSpPr>
            <a:spLocks noChangeArrowheads="1"/>
          </p:cNvSpPr>
          <p:nvPr/>
        </p:nvSpPr>
        <p:spPr bwMode="auto">
          <a:xfrm>
            <a:off x="3945732" y="3252787"/>
            <a:ext cx="122634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050" dirty="0">
                <a:solidFill>
                  <a:srgbClr val="7F7F7F"/>
                </a:solidFill>
                <a:latin typeface="Calibri Light" pitchFamily="34" charset="0"/>
              </a:rPr>
              <a:t>Vestibulum ante ipsum primis in faucibus orci luctus et ultrices posuere cubilia Curae</a:t>
            </a:r>
            <a:r>
              <a:rPr lang="zh-CN" altLang="en-US" sz="1050" dirty="0">
                <a:solidFill>
                  <a:srgbClr val="7F7F7F"/>
                </a:solidFill>
              </a:rPr>
              <a:t>ultrices posuere cubilia Curae</a:t>
            </a:r>
          </a:p>
        </p:txBody>
      </p:sp>
      <p:sp>
        <p:nvSpPr>
          <p:cNvPr id="32" name="矩形 31"/>
          <p:cNvSpPr/>
          <p:nvPr/>
        </p:nvSpPr>
        <p:spPr>
          <a:xfrm>
            <a:off x="5524500" y="2875360"/>
            <a:ext cx="1675139" cy="369332"/>
          </a:xfrm>
          <a:prstGeom prst="rect">
            <a:avLst/>
          </a:prstGeom>
          <a:solidFill>
            <a:schemeClr val="bg2">
              <a:lumMod val="25000"/>
            </a:schemeClr>
          </a:solidFill>
        </p:spPr>
        <p:txBody>
          <a:bodyPr wrap="none">
            <a:spAutoFit/>
          </a:bodyPr>
          <a:lstStyle/>
          <a:p>
            <a:pPr eaLnBrk="1" fontAlgn="auto" hangingPunct="1">
              <a:spcBef>
                <a:spcPts val="0"/>
              </a:spcBef>
              <a:spcAft>
                <a:spcPts val="0"/>
              </a:spcAft>
              <a:defRPr/>
            </a:pPr>
            <a:r>
              <a:rPr lang="zh-CN" altLang="en-US" dirty="0">
                <a:solidFill>
                  <a:prstClr val="white"/>
                </a:solidFill>
                <a:latin typeface="Calibri Light"/>
                <a:ea typeface="+mn-ea"/>
              </a:rPr>
              <a:t>ADD YOUR TEXT</a:t>
            </a:r>
          </a:p>
        </p:txBody>
      </p:sp>
      <p:sp>
        <p:nvSpPr>
          <p:cNvPr id="22541" name="矩形 17"/>
          <p:cNvSpPr>
            <a:spLocks noChangeArrowheads="1"/>
          </p:cNvSpPr>
          <p:nvPr/>
        </p:nvSpPr>
        <p:spPr bwMode="auto">
          <a:xfrm>
            <a:off x="5538788" y="3252787"/>
            <a:ext cx="122753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050" dirty="0">
                <a:solidFill>
                  <a:srgbClr val="7F7F7F"/>
                </a:solidFill>
                <a:latin typeface="Calibri Light" pitchFamily="34" charset="0"/>
              </a:rPr>
              <a:t>Vestibulum ante ipsum primis in faucibus orci luctus et ultrices posuere cubilia Curae</a:t>
            </a:r>
            <a:r>
              <a:rPr lang="zh-CN" altLang="en-US" sz="1050" dirty="0">
                <a:solidFill>
                  <a:srgbClr val="7F7F7F"/>
                </a:solidFill>
              </a:rPr>
              <a:t>ultrices posuere cubilia Curae</a:t>
            </a:r>
          </a:p>
        </p:txBody>
      </p:sp>
      <p:pic>
        <p:nvPicPr>
          <p:cNvPr id="22542" name="图片 3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24500" y="1689497"/>
            <a:ext cx="125611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3" name="矩形 34"/>
          <p:cNvSpPr>
            <a:spLocks noChangeArrowheads="1"/>
          </p:cNvSpPr>
          <p:nvPr/>
        </p:nvSpPr>
        <p:spPr bwMode="auto">
          <a:xfrm>
            <a:off x="7147322" y="2875360"/>
            <a:ext cx="1675139" cy="369332"/>
          </a:xfrm>
          <a:prstGeom prst="rect">
            <a:avLst/>
          </a:prstGeom>
          <a:solidFill>
            <a:srgbClr val="FB710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rgbClr val="FFFFFF"/>
                </a:solidFill>
                <a:latin typeface="Calibri Light" pitchFamily="34" charset="0"/>
              </a:rPr>
              <a:t>ADD YOUR TEXT</a:t>
            </a:r>
          </a:p>
        </p:txBody>
      </p:sp>
      <p:sp>
        <p:nvSpPr>
          <p:cNvPr id="22544" name="矩形 17"/>
          <p:cNvSpPr>
            <a:spLocks noChangeArrowheads="1"/>
          </p:cNvSpPr>
          <p:nvPr/>
        </p:nvSpPr>
        <p:spPr bwMode="auto">
          <a:xfrm>
            <a:off x="7161610" y="3252787"/>
            <a:ext cx="122753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zh-CN" altLang="en-US" sz="1050" dirty="0">
                <a:solidFill>
                  <a:srgbClr val="7F7F7F"/>
                </a:solidFill>
                <a:latin typeface="Calibri Light" pitchFamily="34" charset="0"/>
              </a:rPr>
              <a:t>Vestibulum ante ipsum primis in faucibus orci luctus et ultrices posuere cubilia Curae</a:t>
            </a:r>
            <a:r>
              <a:rPr lang="zh-CN" altLang="en-US" sz="1050" dirty="0">
                <a:solidFill>
                  <a:srgbClr val="7F7F7F"/>
                </a:solidFill>
              </a:rPr>
              <a:t>ultrices posuere cubilia Curae</a:t>
            </a:r>
          </a:p>
        </p:txBody>
      </p:sp>
      <p:pic>
        <p:nvPicPr>
          <p:cNvPr id="22545" name="图片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7198" y="1689497"/>
            <a:ext cx="1253728"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6" name="图片 3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18547" y="1695450"/>
            <a:ext cx="1262063"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7" name="图片 4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48513" y="1688306"/>
            <a:ext cx="1240631" cy="11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8" name="图片 4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929063" y="1699023"/>
            <a:ext cx="1258491" cy="1173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500" advTm="9781">
        <p:checker/>
      </p:transition>
    </mc:Choice>
    <mc:Fallback xmlns="">
      <p:transition spd="slow" advTm="9781">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1000" fill="hold"/>
                                        <p:tgtEl>
                                          <p:spTgt spid="22533"/>
                                        </p:tgtEl>
                                        <p:attrNameLst>
                                          <p:attrName>ppt_x</p:attrName>
                                        </p:attrNameLst>
                                      </p:cBhvr>
                                      <p:tavLst>
                                        <p:tav tm="0">
                                          <p:val>
                                            <p:strVal val="0-#ppt_w/2"/>
                                          </p:val>
                                        </p:tav>
                                        <p:tav tm="100000">
                                          <p:val>
                                            <p:strVal val="#ppt_x"/>
                                          </p:val>
                                        </p:tav>
                                      </p:tavLst>
                                    </p:anim>
                                    <p:anim calcmode="lin" valueType="num">
                                      <p:cBhvr additive="base">
                                        <p:cTn id="20" dur="1000" fill="hold"/>
                                        <p:tgtEl>
                                          <p:spTgt spid="2253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2535"/>
                                        </p:tgtEl>
                                        <p:attrNameLst>
                                          <p:attrName>style.visibility</p:attrName>
                                        </p:attrNameLst>
                                      </p:cBhvr>
                                      <p:to>
                                        <p:strVal val="visible"/>
                                      </p:to>
                                    </p:set>
                                    <p:anim calcmode="lin" valueType="num">
                                      <p:cBhvr additive="base">
                                        <p:cTn id="23" dur="1000" fill="hold"/>
                                        <p:tgtEl>
                                          <p:spTgt spid="22535"/>
                                        </p:tgtEl>
                                        <p:attrNameLst>
                                          <p:attrName>ppt_x</p:attrName>
                                        </p:attrNameLst>
                                      </p:cBhvr>
                                      <p:tavLst>
                                        <p:tav tm="0">
                                          <p:val>
                                            <p:strVal val="0-#ppt_w/2"/>
                                          </p:val>
                                        </p:tav>
                                        <p:tav tm="100000">
                                          <p:val>
                                            <p:strVal val="#ppt_x"/>
                                          </p:val>
                                        </p:tav>
                                      </p:tavLst>
                                    </p:anim>
                                    <p:anim calcmode="lin" valueType="num">
                                      <p:cBhvr additive="base">
                                        <p:cTn id="24" dur="1000" fill="hold"/>
                                        <p:tgtEl>
                                          <p:spTgt spid="2253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0-#ppt_w/2"/>
                                          </p:val>
                                        </p:tav>
                                        <p:tav tm="100000">
                                          <p:val>
                                            <p:strVal val="#ppt_x"/>
                                          </p:val>
                                        </p:tav>
                                      </p:tavLst>
                                    </p:anim>
                                    <p:anim calcmode="lin" valueType="num">
                                      <p:cBhvr additive="base">
                                        <p:cTn id="28" dur="10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538"/>
                                        </p:tgtEl>
                                        <p:attrNameLst>
                                          <p:attrName>style.visibility</p:attrName>
                                        </p:attrNameLst>
                                      </p:cBhvr>
                                      <p:to>
                                        <p:strVal val="visible"/>
                                      </p:to>
                                    </p:set>
                                    <p:anim calcmode="lin" valueType="num">
                                      <p:cBhvr additive="base">
                                        <p:cTn id="31" dur="1000" fill="hold"/>
                                        <p:tgtEl>
                                          <p:spTgt spid="22538"/>
                                        </p:tgtEl>
                                        <p:attrNameLst>
                                          <p:attrName>ppt_x</p:attrName>
                                        </p:attrNameLst>
                                      </p:cBhvr>
                                      <p:tavLst>
                                        <p:tav tm="0">
                                          <p:val>
                                            <p:strVal val="0-#ppt_w/2"/>
                                          </p:val>
                                        </p:tav>
                                        <p:tav tm="100000">
                                          <p:val>
                                            <p:strVal val="#ppt_x"/>
                                          </p:val>
                                        </p:tav>
                                      </p:tavLst>
                                    </p:anim>
                                    <p:anim calcmode="lin" valueType="num">
                                      <p:cBhvr additive="base">
                                        <p:cTn id="32" dur="1000" fill="hold"/>
                                        <p:tgtEl>
                                          <p:spTgt spid="2253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2542"/>
                                        </p:tgtEl>
                                        <p:attrNameLst>
                                          <p:attrName>style.visibility</p:attrName>
                                        </p:attrNameLst>
                                      </p:cBhvr>
                                      <p:to>
                                        <p:strVal val="visible"/>
                                      </p:to>
                                    </p:set>
                                    <p:anim calcmode="lin" valueType="num">
                                      <p:cBhvr additive="base">
                                        <p:cTn id="39" dur="1000" fill="hold"/>
                                        <p:tgtEl>
                                          <p:spTgt spid="22542"/>
                                        </p:tgtEl>
                                        <p:attrNameLst>
                                          <p:attrName>ppt_x</p:attrName>
                                        </p:attrNameLst>
                                      </p:cBhvr>
                                      <p:tavLst>
                                        <p:tav tm="0">
                                          <p:val>
                                            <p:strVal val="0-#ppt_w/2"/>
                                          </p:val>
                                        </p:tav>
                                        <p:tav tm="100000">
                                          <p:val>
                                            <p:strVal val="#ppt_x"/>
                                          </p:val>
                                        </p:tav>
                                      </p:tavLst>
                                    </p:anim>
                                    <p:anim calcmode="lin" valueType="num">
                                      <p:cBhvr additive="base">
                                        <p:cTn id="40" dur="1000" fill="hold"/>
                                        <p:tgtEl>
                                          <p:spTgt spid="2254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2543"/>
                                        </p:tgtEl>
                                        <p:attrNameLst>
                                          <p:attrName>style.visibility</p:attrName>
                                        </p:attrNameLst>
                                      </p:cBhvr>
                                      <p:to>
                                        <p:strVal val="visible"/>
                                      </p:to>
                                    </p:set>
                                    <p:anim calcmode="lin" valueType="num">
                                      <p:cBhvr additive="base">
                                        <p:cTn id="43" dur="1000" fill="hold"/>
                                        <p:tgtEl>
                                          <p:spTgt spid="22543"/>
                                        </p:tgtEl>
                                        <p:attrNameLst>
                                          <p:attrName>ppt_x</p:attrName>
                                        </p:attrNameLst>
                                      </p:cBhvr>
                                      <p:tavLst>
                                        <p:tav tm="0">
                                          <p:val>
                                            <p:strVal val="0-#ppt_w/2"/>
                                          </p:val>
                                        </p:tav>
                                        <p:tav tm="100000">
                                          <p:val>
                                            <p:strVal val="#ppt_x"/>
                                          </p:val>
                                        </p:tav>
                                      </p:tavLst>
                                    </p:anim>
                                    <p:anim calcmode="lin" valueType="num">
                                      <p:cBhvr additive="base">
                                        <p:cTn id="44" dur="1000" fill="hold"/>
                                        <p:tgtEl>
                                          <p:spTgt spid="22543"/>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2545"/>
                                        </p:tgtEl>
                                        <p:attrNameLst>
                                          <p:attrName>style.visibility</p:attrName>
                                        </p:attrNameLst>
                                      </p:cBhvr>
                                      <p:to>
                                        <p:strVal val="visible"/>
                                      </p:to>
                                    </p:set>
                                    <p:anim calcmode="lin" valueType="num">
                                      <p:cBhvr additive="base">
                                        <p:cTn id="47" dur="1000" fill="hold"/>
                                        <p:tgtEl>
                                          <p:spTgt spid="22545"/>
                                        </p:tgtEl>
                                        <p:attrNameLst>
                                          <p:attrName>ppt_x</p:attrName>
                                        </p:attrNameLst>
                                      </p:cBhvr>
                                      <p:tavLst>
                                        <p:tav tm="0">
                                          <p:val>
                                            <p:strVal val="0-#ppt_w/2"/>
                                          </p:val>
                                        </p:tav>
                                        <p:tav tm="100000">
                                          <p:val>
                                            <p:strVal val="#ppt_x"/>
                                          </p:val>
                                        </p:tav>
                                      </p:tavLst>
                                    </p:anim>
                                    <p:anim calcmode="lin" valueType="num">
                                      <p:cBhvr additive="base">
                                        <p:cTn id="48" dur="1000" fill="hold"/>
                                        <p:tgtEl>
                                          <p:spTgt spid="22545"/>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22546"/>
                                        </p:tgtEl>
                                        <p:attrNameLst>
                                          <p:attrName>style.visibility</p:attrName>
                                        </p:attrNameLst>
                                      </p:cBhvr>
                                      <p:to>
                                        <p:strVal val="visible"/>
                                      </p:to>
                                    </p:set>
                                    <p:anim calcmode="lin" valueType="num">
                                      <p:cBhvr additive="base">
                                        <p:cTn id="51" dur="1000" fill="hold"/>
                                        <p:tgtEl>
                                          <p:spTgt spid="22546"/>
                                        </p:tgtEl>
                                        <p:attrNameLst>
                                          <p:attrName>ppt_x</p:attrName>
                                        </p:attrNameLst>
                                      </p:cBhvr>
                                      <p:tavLst>
                                        <p:tav tm="0">
                                          <p:val>
                                            <p:strVal val="0-#ppt_w/2"/>
                                          </p:val>
                                        </p:tav>
                                        <p:tav tm="100000">
                                          <p:val>
                                            <p:strVal val="#ppt_x"/>
                                          </p:val>
                                        </p:tav>
                                      </p:tavLst>
                                    </p:anim>
                                    <p:anim calcmode="lin" valueType="num">
                                      <p:cBhvr additive="base">
                                        <p:cTn id="52" dur="1000" fill="hold"/>
                                        <p:tgtEl>
                                          <p:spTgt spid="22546"/>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2547"/>
                                        </p:tgtEl>
                                        <p:attrNameLst>
                                          <p:attrName>style.visibility</p:attrName>
                                        </p:attrNameLst>
                                      </p:cBhvr>
                                      <p:to>
                                        <p:strVal val="visible"/>
                                      </p:to>
                                    </p:set>
                                    <p:anim calcmode="lin" valueType="num">
                                      <p:cBhvr additive="base">
                                        <p:cTn id="55" dur="1000" fill="hold"/>
                                        <p:tgtEl>
                                          <p:spTgt spid="22547"/>
                                        </p:tgtEl>
                                        <p:attrNameLst>
                                          <p:attrName>ppt_x</p:attrName>
                                        </p:attrNameLst>
                                      </p:cBhvr>
                                      <p:tavLst>
                                        <p:tav tm="0">
                                          <p:val>
                                            <p:strVal val="0-#ppt_w/2"/>
                                          </p:val>
                                        </p:tav>
                                        <p:tav tm="100000">
                                          <p:val>
                                            <p:strVal val="#ppt_x"/>
                                          </p:val>
                                        </p:tav>
                                      </p:tavLst>
                                    </p:anim>
                                    <p:anim calcmode="lin" valueType="num">
                                      <p:cBhvr additive="base">
                                        <p:cTn id="56" dur="1000" fill="hold"/>
                                        <p:tgtEl>
                                          <p:spTgt spid="22547"/>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22548"/>
                                        </p:tgtEl>
                                        <p:attrNameLst>
                                          <p:attrName>style.visibility</p:attrName>
                                        </p:attrNameLst>
                                      </p:cBhvr>
                                      <p:to>
                                        <p:strVal val="visible"/>
                                      </p:to>
                                    </p:set>
                                    <p:anim calcmode="lin" valueType="num">
                                      <p:cBhvr additive="base">
                                        <p:cTn id="59" dur="1000" fill="hold"/>
                                        <p:tgtEl>
                                          <p:spTgt spid="22548"/>
                                        </p:tgtEl>
                                        <p:attrNameLst>
                                          <p:attrName>ppt_x</p:attrName>
                                        </p:attrNameLst>
                                      </p:cBhvr>
                                      <p:tavLst>
                                        <p:tav tm="0">
                                          <p:val>
                                            <p:strVal val="0-#ppt_w/2"/>
                                          </p:val>
                                        </p:tav>
                                        <p:tav tm="100000">
                                          <p:val>
                                            <p:strVal val="#ppt_x"/>
                                          </p:val>
                                        </p:tav>
                                      </p:tavLst>
                                    </p:anim>
                                    <p:anim calcmode="lin" valueType="num">
                                      <p:cBhvr additive="base">
                                        <p:cTn id="60" dur="1000" fill="hold"/>
                                        <p:tgtEl>
                                          <p:spTgt spid="22548"/>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22534"/>
                                        </p:tgtEl>
                                        <p:attrNameLst>
                                          <p:attrName>style.visibility</p:attrName>
                                        </p:attrNameLst>
                                      </p:cBhvr>
                                      <p:to>
                                        <p:strVal val="visible"/>
                                      </p:to>
                                    </p:set>
                                    <p:animEffect transition="in" filter="fade">
                                      <p:cBhvr>
                                        <p:cTn id="65" dur="1000"/>
                                        <p:tgtEl>
                                          <p:spTgt spid="22534"/>
                                        </p:tgtEl>
                                      </p:cBhvr>
                                    </p:animEffect>
                                    <p:anim calcmode="lin" valueType="num">
                                      <p:cBhvr>
                                        <p:cTn id="66" dur="1000" fill="hold"/>
                                        <p:tgtEl>
                                          <p:spTgt spid="22534"/>
                                        </p:tgtEl>
                                        <p:attrNameLst>
                                          <p:attrName>ppt_x</p:attrName>
                                        </p:attrNameLst>
                                      </p:cBhvr>
                                      <p:tavLst>
                                        <p:tav tm="0">
                                          <p:val>
                                            <p:strVal val="#ppt_x"/>
                                          </p:val>
                                        </p:tav>
                                        <p:tav tm="100000">
                                          <p:val>
                                            <p:strVal val="#ppt_x"/>
                                          </p:val>
                                        </p:tav>
                                      </p:tavLst>
                                    </p:anim>
                                    <p:anim calcmode="lin" valueType="num">
                                      <p:cBhvr>
                                        <p:cTn id="67" dur="1000" fill="hold"/>
                                        <p:tgtEl>
                                          <p:spTgt spid="22534"/>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2537"/>
                                        </p:tgtEl>
                                        <p:attrNameLst>
                                          <p:attrName>style.visibility</p:attrName>
                                        </p:attrNameLst>
                                      </p:cBhvr>
                                      <p:to>
                                        <p:strVal val="visible"/>
                                      </p:to>
                                    </p:set>
                                    <p:animEffect transition="in" filter="fade">
                                      <p:cBhvr>
                                        <p:cTn id="72" dur="1000"/>
                                        <p:tgtEl>
                                          <p:spTgt spid="22537"/>
                                        </p:tgtEl>
                                      </p:cBhvr>
                                    </p:animEffect>
                                    <p:anim calcmode="lin" valueType="num">
                                      <p:cBhvr>
                                        <p:cTn id="73" dur="1000" fill="hold"/>
                                        <p:tgtEl>
                                          <p:spTgt spid="22537"/>
                                        </p:tgtEl>
                                        <p:attrNameLst>
                                          <p:attrName>ppt_x</p:attrName>
                                        </p:attrNameLst>
                                      </p:cBhvr>
                                      <p:tavLst>
                                        <p:tav tm="0">
                                          <p:val>
                                            <p:strVal val="#ppt_x"/>
                                          </p:val>
                                        </p:tav>
                                        <p:tav tm="100000">
                                          <p:val>
                                            <p:strVal val="#ppt_x"/>
                                          </p:val>
                                        </p:tav>
                                      </p:tavLst>
                                    </p:anim>
                                    <p:anim calcmode="lin" valueType="num">
                                      <p:cBhvr>
                                        <p:cTn id="74" dur="1000" fill="hold"/>
                                        <p:tgtEl>
                                          <p:spTgt spid="2253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22539"/>
                                        </p:tgtEl>
                                        <p:attrNameLst>
                                          <p:attrName>style.visibility</p:attrName>
                                        </p:attrNameLst>
                                      </p:cBhvr>
                                      <p:to>
                                        <p:strVal val="visible"/>
                                      </p:to>
                                    </p:set>
                                    <p:animEffect transition="in" filter="fade">
                                      <p:cBhvr>
                                        <p:cTn id="79" dur="1000"/>
                                        <p:tgtEl>
                                          <p:spTgt spid="22539"/>
                                        </p:tgtEl>
                                      </p:cBhvr>
                                    </p:animEffect>
                                    <p:anim calcmode="lin" valueType="num">
                                      <p:cBhvr>
                                        <p:cTn id="80" dur="1000" fill="hold"/>
                                        <p:tgtEl>
                                          <p:spTgt spid="22539"/>
                                        </p:tgtEl>
                                        <p:attrNameLst>
                                          <p:attrName>ppt_x</p:attrName>
                                        </p:attrNameLst>
                                      </p:cBhvr>
                                      <p:tavLst>
                                        <p:tav tm="0">
                                          <p:val>
                                            <p:strVal val="#ppt_x"/>
                                          </p:val>
                                        </p:tav>
                                        <p:tav tm="100000">
                                          <p:val>
                                            <p:strVal val="#ppt_x"/>
                                          </p:val>
                                        </p:tav>
                                      </p:tavLst>
                                    </p:anim>
                                    <p:anim calcmode="lin" valueType="num">
                                      <p:cBhvr>
                                        <p:cTn id="81" dur="1000" fill="hold"/>
                                        <p:tgtEl>
                                          <p:spTgt spid="22539"/>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22541"/>
                                        </p:tgtEl>
                                        <p:attrNameLst>
                                          <p:attrName>style.visibility</p:attrName>
                                        </p:attrNameLst>
                                      </p:cBhvr>
                                      <p:to>
                                        <p:strVal val="visible"/>
                                      </p:to>
                                    </p:set>
                                    <p:animEffect transition="in" filter="fade">
                                      <p:cBhvr>
                                        <p:cTn id="86" dur="1000"/>
                                        <p:tgtEl>
                                          <p:spTgt spid="22541"/>
                                        </p:tgtEl>
                                      </p:cBhvr>
                                    </p:animEffect>
                                    <p:anim calcmode="lin" valueType="num">
                                      <p:cBhvr>
                                        <p:cTn id="87" dur="1000" fill="hold"/>
                                        <p:tgtEl>
                                          <p:spTgt spid="22541"/>
                                        </p:tgtEl>
                                        <p:attrNameLst>
                                          <p:attrName>ppt_x</p:attrName>
                                        </p:attrNameLst>
                                      </p:cBhvr>
                                      <p:tavLst>
                                        <p:tav tm="0">
                                          <p:val>
                                            <p:strVal val="#ppt_x"/>
                                          </p:val>
                                        </p:tav>
                                        <p:tav tm="100000">
                                          <p:val>
                                            <p:strVal val="#ppt_x"/>
                                          </p:val>
                                        </p:tav>
                                      </p:tavLst>
                                    </p:anim>
                                    <p:anim calcmode="lin" valueType="num">
                                      <p:cBhvr>
                                        <p:cTn id="88" dur="1000" fill="hold"/>
                                        <p:tgtEl>
                                          <p:spTgt spid="22541"/>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22544"/>
                                        </p:tgtEl>
                                        <p:attrNameLst>
                                          <p:attrName>style.visibility</p:attrName>
                                        </p:attrNameLst>
                                      </p:cBhvr>
                                      <p:to>
                                        <p:strVal val="visible"/>
                                      </p:to>
                                    </p:set>
                                    <p:animEffect transition="in" filter="fade">
                                      <p:cBhvr>
                                        <p:cTn id="93" dur="1000"/>
                                        <p:tgtEl>
                                          <p:spTgt spid="22544"/>
                                        </p:tgtEl>
                                      </p:cBhvr>
                                    </p:animEffect>
                                    <p:anim calcmode="lin" valueType="num">
                                      <p:cBhvr>
                                        <p:cTn id="94" dur="1000" fill="hold"/>
                                        <p:tgtEl>
                                          <p:spTgt spid="22544"/>
                                        </p:tgtEl>
                                        <p:attrNameLst>
                                          <p:attrName>ppt_x</p:attrName>
                                        </p:attrNameLst>
                                      </p:cBhvr>
                                      <p:tavLst>
                                        <p:tav tm="0">
                                          <p:val>
                                            <p:strVal val="#ppt_x"/>
                                          </p:val>
                                        </p:tav>
                                        <p:tav tm="100000">
                                          <p:val>
                                            <p:strVal val="#ppt_x"/>
                                          </p:val>
                                        </p:tav>
                                      </p:tavLst>
                                    </p:anim>
                                    <p:anim calcmode="lin" valueType="num">
                                      <p:cBhvr>
                                        <p:cTn id="95" dur="1000" fill="hold"/>
                                        <p:tgtEl>
                                          <p:spTgt spid="225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22533" grpId="0" animBg="1"/>
      <p:bldP spid="22534" grpId="0"/>
      <p:bldP spid="26" grpId="0" animBg="1"/>
      <p:bldP spid="22537" grpId="0"/>
      <p:bldP spid="22538" grpId="0" animBg="1"/>
      <p:bldP spid="22539" grpId="0"/>
      <p:bldP spid="32" grpId="0" animBg="1"/>
      <p:bldP spid="22541" grpId="0"/>
      <p:bldP spid="22543" grpId="0" animBg="1"/>
      <p:bldP spid="225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3"/>
          <p:cNvSpPr>
            <a:spLocks noGrp="1"/>
          </p:cNvSpPr>
          <p:nvPr>
            <p:ph type="title"/>
          </p:nvPr>
        </p:nvSpPr>
        <p:spPr>
          <a:xfrm>
            <a:off x="629841" y="-5954"/>
            <a:ext cx="7886700" cy="1194197"/>
          </a:xfrm>
        </p:spPr>
        <p:txBody>
          <a:bodyPr/>
          <a:lstStyle/>
          <a:p>
            <a:pPr algn="ctr"/>
            <a:r>
              <a:rPr lang="zh-CN" altLang="en-US" dirty="0" smtClean="0">
                <a:solidFill>
                  <a:schemeClr val="bg1"/>
                </a:solidFill>
              </a:rPr>
              <a:t>目   录 </a:t>
            </a:r>
          </a:p>
        </p:txBody>
      </p:sp>
      <p:sp>
        <p:nvSpPr>
          <p:cNvPr id="7172" name="文本框 12"/>
          <p:cNvSpPr txBox="1">
            <a:spLocks noChangeArrowheads="1"/>
          </p:cNvSpPr>
          <p:nvPr/>
        </p:nvSpPr>
        <p:spPr bwMode="auto">
          <a:xfrm>
            <a:off x="1889522" y="1472804"/>
            <a:ext cx="3994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300">
                <a:solidFill>
                  <a:srgbClr val="FB710F"/>
                </a:solidFill>
              </a:rPr>
              <a:t>1</a:t>
            </a:r>
            <a:endParaRPr lang="zh-CN" altLang="en-US" sz="3300">
              <a:solidFill>
                <a:srgbClr val="FB710F"/>
              </a:solidFill>
            </a:endParaRPr>
          </a:p>
        </p:txBody>
      </p:sp>
      <p:sp>
        <p:nvSpPr>
          <p:cNvPr id="14" name="文本框 13"/>
          <p:cNvSpPr txBox="1"/>
          <p:nvPr/>
        </p:nvSpPr>
        <p:spPr>
          <a:xfrm>
            <a:off x="2368153" y="1593056"/>
            <a:ext cx="1322798" cy="415498"/>
          </a:xfrm>
          <a:prstGeom prst="rect">
            <a:avLst/>
          </a:prstGeom>
          <a:noFill/>
        </p:spPr>
        <p:txBody>
          <a:bodyPr wrap="none">
            <a:spAutoFit/>
          </a:bodyPr>
          <a:lstStyle/>
          <a:p>
            <a:pPr eaLnBrk="1" fontAlgn="auto" hangingPunct="1">
              <a:spcBef>
                <a:spcPts val="0"/>
              </a:spcBef>
              <a:spcAft>
                <a:spcPts val="0"/>
              </a:spcAft>
              <a:defRPr/>
            </a:pPr>
            <a:r>
              <a:rPr lang="zh-CN" altLang="en-US" sz="2100" dirty="0">
                <a:solidFill>
                  <a:schemeClr val="bg2">
                    <a:lumMod val="25000"/>
                  </a:schemeClr>
                </a:solidFill>
                <a:latin typeface="+mn-lt"/>
                <a:ea typeface="+mn-ea"/>
              </a:rPr>
              <a:t>公司介绍 </a:t>
            </a:r>
          </a:p>
        </p:txBody>
      </p:sp>
      <p:cxnSp>
        <p:nvCxnSpPr>
          <p:cNvPr id="15" name="直接连接符 14"/>
          <p:cNvCxnSpPr/>
          <p:nvPr/>
        </p:nvCxnSpPr>
        <p:spPr>
          <a:xfrm flipH="1">
            <a:off x="2002632" y="1593056"/>
            <a:ext cx="260747" cy="46196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2051447" y="1657350"/>
            <a:ext cx="260747" cy="461963"/>
          </a:xfrm>
          <a:prstGeom prst="line">
            <a:avLst/>
          </a:prstGeom>
          <a:ln>
            <a:solidFill>
              <a:srgbClr val="FB710F"/>
            </a:solidFill>
          </a:ln>
        </p:spPr>
        <p:style>
          <a:lnRef idx="1">
            <a:schemeClr val="accent1"/>
          </a:lnRef>
          <a:fillRef idx="0">
            <a:schemeClr val="accent1"/>
          </a:fillRef>
          <a:effectRef idx="0">
            <a:schemeClr val="accent1"/>
          </a:effectRef>
          <a:fontRef idx="minor">
            <a:schemeClr val="tx1"/>
          </a:fontRef>
        </p:style>
      </p:cxnSp>
      <p:sp>
        <p:nvSpPr>
          <p:cNvPr id="7176" name="文本框 36"/>
          <p:cNvSpPr txBox="1">
            <a:spLocks noChangeArrowheads="1"/>
          </p:cNvSpPr>
          <p:nvPr/>
        </p:nvSpPr>
        <p:spPr bwMode="auto">
          <a:xfrm>
            <a:off x="1889522" y="2403872"/>
            <a:ext cx="3994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300">
                <a:solidFill>
                  <a:srgbClr val="FB710F"/>
                </a:solidFill>
              </a:rPr>
              <a:t>2</a:t>
            </a:r>
            <a:endParaRPr lang="zh-CN" altLang="en-US" sz="3300">
              <a:solidFill>
                <a:srgbClr val="FB710F"/>
              </a:solidFill>
            </a:endParaRPr>
          </a:p>
        </p:txBody>
      </p:sp>
      <p:sp>
        <p:nvSpPr>
          <p:cNvPr id="38" name="文本框 37"/>
          <p:cNvSpPr txBox="1"/>
          <p:nvPr/>
        </p:nvSpPr>
        <p:spPr>
          <a:xfrm>
            <a:off x="2368154" y="2524125"/>
            <a:ext cx="1261884" cy="415498"/>
          </a:xfrm>
          <a:prstGeom prst="rect">
            <a:avLst/>
          </a:prstGeom>
          <a:noFill/>
        </p:spPr>
        <p:txBody>
          <a:bodyPr wrap="none">
            <a:spAutoFit/>
          </a:bodyPr>
          <a:lstStyle/>
          <a:p>
            <a:pPr eaLnBrk="1" fontAlgn="auto" hangingPunct="1">
              <a:spcBef>
                <a:spcPts val="0"/>
              </a:spcBef>
              <a:spcAft>
                <a:spcPts val="0"/>
              </a:spcAft>
              <a:defRPr/>
            </a:pPr>
            <a:r>
              <a:rPr lang="zh-CN" altLang="en-US" sz="2100" dirty="0">
                <a:solidFill>
                  <a:schemeClr val="bg2">
                    <a:lumMod val="25000"/>
                  </a:schemeClr>
                </a:solidFill>
                <a:latin typeface="+mn-lt"/>
                <a:ea typeface="+mn-ea"/>
              </a:rPr>
              <a:t>项目分析</a:t>
            </a:r>
          </a:p>
        </p:txBody>
      </p:sp>
      <p:cxnSp>
        <p:nvCxnSpPr>
          <p:cNvPr id="39" name="直接连接符 38"/>
          <p:cNvCxnSpPr/>
          <p:nvPr/>
        </p:nvCxnSpPr>
        <p:spPr>
          <a:xfrm flipH="1">
            <a:off x="2002632" y="2524125"/>
            <a:ext cx="260747" cy="46196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2051447" y="2588419"/>
            <a:ext cx="260747" cy="461963"/>
          </a:xfrm>
          <a:prstGeom prst="line">
            <a:avLst/>
          </a:prstGeom>
          <a:ln>
            <a:solidFill>
              <a:srgbClr val="FB710F"/>
            </a:solidFill>
          </a:ln>
        </p:spPr>
        <p:style>
          <a:lnRef idx="1">
            <a:schemeClr val="accent1"/>
          </a:lnRef>
          <a:fillRef idx="0">
            <a:schemeClr val="accent1"/>
          </a:fillRef>
          <a:effectRef idx="0">
            <a:schemeClr val="accent1"/>
          </a:effectRef>
          <a:fontRef idx="minor">
            <a:schemeClr val="tx1"/>
          </a:fontRef>
        </p:style>
      </p:cxnSp>
      <p:sp>
        <p:nvSpPr>
          <p:cNvPr id="7180" name="文本框 40"/>
          <p:cNvSpPr txBox="1">
            <a:spLocks noChangeArrowheads="1"/>
          </p:cNvSpPr>
          <p:nvPr/>
        </p:nvSpPr>
        <p:spPr bwMode="auto">
          <a:xfrm>
            <a:off x="1889522" y="3330179"/>
            <a:ext cx="3994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300">
                <a:solidFill>
                  <a:srgbClr val="FB710F"/>
                </a:solidFill>
              </a:rPr>
              <a:t>3</a:t>
            </a:r>
            <a:endParaRPr lang="zh-CN" altLang="en-US" sz="3300">
              <a:solidFill>
                <a:srgbClr val="FB710F"/>
              </a:solidFill>
            </a:endParaRPr>
          </a:p>
        </p:txBody>
      </p:sp>
      <p:sp>
        <p:nvSpPr>
          <p:cNvPr id="42" name="文本框 41"/>
          <p:cNvSpPr txBox="1"/>
          <p:nvPr/>
        </p:nvSpPr>
        <p:spPr>
          <a:xfrm>
            <a:off x="2368154" y="3450431"/>
            <a:ext cx="1261884" cy="415498"/>
          </a:xfrm>
          <a:prstGeom prst="rect">
            <a:avLst/>
          </a:prstGeom>
          <a:noFill/>
        </p:spPr>
        <p:txBody>
          <a:bodyPr wrap="none">
            <a:spAutoFit/>
          </a:bodyPr>
          <a:lstStyle/>
          <a:p>
            <a:pPr eaLnBrk="1" fontAlgn="auto" hangingPunct="1">
              <a:spcBef>
                <a:spcPts val="0"/>
              </a:spcBef>
              <a:spcAft>
                <a:spcPts val="0"/>
              </a:spcAft>
              <a:defRPr/>
            </a:pPr>
            <a:r>
              <a:rPr lang="zh-CN" altLang="en-US" sz="2100" dirty="0">
                <a:solidFill>
                  <a:schemeClr val="bg2">
                    <a:lumMod val="25000"/>
                  </a:schemeClr>
                </a:solidFill>
                <a:latin typeface="+mn-lt"/>
                <a:ea typeface="+mn-ea"/>
              </a:rPr>
              <a:t>市场分析</a:t>
            </a:r>
          </a:p>
        </p:txBody>
      </p:sp>
      <p:cxnSp>
        <p:nvCxnSpPr>
          <p:cNvPr id="43" name="直接连接符 42"/>
          <p:cNvCxnSpPr/>
          <p:nvPr/>
        </p:nvCxnSpPr>
        <p:spPr>
          <a:xfrm flipH="1">
            <a:off x="2002632" y="3450432"/>
            <a:ext cx="260747" cy="460772"/>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2051447" y="3514726"/>
            <a:ext cx="260747" cy="460772"/>
          </a:xfrm>
          <a:prstGeom prst="line">
            <a:avLst/>
          </a:prstGeom>
          <a:ln>
            <a:solidFill>
              <a:srgbClr val="FB710F"/>
            </a:solidFill>
          </a:ln>
        </p:spPr>
        <p:style>
          <a:lnRef idx="1">
            <a:schemeClr val="accent1"/>
          </a:lnRef>
          <a:fillRef idx="0">
            <a:schemeClr val="accent1"/>
          </a:fillRef>
          <a:effectRef idx="0">
            <a:schemeClr val="accent1"/>
          </a:effectRef>
          <a:fontRef idx="minor">
            <a:schemeClr val="tx1"/>
          </a:fontRef>
        </p:style>
      </p:cxnSp>
      <p:sp>
        <p:nvSpPr>
          <p:cNvPr id="7184" name="文本框 44"/>
          <p:cNvSpPr txBox="1">
            <a:spLocks noChangeArrowheads="1"/>
          </p:cNvSpPr>
          <p:nvPr/>
        </p:nvSpPr>
        <p:spPr bwMode="auto">
          <a:xfrm>
            <a:off x="5560219" y="1472804"/>
            <a:ext cx="3994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300">
                <a:solidFill>
                  <a:srgbClr val="FB710F"/>
                </a:solidFill>
              </a:rPr>
              <a:t>4</a:t>
            </a:r>
            <a:endParaRPr lang="zh-CN" altLang="en-US" sz="3300">
              <a:solidFill>
                <a:srgbClr val="FB710F"/>
              </a:solidFill>
            </a:endParaRPr>
          </a:p>
        </p:txBody>
      </p:sp>
      <p:sp>
        <p:nvSpPr>
          <p:cNvPr id="46" name="文本框 45"/>
          <p:cNvSpPr txBox="1"/>
          <p:nvPr/>
        </p:nvSpPr>
        <p:spPr>
          <a:xfrm>
            <a:off x="6038850" y="1593056"/>
            <a:ext cx="1261884" cy="415498"/>
          </a:xfrm>
          <a:prstGeom prst="rect">
            <a:avLst/>
          </a:prstGeom>
          <a:noFill/>
        </p:spPr>
        <p:txBody>
          <a:bodyPr wrap="none">
            <a:spAutoFit/>
          </a:bodyPr>
          <a:lstStyle/>
          <a:p>
            <a:pPr eaLnBrk="1" fontAlgn="auto" hangingPunct="1">
              <a:spcBef>
                <a:spcPts val="0"/>
              </a:spcBef>
              <a:spcAft>
                <a:spcPts val="0"/>
              </a:spcAft>
              <a:defRPr/>
            </a:pPr>
            <a:r>
              <a:rPr lang="zh-CN" altLang="en-US" sz="2100" dirty="0">
                <a:solidFill>
                  <a:schemeClr val="bg2">
                    <a:lumMod val="25000"/>
                  </a:schemeClr>
                </a:solidFill>
                <a:latin typeface="+mn-lt"/>
                <a:ea typeface="+mn-ea"/>
              </a:rPr>
              <a:t>管理团队</a:t>
            </a:r>
          </a:p>
        </p:txBody>
      </p:sp>
      <p:cxnSp>
        <p:nvCxnSpPr>
          <p:cNvPr id="47" name="直接连接符 46"/>
          <p:cNvCxnSpPr/>
          <p:nvPr/>
        </p:nvCxnSpPr>
        <p:spPr>
          <a:xfrm flipH="1">
            <a:off x="5673328" y="1593056"/>
            <a:ext cx="260747" cy="46196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5722144" y="1657350"/>
            <a:ext cx="260747" cy="461963"/>
          </a:xfrm>
          <a:prstGeom prst="line">
            <a:avLst/>
          </a:prstGeom>
          <a:ln>
            <a:solidFill>
              <a:srgbClr val="FB710F"/>
            </a:solidFill>
          </a:ln>
        </p:spPr>
        <p:style>
          <a:lnRef idx="1">
            <a:schemeClr val="accent1"/>
          </a:lnRef>
          <a:fillRef idx="0">
            <a:schemeClr val="accent1"/>
          </a:fillRef>
          <a:effectRef idx="0">
            <a:schemeClr val="accent1"/>
          </a:effectRef>
          <a:fontRef idx="minor">
            <a:schemeClr val="tx1"/>
          </a:fontRef>
        </p:style>
      </p:cxnSp>
      <p:sp>
        <p:nvSpPr>
          <p:cNvPr id="7188" name="文本框 48"/>
          <p:cNvSpPr txBox="1">
            <a:spLocks noChangeArrowheads="1"/>
          </p:cNvSpPr>
          <p:nvPr/>
        </p:nvSpPr>
        <p:spPr bwMode="auto">
          <a:xfrm>
            <a:off x="5560219" y="2403872"/>
            <a:ext cx="3994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eaLnBrk="1" hangingPunct="1"/>
            <a:r>
              <a:rPr lang="en-US" altLang="zh-CN" sz="3300">
                <a:solidFill>
                  <a:srgbClr val="FB710F"/>
                </a:solidFill>
              </a:rPr>
              <a:t>5</a:t>
            </a:r>
            <a:endParaRPr lang="zh-CN" altLang="en-US" sz="3300">
              <a:solidFill>
                <a:srgbClr val="FB710F"/>
              </a:solidFill>
            </a:endParaRPr>
          </a:p>
        </p:txBody>
      </p:sp>
      <p:sp>
        <p:nvSpPr>
          <p:cNvPr id="50" name="文本框 49"/>
          <p:cNvSpPr txBox="1"/>
          <p:nvPr/>
        </p:nvSpPr>
        <p:spPr>
          <a:xfrm>
            <a:off x="6038850" y="2524125"/>
            <a:ext cx="1261884" cy="415498"/>
          </a:xfrm>
          <a:prstGeom prst="rect">
            <a:avLst/>
          </a:prstGeom>
          <a:noFill/>
        </p:spPr>
        <p:txBody>
          <a:bodyPr wrap="none">
            <a:spAutoFit/>
          </a:bodyPr>
          <a:lstStyle/>
          <a:p>
            <a:pPr eaLnBrk="1" fontAlgn="auto" hangingPunct="1">
              <a:spcBef>
                <a:spcPts val="0"/>
              </a:spcBef>
              <a:spcAft>
                <a:spcPts val="0"/>
              </a:spcAft>
              <a:defRPr/>
            </a:pPr>
            <a:r>
              <a:rPr lang="zh-CN" altLang="en-US" sz="2100" dirty="0">
                <a:solidFill>
                  <a:schemeClr val="bg2">
                    <a:lumMod val="25000"/>
                  </a:schemeClr>
                </a:solidFill>
                <a:latin typeface="+mn-lt"/>
                <a:ea typeface="+mn-ea"/>
              </a:rPr>
              <a:t>融资方案</a:t>
            </a:r>
          </a:p>
        </p:txBody>
      </p:sp>
      <p:cxnSp>
        <p:nvCxnSpPr>
          <p:cNvPr id="51" name="直接连接符 50"/>
          <p:cNvCxnSpPr/>
          <p:nvPr/>
        </p:nvCxnSpPr>
        <p:spPr>
          <a:xfrm flipH="1">
            <a:off x="5673328" y="2524125"/>
            <a:ext cx="260747" cy="461963"/>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5722144" y="2588419"/>
            <a:ext cx="260747" cy="461963"/>
          </a:xfrm>
          <a:prstGeom prst="line">
            <a:avLst/>
          </a:prstGeom>
          <a:ln>
            <a:solidFill>
              <a:srgbClr val="FB710F"/>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4143">
        <p14:prism/>
      </p:transition>
    </mc:Choice>
    <mc:Fallback xmlns="">
      <p:transition spd="slow" advTm="414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172"/>
                                        </p:tgtEl>
                                        <p:attrNameLst>
                                          <p:attrName>style.visibility</p:attrName>
                                        </p:attrNameLst>
                                      </p:cBhvr>
                                      <p:to>
                                        <p:strVal val="visible"/>
                                      </p:to>
                                    </p:set>
                                    <p:anim calcmode="lin" valueType="num">
                                      <p:cBhvr additive="base">
                                        <p:cTn id="14" dur="1000" fill="hold"/>
                                        <p:tgtEl>
                                          <p:spTgt spid="7172"/>
                                        </p:tgtEl>
                                        <p:attrNameLst>
                                          <p:attrName>ppt_x</p:attrName>
                                        </p:attrNameLst>
                                      </p:cBhvr>
                                      <p:tavLst>
                                        <p:tav tm="0">
                                          <p:val>
                                            <p:strVal val="#ppt_x"/>
                                          </p:val>
                                        </p:tav>
                                        <p:tav tm="100000">
                                          <p:val>
                                            <p:strVal val="#ppt_x"/>
                                          </p:val>
                                        </p:tav>
                                      </p:tavLst>
                                    </p:anim>
                                    <p:anim calcmode="lin" valueType="num">
                                      <p:cBhvr additive="base">
                                        <p:cTn id="15" dur="1000" fill="hold"/>
                                        <p:tgtEl>
                                          <p:spTgt spid="717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ppt_x"/>
                                          </p:val>
                                        </p:tav>
                                        <p:tav tm="100000">
                                          <p:val>
                                            <p:strVal val="#ppt_x"/>
                                          </p:val>
                                        </p:tav>
                                      </p:tavLst>
                                    </p:anim>
                                    <p:anim calcmode="lin" valueType="num">
                                      <p:cBhvr additive="base">
                                        <p:cTn id="19" dur="10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ppt_x"/>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1000" fill="hold"/>
                                        <p:tgtEl>
                                          <p:spTgt spid="16"/>
                                        </p:tgtEl>
                                        <p:attrNameLst>
                                          <p:attrName>ppt_x</p:attrName>
                                        </p:attrNameLst>
                                      </p:cBhvr>
                                      <p:tavLst>
                                        <p:tav tm="0">
                                          <p:val>
                                            <p:strVal val="#ppt_x"/>
                                          </p:val>
                                        </p:tav>
                                        <p:tav tm="100000">
                                          <p:val>
                                            <p:strVal val="#ppt_x"/>
                                          </p:val>
                                        </p:tav>
                                      </p:tavLst>
                                    </p:anim>
                                    <p:anim calcmode="lin" valueType="num">
                                      <p:cBhvr additive="base">
                                        <p:cTn id="27" dur="1000" fill="hold"/>
                                        <p:tgtEl>
                                          <p:spTgt spid="1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176"/>
                                        </p:tgtEl>
                                        <p:attrNameLst>
                                          <p:attrName>style.visibility</p:attrName>
                                        </p:attrNameLst>
                                      </p:cBhvr>
                                      <p:to>
                                        <p:strVal val="visible"/>
                                      </p:to>
                                    </p:set>
                                    <p:anim calcmode="lin" valueType="num">
                                      <p:cBhvr additive="base">
                                        <p:cTn id="30" dur="1000" fill="hold"/>
                                        <p:tgtEl>
                                          <p:spTgt spid="7176"/>
                                        </p:tgtEl>
                                        <p:attrNameLst>
                                          <p:attrName>ppt_x</p:attrName>
                                        </p:attrNameLst>
                                      </p:cBhvr>
                                      <p:tavLst>
                                        <p:tav tm="0">
                                          <p:val>
                                            <p:strVal val="#ppt_x"/>
                                          </p:val>
                                        </p:tav>
                                        <p:tav tm="100000">
                                          <p:val>
                                            <p:strVal val="#ppt_x"/>
                                          </p:val>
                                        </p:tav>
                                      </p:tavLst>
                                    </p:anim>
                                    <p:anim calcmode="lin" valueType="num">
                                      <p:cBhvr additive="base">
                                        <p:cTn id="31" dur="1000" fill="hold"/>
                                        <p:tgtEl>
                                          <p:spTgt spid="717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1000" fill="hold"/>
                                        <p:tgtEl>
                                          <p:spTgt spid="38"/>
                                        </p:tgtEl>
                                        <p:attrNameLst>
                                          <p:attrName>ppt_x</p:attrName>
                                        </p:attrNameLst>
                                      </p:cBhvr>
                                      <p:tavLst>
                                        <p:tav tm="0">
                                          <p:val>
                                            <p:strVal val="#ppt_x"/>
                                          </p:val>
                                        </p:tav>
                                        <p:tav tm="100000">
                                          <p:val>
                                            <p:strVal val="#ppt_x"/>
                                          </p:val>
                                        </p:tav>
                                      </p:tavLst>
                                    </p:anim>
                                    <p:anim calcmode="lin" valueType="num">
                                      <p:cBhvr additive="base">
                                        <p:cTn id="35" dur="1000" fill="hold"/>
                                        <p:tgtEl>
                                          <p:spTgt spid="3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1000" fill="hold"/>
                                        <p:tgtEl>
                                          <p:spTgt spid="39"/>
                                        </p:tgtEl>
                                        <p:attrNameLst>
                                          <p:attrName>ppt_x</p:attrName>
                                        </p:attrNameLst>
                                      </p:cBhvr>
                                      <p:tavLst>
                                        <p:tav tm="0">
                                          <p:val>
                                            <p:strVal val="#ppt_x"/>
                                          </p:val>
                                        </p:tav>
                                        <p:tav tm="100000">
                                          <p:val>
                                            <p:strVal val="#ppt_x"/>
                                          </p:val>
                                        </p:tav>
                                      </p:tavLst>
                                    </p:anim>
                                    <p:anim calcmode="lin" valueType="num">
                                      <p:cBhvr additive="base">
                                        <p:cTn id="39" dur="1000" fill="hold"/>
                                        <p:tgtEl>
                                          <p:spTgt spid="39"/>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ppt_x"/>
                                          </p:val>
                                        </p:tav>
                                        <p:tav tm="100000">
                                          <p:val>
                                            <p:strVal val="#ppt_x"/>
                                          </p:val>
                                        </p:tav>
                                      </p:tavLst>
                                    </p:anim>
                                    <p:anim calcmode="lin" valueType="num">
                                      <p:cBhvr additive="base">
                                        <p:cTn id="43" dur="1000" fill="hold"/>
                                        <p:tgtEl>
                                          <p:spTgt spid="4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7180"/>
                                        </p:tgtEl>
                                        <p:attrNameLst>
                                          <p:attrName>style.visibility</p:attrName>
                                        </p:attrNameLst>
                                      </p:cBhvr>
                                      <p:to>
                                        <p:strVal val="visible"/>
                                      </p:to>
                                    </p:set>
                                    <p:anim calcmode="lin" valueType="num">
                                      <p:cBhvr additive="base">
                                        <p:cTn id="46" dur="1000" fill="hold"/>
                                        <p:tgtEl>
                                          <p:spTgt spid="7180"/>
                                        </p:tgtEl>
                                        <p:attrNameLst>
                                          <p:attrName>ppt_x</p:attrName>
                                        </p:attrNameLst>
                                      </p:cBhvr>
                                      <p:tavLst>
                                        <p:tav tm="0">
                                          <p:val>
                                            <p:strVal val="#ppt_x"/>
                                          </p:val>
                                        </p:tav>
                                        <p:tav tm="100000">
                                          <p:val>
                                            <p:strVal val="#ppt_x"/>
                                          </p:val>
                                        </p:tav>
                                      </p:tavLst>
                                    </p:anim>
                                    <p:anim calcmode="lin" valueType="num">
                                      <p:cBhvr additive="base">
                                        <p:cTn id="47" dur="1000" fill="hold"/>
                                        <p:tgtEl>
                                          <p:spTgt spid="718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1000" fill="hold"/>
                                        <p:tgtEl>
                                          <p:spTgt spid="42"/>
                                        </p:tgtEl>
                                        <p:attrNameLst>
                                          <p:attrName>ppt_x</p:attrName>
                                        </p:attrNameLst>
                                      </p:cBhvr>
                                      <p:tavLst>
                                        <p:tav tm="0">
                                          <p:val>
                                            <p:strVal val="#ppt_x"/>
                                          </p:val>
                                        </p:tav>
                                        <p:tav tm="100000">
                                          <p:val>
                                            <p:strVal val="#ppt_x"/>
                                          </p:val>
                                        </p:tav>
                                      </p:tavLst>
                                    </p:anim>
                                    <p:anim calcmode="lin" valueType="num">
                                      <p:cBhvr additive="base">
                                        <p:cTn id="51" dur="1000" fill="hold"/>
                                        <p:tgtEl>
                                          <p:spTgt spid="42"/>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1000" fill="hold"/>
                                        <p:tgtEl>
                                          <p:spTgt spid="43"/>
                                        </p:tgtEl>
                                        <p:attrNameLst>
                                          <p:attrName>ppt_x</p:attrName>
                                        </p:attrNameLst>
                                      </p:cBhvr>
                                      <p:tavLst>
                                        <p:tav tm="0">
                                          <p:val>
                                            <p:strVal val="#ppt_x"/>
                                          </p:val>
                                        </p:tav>
                                        <p:tav tm="100000">
                                          <p:val>
                                            <p:strVal val="#ppt_x"/>
                                          </p:val>
                                        </p:tav>
                                      </p:tavLst>
                                    </p:anim>
                                    <p:anim calcmode="lin" valueType="num">
                                      <p:cBhvr additive="base">
                                        <p:cTn id="55" dur="1000" fill="hold"/>
                                        <p:tgtEl>
                                          <p:spTgt spid="43"/>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1000" fill="hold"/>
                                        <p:tgtEl>
                                          <p:spTgt spid="44"/>
                                        </p:tgtEl>
                                        <p:attrNameLst>
                                          <p:attrName>ppt_x</p:attrName>
                                        </p:attrNameLst>
                                      </p:cBhvr>
                                      <p:tavLst>
                                        <p:tav tm="0">
                                          <p:val>
                                            <p:strVal val="#ppt_x"/>
                                          </p:val>
                                        </p:tav>
                                        <p:tav tm="100000">
                                          <p:val>
                                            <p:strVal val="#ppt_x"/>
                                          </p:val>
                                        </p:tav>
                                      </p:tavLst>
                                    </p:anim>
                                    <p:anim calcmode="lin" valueType="num">
                                      <p:cBhvr additive="base">
                                        <p:cTn id="59"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7184"/>
                                        </p:tgtEl>
                                        <p:attrNameLst>
                                          <p:attrName>style.visibility</p:attrName>
                                        </p:attrNameLst>
                                      </p:cBhvr>
                                      <p:to>
                                        <p:strVal val="visible"/>
                                      </p:to>
                                    </p:set>
                                    <p:anim calcmode="lin" valueType="num">
                                      <p:cBhvr additive="base">
                                        <p:cTn id="64" dur="1000" fill="hold"/>
                                        <p:tgtEl>
                                          <p:spTgt spid="7184"/>
                                        </p:tgtEl>
                                        <p:attrNameLst>
                                          <p:attrName>ppt_x</p:attrName>
                                        </p:attrNameLst>
                                      </p:cBhvr>
                                      <p:tavLst>
                                        <p:tav tm="0">
                                          <p:val>
                                            <p:strVal val="#ppt_x"/>
                                          </p:val>
                                        </p:tav>
                                        <p:tav tm="100000">
                                          <p:val>
                                            <p:strVal val="#ppt_x"/>
                                          </p:val>
                                        </p:tav>
                                      </p:tavLst>
                                    </p:anim>
                                    <p:anim calcmode="lin" valueType="num">
                                      <p:cBhvr additive="base">
                                        <p:cTn id="65" dur="1000" fill="hold"/>
                                        <p:tgtEl>
                                          <p:spTgt spid="718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1000" fill="hold"/>
                                        <p:tgtEl>
                                          <p:spTgt spid="46"/>
                                        </p:tgtEl>
                                        <p:attrNameLst>
                                          <p:attrName>ppt_x</p:attrName>
                                        </p:attrNameLst>
                                      </p:cBhvr>
                                      <p:tavLst>
                                        <p:tav tm="0">
                                          <p:val>
                                            <p:strVal val="#ppt_x"/>
                                          </p:val>
                                        </p:tav>
                                        <p:tav tm="100000">
                                          <p:val>
                                            <p:strVal val="#ppt_x"/>
                                          </p:val>
                                        </p:tav>
                                      </p:tavLst>
                                    </p:anim>
                                    <p:anim calcmode="lin" valueType="num">
                                      <p:cBhvr additive="base">
                                        <p:cTn id="69" dur="1000" fill="hold"/>
                                        <p:tgtEl>
                                          <p:spTgt spid="4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1000" fill="hold"/>
                                        <p:tgtEl>
                                          <p:spTgt spid="47"/>
                                        </p:tgtEl>
                                        <p:attrNameLst>
                                          <p:attrName>ppt_x</p:attrName>
                                        </p:attrNameLst>
                                      </p:cBhvr>
                                      <p:tavLst>
                                        <p:tav tm="0">
                                          <p:val>
                                            <p:strVal val="#ppt_x"/>
                                          </p:val>
                                        </p:tav>
                                        <p:tav tm="100000">
                                          <p:val>
                                            <p:strVal val="#ppt_x"/>
                                          </p:val>
                                        </p:tav>
                                      </p:tavLst>
                                    </p:anim>
                                    <p:anim calcmode="lin" valueType="num">
                                      <p:cBhvr additive="base">
                                        <p:cTn id="73" dur="1000" fill="hold"/>
                                        <p:tgtEl>
                                          <p:spTgt spid="47"/>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additive="base">
                                        <p:cTn id="76" dur="1000" fill="hold"/>
                                        <p:tgtEl>
                                          <p:spTgt spid="48"/>
                                        </p:tgtEl>
                                        <p:attrNameLst>
                                          <p:attrName>ppt_x</p:attrName>
                                        </p:attrNameLst>
                                      </p:cBhvr>
                                      <p:tavLst>
                                        <p:tav tm="0">
                                          <p:val>
                                            <p:strVal val="#ppt_x"/>
                                          </p:val>
                                        </p:tav>
                                        <p:tav tm="100000">
                                          <p:val>
                                            <p:strVal val="#ppt_x"/>
                                          </p:val>
                                        </p:tav>
                                      </p:tavLst>
                                    </p:anim>
                                    <p:anim calcmode="lin" valueType="num">
                                      <p:cBhvr additive="base">
                                        <p:cTn id="77" dur="1000" fill="hold"/>
                                        <p:tgtEl>
                                          <p:spTgt spid="48"/>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7188"/>
                                        </p:tgtEl>
                                        <p:attrNameLst>
                                          <p:attrName>style.visibility</p:attrName>
                                        </p:attrNameLst>
                                      </p:cBhvr>
                                      <p:to>
                                        <p:strVal val="visible"/>
                                      </p:to>
                                    </p:set>
                                    <p:anim calcmode="lin" valueType="num">
                                      <p:cBhvr additive="base">
                                        <p:cTn id="80" dur="1000" fill="hold"/>
                                        <p:tgtEl>
                                          <p:spTgt spid="7188"/>
                                        </p:tgtEl>
                                        <p:attrNameLst>
                                          <p:attrName>ppt_x</p:attrName>
                                        </p:attrNameLst>
                                      </p:cBhvr>
                                      <p:tavLst>
                                        <p:tav tm="0">
                                          <p:val>
                                            <p:strVal val="#ppt_x"/>
                                          </p:val>
                                        </p:tav>
                                        <p:tav tm="100000">
                                          <p:val>
                                            <p:strVal val="#ppt_x"/>
                                          </p:val>
                                        </p:tav>
                                      </p:tavLst>
                                    </p:anim>
                                    <p:anim calcmode="lin" valueType="num">
                                      <p:cBhvr additive="base">
                                        <p:cTn id="81" dur="1000" fill="hold"/>
                                        <p:tgtEl>
                                          <p:spTgt spid="7188"/>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1000" fill="hold"/>
                                        <p:tgtEl>
                                          <p:spTgt spid="50"/>
                                        </p:tgtEl>
                                        <p:attrNameLst>
                                          <p:attrName>ppt_x</p:attrName>
                                        </p:attrNameLst>
                                      </p:cBhvr>
                                      <p:tavLst>
                                        <p:tav tm="0">
                                          <p:val>
                                            <p:strVal val="#ppt_x"/>
                                          </p:val>
                                        </p:tav>
                                        <p:tav tm="100000">
                                          <p:val>
                                            <p:strVal val="#ppt_x"/>
                                          </p:val>
                                        </p:tav>
                                      </p:tavLst>
                                    </p:anim>
                                    <p:anim calcmode="lin" valueType="num">
                                      <p:cBhvr additive="base">
                                        <p:cTn id="85" dur="1000" fill="hold"/>
                                        <p:tgtEl>
                                          <p:spTgt spid="50"/>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additive="base">
                                        <p:cTn id="88" dur="1000" fill="hold"/>
                                        <p:tgtEl>
                                          <p:spTgt spid="51"/>
                                        </p:tgtEl>
                                        <p:attrNameLst>
                                          <p:attrName>ppt_x</p:attrName>
                                        </p:attrNameLst>
                                      </p:cBhvr>
                                      <p:tavLst>
                                        <p:tav tm="0">
                                          <p:val>
                                            <p:strVal val="#ppt_x"/>
                                          </p:val>
                                        </p:tav>
                                        <p:tav tm="100000">
                                          <p:val>
                                            <p:strVal val="#ppt_x"/>
                                          </p:val>
                                        </p:tav>
                                      </p:tavLst>
                                    </p:anim>
                                    <p:anim calcmode="lin" valueType="num">
                                      <p:cBhvr additive="base">
                                        <p:cTn id="89" dur="1000" fill="hold"/>
                                        <p:tgtEl>
                                          <p:spTgt spid="51"/>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cBhvr additive="base">
                                        <p:cTn id="92" dur="1000" fill="hold"/>
                                        <p:tgtEl>
                                          <p:spTgt spid="52"/>
                                        </p:tgtEl>
                                        <p:attrNameLst>
                                          <p:attrName>ppt_x</p:attrName>
                                        </p:attrNameLst>
                                      </p:cBhvr>
                                      <p:tavLst>
                                        <p:tav tm="0">
                                          <p:val>
                                            <p:strVal val="#ppt_x"/>
                                          </p:val>
                                        </p:tav>
                                        <p:tav tm="100000">
                                          <p:val>
                                            <p:strVal val="#ppt_x"/>
                                          </p:val>
                                        </p:tav>
                                      </p:tavLst>
                                    </p:anim>
                                    <p:anim calcmode="lin" valueType="num">
                                      <p:cBhvr additive="base">
                                        <p:cTn id="93" dur="10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2" grpId="0"/>
      <p:bldP spid="14" grpId="0"/>
      <p:bldP spid="7176" grpId="0"/>
      <p:bldP spid="38" grpId="0"/>
      <p:bldP spid="7180" grpId="0"/>
      <p:bldP spid="42" grpId="0"/>
      <p:bldP spid="7184" grpId="0"/>
      <p:bldP spid="46" grpId="0"/>
      <p:bldP spid="7188"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组织构建原则</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圆角矩形 13"/>
          <p:cNvSpPr/>
          <p:nvPr/>
        </p:nvSpPr>
        <p:spPr>
          <a:xfrm>
            <a:off x="1331119" y="1737122"/>
            <a:ext cx="2025254" cy="2700338"/>
          </a:xfrm>
          <a:prstGeom prst="roundRect">
            <a:avLst>
              <a:gd name="adj" fmla="val 3409"/>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圆角矩形 14"/>
          <p:cNvSpPr/>
          <p:nvPr/>
        </p:nvSpPr>
        <p:spPr>
          <a:xfrm>
            <a:off x="3559969" y="1589485"/>
            <a:ext cx="2024063" cy="2969419"/>
          </a:xfrm>
          <a:prstGeom prst="roundRect">
            <a:avLst>
              <a:gd name="adj" fmla="val 3409"/>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圆角矩形 15"/>
          <p:cNvSpPr/>
          <p:nvPr/>
        </p:nvSpPr>
        <p:spPr>
          <a:xfrm>
            <a:off x="5787629" y="1737122"/>
            <a:ext cx="2025253" cy="2700338"/>
          </a:xfrm>
          <a:prstGeom prst="roundRect">
            <a:avLst>
              <a:gd name="adj" fmla="val 3409"/>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a:off x="1398985" y="2313385"/>
            <a:ext cx="1889522" cy="2024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p:cNvSpPr/>
          <p:nvPr/>
        </p:nvSpPr>
        <p:spPr>
          <a:xfrm>
            <a:off x="5855494" y="2313385"/>
            <a:ext cx="1889522" cy="2024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18"/>
          <p:cNvSpPr/>
          <p:nvPr/>
        </p:nvSpPr>
        <p:spPr>
          <a:xfrm>
            <a:off x="3626644" y="2182416"/>
            <a:ext cx="1890713" cy="2295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563" name="文本框 19"/>
          <p:cNvSpPr txBox="1">
            <a:spLocks noChangeArrowheads="1"/>
          </p:cNvSpPr>
          <p:nvPr/>
        </p:nvSpPr>
        <p:spPr bwMode="auto">
          <a:xfrm>
            <a:off x="1558915" y="1887141"/>
            <a:ext cx="1569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dirty="0">
                <a:solidFill>
                  <a:schemeClr val="bg1"/>
                </a:solidFill>
                <a:latin typeface="Noto Sans CJK SC Medium"/>
                <a:ea typeface="Noto Sans CJK SC Medium"/>
                <a:cs typeface="Noto Sans CJK SC Medium"/>
              </a:rPr>
              <a:t>支持战略原则</a:t>
            </a:r>
          </a:p>
        </p:txBody>
      </p:sp>
      <p:sp>
        <p:nvSpPr>
          <p:cNvPr id="23564" name="文本框 20"/>
          <p:cNvSpPr txBox="1">
            <a:spLocks noChangeArrowheads="1"/>
          </p:cNvSpPr>
          <p:nvPr/>
        </p:nvSpPr>
        <p:spPr bwMode="auto">
          <a:xfrm>
            <a:off x="3787170" y="1747838"/>
            <a:ext cx="1569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dirty="0">
                <a:solidFill>
                  <a:schemeClr val="bg1"/>
                </a:solidFill>
                <a:latin typeface="Noto Sans CJK SC Medium"/>
                <a:ea typeface="Noto Sans CJK SC Medium"/>
                <a:cs typeface="Noto Sans CJK SC Medium"/>
              </a:rPr>
              <a:t>组织高效原则</a:t>
            </a:r>
          </a:p>
        </p:txBody>
      </p:sp>
      <p:sp>
        <p:nvSpPr>
          <p:cNvPr id="23565" name="文本框 21"/>
          <p:cNvSpPr txBox="1">
            <a:spLocks noChangeArrowheads="1"/>
          </p:cNvSpPr>
          <p:nvPr/>
        </p:nvSpPr>
        <p:spPr bwMode="auto">
          <a:xfrm>
            <a:off x="6015425" y="1887141"/>
            <a:ext cx="1569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dirty="0">
                <a:solidFill>
                  <a:schemeClr val="bg1"/>
                </a:solidFill>
                <a:latin typeface="Noto Sans CJK SC Medium"/>
                <a:ea typeface="Noto Sans CJK SC Medium"/>
                <a:cs typeface="Noto Sans CJK SC Medium"/>
              </a:rPr>
              <a:t>市场导向原则</a:t>
            </a:r>
          </a:p>
        </p:txBody>
      </p:sp>
      <p:sp>
        <p:nvSpPr>
          <p:cNvPr id="23" name="矩形 22"/>
          <p:cNvSpPr/>
          <p:nvPr/>
        </p:nvSpPr>
        <p:spPr>
          <a:xfrm>
            <a:off x="1398985" y="2477691"/>
            <a:ext cx="1889522" cy="1333057"/>
          </a:xfrm>
          <a:prstGeom prst="rect">
            <a:avLst/>
          </a:prstGeom>
        </p:spPr>
        <p:txBody>
          <a:bodyPr>
            <a:spAutoFit/>
          </a:bodyPr>
          <a:lstStyle/>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业务板块划分与战略相一致</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加强战略性业务单元的培育</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战略管理职能发挥</a:t>
            </a:r>
          </a:p>
        </p:txBody>
      </p:sp>
      <p:sp>
        <p:nvSpPr>
          <p:cNvPr id="24" name="矩形 23"/>
          <p:cNvSpPr/>
          <p:nvPr/>
        </p:nvSpPr>
        <p:spPr>
          <a:xfrm>
            <a:off x="3626644" y="2357438"/>
            <a:ext cx="1890713" cy="1535036"/>
          </a:xfrm>
          <a:prstGeom prst="rect">
            <a:avLst/>
          </a:prstGeom>
        </p:spPr>
        <p:txBody>
          <a:bodyPr>
            <a:spAutoFit/>
          </a:bodyPr>
          <a:lstStyle/>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组织扁平、分工专业与明确</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组织流程简洁、清晰、高效</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支持向现代化上市公司迈进</a:t>
            </a:r>
          </a:p>
        </p:txBody>
      </p:sp>
      <p:sp>
        <p:nvSpPr>
          <p:cNvPr id="25" name="矩形 24"/>
          <p:cNvSpPr/>
          <p:nvPr/>
        </p:nvSpPr>
        <p:spPr>
          <a:xfrm>
            <a:off x="5855494" y="2477692"/>
            <a:ext cx="1889522" cy="1333057"/>
          </a:xfrm>
          <a:prstGeom prst="rect">
            <a:avLst/>
          </a:prstGeom>
        </p:spPr>
        <p:txBody>
          <a:bodyPr>
            <a:spAutoFit/>
          </a:bodyPr>
          <a:lstStyle/>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研究市场、迎合并引领市场</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面向客户，能够及时快速响应客户的需求</a:t>
            </a:r>
          </a:p>
          <a:p>
            <a:pPr marL="214313" indent="-214313" eaLnBrk="1" fontAlgn="auto" hangingPunct="1">
              <a:lnSpc>
                <a:spcPct val="125000"/>
              </a:lnSpc>
              <a:spcBef>
                <a:spcPts val="0"/>
              </a:spcBef>
              <a:spcAft>
                <a:spcPts val="900"/>
              </a:spcAft>
              <a:buFont typeface="Arial" panose="020B0604020202020204" pitchFamily="34" charset="0"/>
              <a:buChar char="•"/>
              <a:defRPr/>
            </a:pPr>
            <a:r>
              <a:rPr lang="zh-CN" altLang="en-US" sz="1050" dirty="0">
                <a:solidFill>
                  <a:schemeClr val="bg2">
                    <a:lumMod val="25000"/>
                  </a:schemeClr>
                </a:solidFill>
                <a:latin typeface="+mn-lt"/>
                <a:ea typeface="+mn-ea"/>
              </a:rPr>
              <a:t>加强客户服务</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6000">
        <p14:gallery dir="l"/>
      </p:transition>
    </mc:Choice>
    <mc:Fallback xmlns="">
      <p:transition spd="slow" advTm="1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3563"/>
                                        </p:tgtEl>
                                        <p:attrNameLst>
                                          <p:attrName>style.visibility</p:attrName>
                                        </p:attrNameLst>
                                      </p:cBhvr>
                                      <p:to>
                                        <p:strVal val="visible"/>
                                      </p:to>
                                    </p:set>
                                    <p:anim calcmode="lin" valueType="num">
                                      <p:cBhvr>
                                        <p:cTn id="24" dur="500" fill="hold"/>
                                        <p:tgtEl>
                                          <p:spTgt spid="2356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563"/>
                                        </p:tgtEl>
                                        <p:attrNameLst>
                                          <p:attrName>ppt_y</p:attrName>
                                        </p:attrNameLst>
                                      </p:cBhvr>
                                      <p:tavLst>
                                        <p:tav tm="0">
                                          <p:val>
                                            <p:strVal val="#ppt_y"/>
                                          </p:val>
                                        </p:tav>
                                        <p:tav tm="100000">
                                          <p:val>
                                            <p:strVal val="#ppt_y"/>
                                          </p:val>
                                        </p:tav>
                                      </p:tavLst>
                                    </p:anim>
                                    <p:anim calcmode="lin" valueType="num">
                                      <p:cBhvr>
                                        <p:cTn id="26" dur="500" fill="hold"/>
                                        <p:tgtEl>
                                          <p:spTgt spid="2356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56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56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3">
                                            <p:txEl>
                                              <p:pRg st="0" end="0"/>
                                            </p:txEl>
                                          </p:spTgt>
                                        </p:tgtEl>
                                        <p:attrNameLst>
                                          <p:attrName>style.visibility</p:attrName>
                                        </p:attrNameLst>
                                      </p:cBhvr>
                                      <p:to>
                                        <p:strVal val="visible"/>
                                      </p:to>
                                    </p:set>
                                    <p:anim calcmode="lin" valueType="num">
                                      <p:cBhvr additive="base">
                                        <p:cTn id="38"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3">
                                            <p:txEl>
                                              <p:pRg st="1" end="1"/>
                                            </p:txEl>
                                          </p:spTgt>
                                        </p:tgtEl>
                                        <p:attrNameLst>
                                          <p:attrName>style.visibility</p:attrName>
                                        </p:attrNameLst>
                                      </p:cBhvr>
                                      <p:to>
                                        <p:strVal val="visible"/>
                                      </p:to>
                                    </p:set>
                                    <p:anim calcmode="lin" valueType="num">
                                      <p:cBhvr additive="base">
                                        <p:cTn id="42" dur="500" fill="hold"/>
                                        <p:tgtEl>
                                          <p:spTgt spid="23">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3">
                                            <p:txEl>
                                              <p:pRg st="1" end="1"/>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3">
                                            <p:txEl>
                                              <p:pRg st="2" end="2"/>
                                            </p:txEl>
                                          </p:spTgt>
                                        </p:tgtEl>
                                        <p:attrNameLst>
                                          <p:attrName>style.visibility</p:attrName>
                                        </p:attrNameLst>
                                      </p:cBhvr>
                                      <p:to>
                                        <p:strVal val="visible"/>
                                      </p:to>
                                    </p:set>
                                    <p:anim calcmode="lin" valueType="num">
                                      <p:cBhvr additive="base">
                                        <p:cTn id="46" dur="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up)">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23564"/>
                                        </p:tgtEl>
                                        <p:attrNameLst>
                                          <p:attrName>style.visibility</p:attrName>
                                        </p:attrNameLst>
                                      </p:cBhvr>
                                      <p:to>
                                        <p:strVal val="visible"/>
                                      </p:to>
                                    </p:set>
                                    <p:anim calcmode="lin" valueType="num">
                                      <p:cBhvr>
                                        <p:cTn id="57" dur="500" fill="hold"/>
                                        <p:tgtEl>
                                          <p:spTgt spid="2356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23564"/>
                                        </p:tgtEl>
                                        <p:attrNameLst>
                                          <p:attrName>ppt_y</p:attrName>
                                        </p:attrNameLst>
                                      </p:cBhvr>
                                      <p:tavLst>
                                        <p:tav tm="0">
                                          <p:val>
                                            <p:strVal val="#ppt_y"/>
                                          </p:val>
                                        </p:tav>
                                        <p:tav tm="100000">
                                          <p:val>
                                            <p:strVal val="#ppt_y"/>
                                          </p:val>
                                        </p:tav>
                                      </p:tavLst>
                                    </p:anim>
                                    <p:anim calcmode="lin" valueType="num">
                                      <p:cBhvr>
                                        <p:cTn id="59" dur="500" fill="hold"/>
                                        <p:tgtEl>
                                          <p:spTgt spid="2356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2356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2356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up)">
                                      <p:cBhvr>
                                        <p:cTn id="66" dur="500"/>
                                        <p:tgtEl>
                                          <p:spTgt spid="19"/>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4">
                                            <p:txEl>
                                              <p:pRg st="1" end="1"/>
                                            </p:txEl>
                                          </p:spTgt>
                                        </p:tgtEl>
                                        <p:attrNameLst>
                                          <p:attrName>style.visibility</p:attrName>
                                        </p:attrNameLst>
                                      </p:cBhvr>
                                      <p:to>
                                        <p:strVal val="visible"/>
                                      </p:to>
                                    </p:set>
                                    <p:anim calcmode="lin" valueType="num">
                                      <p:cBhvr additive="base">
                                        <p:cTn id="75"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4">
                                            <p:txEl>
                                              <p:pRg st="2" end="2"/>
                                            </p:txEl>
                                          </p:spTgt>
                                        </p:tgtEl>
                                        <p:attrNameLst>
                                          <p:attrName>style.visibility</p:attrName>
                                        </p:attrNameLst>
                                      </p:cBhvr>
                                      <p:to>
                                        <p:strVal val="visible"/>
                                      </p:to>
                                    </p:set>
                                    <p:anim calcmode="lin" valueType="num">
                                      <p:cBhvr additive="base">
                                        <p:cTn id="7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up)">
                                      <p:cBhvr>
                                        <p:cTn id="85" dur="500"/>
                                        <p:tgtEl>
                                          <p:spTgt spid="16"/>
                                        </p:tgtEl>
                                      </p:cBhvr>
                                    </p:animEffect>
                                  </p:childTnLst>
                                </p:cTn>
                              </p:par>
                            </p:childTnLst>
                          </p:cTn>
                        </p:par>
                      </p:childTnLst>
                    </p:cTn>
                  </p:par>
                  <p:par>
                    <p:cTn id="86" fill="hold">
                      <p:stCondLst>
                        <p:cond delay="indefinite"/>
                      </p:stCondLst>
                      <p:childTnLst>
                        <p:par>
                          <p:cTn id="87" fill="hold">
                            <p:stCondLst>
                              <p:cond delay="0"/>
                            </p:stCondLst>
                            <p:childTnLst>
                              <p:par>
                                <p:cTn id="88" presetID="41" presetClass="entr" presetSubtype="0" fill="hold" grpId="0" nodeType="clickEffect">
                                  <p:stCondLst>
                                    <p:cond delay="0"/>
                                  </p:stCondLst>
                                  <p:iterate type="lt">
                                    <p:tmPct val="10000"/>
                                  </p:iterate>
                                  <p:childTnLst>
                                    <p:set>
                                      <p:cBhvr>
                                        <p:cTn id="89" dur="1" fill="hold">
                                          <p:stCondLst>
                                            <p:cond delay="0"/>
                                          </p:stCondLst>
                                        </p:cTn>
                                        <p:tgtEl>
                                          <p:spTgt spid="23565"/>
                                        </p:tgtEl>
                                        <p:attrNameLst>
                                          <p:attrName>style.visibility</p:attrName>
                                        </p:attrNameLst>
                                      </p:cBhvr>
                                      <p:to>
                                        <p:strVal val="visible"/>
                                      </p:to>
                                    </p:set>
                                    <p:anim calcmode="lin" valueType="num">
                                      <p:cBhvr>
                                        <p:cTn id="90" dur="500" fill="hold"/>
                                        <p:tgtEl>
                                          <p:spTgt spid="23565"/>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23565"/>
                                        </p:tgtEl>
                                        <p:attrNameLst>
                                          <p:attrName>ppt_y</p:attrName>
                                        </p:attrNameLst>
                                      </p:cBhvr>
                                      <p:tavLst>
                                        <p:tav tm="0">
                                          <p:val>
                                            <p:strVal val="#ppt_y"/>
                                          </p:val>
                                        </p:tav>
                                        <p:tav tm="100000">
                                          <p:val>
                                            <p:strVal val="#ppt_y"/>
                                          </p:val>
                                        </p:tav>
                                      </p:tavLst>
                                    </p:anim>
                                    <p:anim calcmode="lin" valueType="num">
                                      <p:cBhvr>
                                        <p:cTn id="92" dur="500" fill="hold"/>
                                        <p:tgtEl>
                                          <p:spTgt spid="23565"/>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23565"/>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23565"/>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1" fill="hold" grpId="0" nodeType="click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up)">
                                      <p:cBhvr>
                                        <p:cTn id="99" dur="500"/>
                                        <p:tgtEl>
                                          <p:spTgt spid="18"/>
                                        </p:tgtEl>
                                      </p:cBhvr>
                                    </p:animEffect>
                                  </p:childTnLst>
                                </p:cTn>
                              </p:par>
                            </p:childTnLst>
                          </p:cTn>
                        </p:par>
                      </p:childTnLst>
                    </p:cTn>
                  </p:par>
                  <p:par>
                    <p:cTn id="100" fill="hold">
                      <p:stCondLst>
                        <p:cond delay="indefinite"/>
                      </p:stCondLst>
                      <p:childTnLst>
                        <p:par>
                          <p:cTn id="101" fill="hold">
                            <p:stCondLst>
                              <p:cond delay="0"/>
                            </p:stCondLst>
                            <p:childTnLst>
                              <p:par>
                                <p:cTn id="102" presetID="2" presetClass="entr" presetSubtype="4" fill="hold" nodeType="clickEffect">
                                  <p:stCondLst>
                                    <p:cond delay="0"/>
                                  </p:stCondLst>
                                  <p:childTnLst>
                                    <p:set>
                                      <p:cBhvr>
                                        <p:cTn id="103" dur="1" fill="hold">
                                          <p:stCondLst>
                                            <p:cond delay="0"/>
                                          </p:stCondLst>
                                        </p:cTn>
                                        <p:tgtEl>
                                          <p:spTgt spid="25">
                                            <p:txEl>
                                              <p:pRg st="0" end="0"/>
                                            </p:txEl>
                                          </p:spTgt>
                                        </p:tgtEl>
                                        <p:attrNameLst>
                                          <p:attrName>style.visibility</p:attrName>
                                        </p:attrNameLst>
                                      </p:cBhvr>
                                      <p:to>
                                        <p:strVal val="visible"/>
                                      </p:to>
                                    </p:set>
                                    <p:anim calcmode="lin" valueType="num">
                                      <p:cBhvr additive="base">
                                        <p:cTn id="104"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05"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06" presetID="2" presetClass="entr" presetSubtype="4" fill="hold" nodeType="withEffect">
                                  <p:stCondLst>
                                    <p:cond delay="0"/>
                                  </p:stCondLst>
                                  <p:childTnLst>
                                    <p:set>
                                      <p:cBhvr>
                                        <p:cTn id="107" dur="1" fill="hold">
                                          <p:stCondLst>
                                            <p:cond delay="0"/>
                                          </p:stCondLst>
                                        </p:cTn>
                                        <p:tgtEl>
                                          <p:spTgt spid="25">
                                            <p:txEl>
                                              <p:pRg st="1" end="1"/>
                                            </p:txEl>
                                          </p:spTgt>
                                        </p:tgtEl>
                                        <p:attrNameLst>
                                          <p:attrName>style.visibility</p:attrName>
                                        </p:attrNameLst>
                                      </p:cBhvr>
                                      <p:to>
                                        <p:strVal val="visible"/>
                                      </p:to>
                                    </p:set>
                                    <p:anim calcmode="lin" valueType="num">
                                      <p:cBhvr additive="base">
                                        <p:cTn id="108" dur="5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25">
                                            <p:txEl>
                                              <p:pRg st="1" end="1"/>
                                            </p:txEl>
                                          </p:spTgt>
                                        </p:tgtEl>
                                        <p:attrNameLst>
                                          <p:attrName>ppt_y</p:attrName>
                                        </p:attrNameLst>
                                      </p:cBhvr>
                                      <p:tavLst>
                                        <p:tav tm="0">
                                          <p:val>
                                            <p:strVal val="1+#ppt_h/2"/>
                                          </p:val>
                                        </p:tav>
                                        <p:tav tm="100000">
                                          <p:val>
                                            <p:strVal val="#ppt_y"/>
                                          </p:val>
                                        </p:tav>
                                      </p:tavLst>
                                    </p:anim>
                                  </p:childTnLst>
                                </p:cTn>
                              </p:par>
                              <p:par>
                                <p:cTn id="110" presetID="2" presetClass="entr" presetSubtype="4" fill="hold" nodeType="withEffect">
                                  <p:stCondLst>
                                    <p:cond delay="0"/>
                                  </p:stCondLst>
                                  <p:childTnLst>
                                    <p:set>
                                      <p:cBhvr>
                                        <p:cTn id="111" dur="1" fill="hold">
                                          <p:stCondLst>
                                            <p:cond delay="0"/>
                                          </p:stCondLst>
                                        </p:cTn>
                                        <p:tgtEl>
                                          <p:spTgt spid="25">
                                            <p:txEl>
                                              <p:pRg st="2" end="2"/>
                                            </p:txEl>
                                          </p:spTgt>
                                        </p:tgtEl>
                                        <p:attrNameLst>
                                          <p:attrName>style.visibility</p:attrName>
                                        </p:attrNameLst>
                                      </p:cBhvr>
                                      <p:to>
                                        <p:strVal val="visible"/>
                                      </p:to>
                                    </p:set>
                                    <p:anim calcmode="lin" valueType="num">
                                      <p:cBhvr additive="base">
                                        <p:cTn id="112" dur="5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5" grpId="0" animBg="1"/>
      <p:bldP spid="16" grpId="0" animBg="1"/>
      <p:bldP spid="17" grpId="0" animBg="1"/>
      <p:bldP spid="18" grpId="0" animBg="1"/>
      <p:bldP spid="19" grpId="0" animBg="1"/>
      <p:bldP spid="23563" grpId="0"/>
      <p:bldP spid="23564" grpId="0"/>
      <p:bldP spid="235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a:xfrm>
            <a:off x="3667125" y="731044"/>
            <a:ext cx="4873229" cy="2139554"/>
          </a:xfrm>
        </p:spPr>
        <p:txBody>
          <a:bodyPr/>
          <a:lstStyle/>
          <a:p>
            <a:r>
              <a:rPr lang="zh-CN" altLang="en-US" dirty="0" smtClean="0"/>
              <a:t>融资方案</a:t>
            </a:r>
          </a:p>
        </p:txBody>
      </p:sp>
      <p:sp>
        <p:nvSpPr>
          <p:cNvPr id="3" name="文本占位符 2"/>
          <p:cNvSpPr>
            <a:spLocks noGrp="1"/>
          </p:cNvSpPr>
          <p:nvPr>
            <p:ph type="body" idx="1"/>
          </p:nvPr>
        </p:nvSpPr>
        <p:spPr>
          <a:xfrm>
            <a:off x="3667125" y="2890838"/>
            <a:ext cx="3342085" cy="1125141"/>
          </a:xfrm>
        </p:spPr>
        <p:txBody>
          <a:bodyPr rtlCol="0">
            <a:normAutofit/>
          </a:bodyPr>
          <a:lstStyle/>
          <a:p>
            <a:pPr fontAlgn="auto">
              <a:spcAft>
                <a:spcPts val="0"/>
              </a:spcAft>
              <a:defRPr/>
            </a:pPr>
            <a:r>
              <a:rPr lang="en-US" altLang="zh-CN" sz="1200" spc="750" dirty="0">
                <a:solidFill>
                  <a:schemeClr val="bg2">
                    <a:lumMod val="25000"/>
                  </a:schemeClr>
                </a:solidFill>
              </a:rPr>
              <a:t>Company profile</a:t>
            </a:r>
            <a:endParaRPr lang="zh-CN" altLang="en-US" sz="1200" spc="750" dirty="0">
              <a:solidFill>
                <a:schemeClr val="bg2">
                  <a:lumMod val="25000"/>
                </a:schemeClr>
              </a:solidFill>
            </a:endParaRPr>
          </a:p>
        </p:txBody>
      </p:sp>
    </p:spTree>
    <p:custDataLst>
      <p:tags r:id="rId1"/>
    </p:custDataLst>
  </p:cSld>
  <p:clrMapOvr>
    <a:masterClrMapping/>
  </p:clrMapOvr>
  <p:transition spd="slow" advTm="2884">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578"/>
                                        </p:tgtEl>
                                        <p:attrNameLst>
                                          <p:attrName>ppt_y</p:attrName>
                                        </p:attrNameLst>
                                      </p:cBhvr>
                                      <p:tavLst>
                                        <p:tav tm="0">
                                          <p:val>
                                            <p:strVal val="#ppt_y"/>
                                          </p:val>
                                        </p:tav>
                                        <p:tav tm="100000">
                                          <p:val>
                                            <p:strVal val="#ppt_y"/>
                                          </p:val>
                                        </p:tav>
                                      </p:tavLst>
                                    </p:anim>
                                    <p:anim calcmode="lin" valueType="num">
                                      <p:cBhvr>
                                        <p:cTn id="9" dur="5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578"/>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项目启动预算</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graphicFrame>
        <p:nvGraphicFramePr>
          <p:cNvPr id="14" name="表格 13"/>
          <p:cNvGraphicFramePr>
            <a:graphicFrameLocks noGrp="1"/>
          </p:cNvGraphicFramePr>
          <p:nvPr/>
        </p:nvGraphicFramePr>
        <p:xfrm>
          <a:off x="716756" y="1497806"/>
          <a:ext cx="7797404" cy="3030142"/>
        </p:xfrm>
        <a:graphic>
          <a:graphicData uri="http://schemas.openxmlformats.org/drawingml/2006/table">
            <a:tbl>
              <a:tblPr firstRow="1" lastRow="1" bandRow="1">
                <a:tableStyleId>{72833802-FEF1-4C79-8D5D-14CF1EAF98D9}</a:tableStyleId>
              </a:tblPr>
              <a:tblGrid>
                <a:gridCol w="1299567"/>
                <a:gridCol w="1299567"/>
                <a:gridCol w="1299567"/>
                <a:gridCol w="3898703"/>
              </a:tblGrid>
              <a:tr h="413201">
                <a:tc>
                  <a:txBody>
                    <a:bodyPr/>
                    <a:lstStyle/>
                    <a:p>
                      <a:pPr algn="ctr"/>
                      <a:r>
                        <a:rPr lang="zh-CN" altLang="en-US" sz="1100" dirty="0" smtClean="0"/>
                        <a:t>类别</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zh-CN" altLang="en-US" sz="1100" dirty="0" smtClean="0"/>
                        <a:t>项目</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zh-CN" altLang="en-US" sz="1100" dirty="0" smtClean="0"/>
                        <a:t>预算</a:t>
                      </a:r>
                      <a:r>
                        <a:rPr lang="en-US" altLang="zh-CN" sz="1100" dirty="0" smtClean="0"/>
                        <a:t>/</a:t>
                      </a:r>
                      <a:r>
                        <a:rPr lang="zh-CN" altLang="en-US" sz="1100" dirty="0" smtClean="0"/>
                        <a:t>万元</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zh-CN" altLang="en-US" sz="1100" dirty="0" smtClean="0"/>
                        <a:t>说明</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r>
              <a:tr h="55093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2">
                              <a:lumMod val="25000"/>
                            </a:schemeClr>
                          </a:solidFill>
                        </a:rPr>
                        <a:t>ADD YOUR TEXT</a:t>
                      </a: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100</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r>
                        <a:rPr lang="zh-CN" altLang="en-US" sz="1100" dirty="0" smtClean="0">
                          <a:solidFill>
                            <a:schemeClr val="bg2">
                              <a:lumMod val="25000"/>
                            </a:schemeClr>
                          </a:solidFill>
                        </a:rPr>
                        <a:t>Vestibulum ante ipsum primis in faucibus orci luctus et ultrices posuere cubilia Curae</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550935">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2,500</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l"/>
                      <a:r>
                        <a:rPr lang="zh-CN" altLang="en-US" sz="1100" dirty="0" smtClean="0">
                          <a:solidFill>
                            <a:schemeClr val="bg2">
                              <a:lumMod val="25000"/>
                            </a:schemeClr>
                          </a:solidFill>
                        </a:rPr>
                        <a:t>Vestibulum ante ipsum primis in faucibus orci luctus et ultrices posuere cubilia Curae</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550935">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1,500</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l"/>
                      <a:r>
                        <a:rPr lang="zh-CN" altLang="en-US" sz="1100" dirty="0" smtClean="0">
                          <a:solidFill>
                            <a:schemeClr val="bg2">
                              <a:lumMod val="25000"/>
                            </a:schemeClr>
                          </a:solidFill>
                        </a:rPr>
                        <a:t>Vestibulum ante ipsum primis in faucibus orci luctus et ultrices posuere cubilia Curae</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550935">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zh-CN" altLang="en-US" sz="1100" dirty="0" smtClean="0">
                          <a:solidFill>
                            <a:schemeClr val="bg2">
                              <a:lumMod val="25000"/>
                            </a:schemeClr>
                          </a:solidFill>
                        </a:rPr>
                        <a:t>ADD YOUR TEXT</a:t>
                      </a:r>
                      <a:endParaRPr lang="zh-CN" altLang="en-US" sz="1100" dirty="0">
                        <a:solidFill>
                          <a:schemeClr val="bg2">
                            <a:lumMod val="25000"/>
                          </a:schemeClr>
                        </a:solidFill>
                      </a:endParaRPr>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900</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l"/>
                      <a:r>
                        <a:rPr lang="zh-CN" altLang="en-US" sz="1100" dirty="0" smtClean="0">
                          <a:solidFill>
                            <a:schemeClr val="bg2">
                              <a:lumMod val="25000"/>
                            </a:schemeClr>
                          </a:solidFill>
                        </a:rPr>
                        <a:t>Vestibulum ante ipsum primis in faucibus orci luctus et ultrices posuere cubilia Curae</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413201">
                <a:tc gridSpan="2">
                  <a:txBody>
                    <a:bodyPr/>
                    <a:lstStyle/>
                    <a:p>
                      <a:pPr algn="ctr"/>
                      <a:r>
                        <a:rPr lang="zh-CN" altLang="en-US" sz="1100" dirty="0" smtClean="0"/>
                        <a:t>合计：</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hMerge="1">
                  <a:txBody>
                    <a:bodyPr/>
                    <a:lstStyle/>
                    <a:p>
                      <a:pPr algn="ctr"/>
                      <a:endParaRPr lang="zh-CN" altLang="en-US" sz="1400" dirty="0"/>
                    </a:p>
                  </a:txBody>
                  <a:tcPr anchor="ctr"/>
                </a:tc>
                <a:tc>
                  <a:txBody>
                    <a:bodyPr/>
                    <a:lstStyle/>
                    <a:p>
                      <a:pPr algn="ctr"/>
                      <a:r>
                        <a:rPr lang="en-US" altLang="zh-CN" sz="1100" dirty="0" smtClean="0"/>
                        <a:t>5,000</a:t>
                      </a:r>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l"/>
                      <a:endParaRPr lang="zh-CN" altLang="en-US" sz="1100" dirty="0"/>
                    </a:p>
                  </a:txBody>
                  <a:tcPr marL="68580" marR="68580" marT="34280" marB="34280"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bl>
          </a:graphicData>
        </a:graphic>
      </p:graphicFrame>
    </p:spTree>
    <p:custDataLst>
      <p:tags r:id="rId1"/>
    </p:custDataLst>
  </p:cSld>
  <p:clrMapOvr>
    <a:masterClrMapping/>
  </p:clrMapOvr>
  <p:transition spd="slow" advTm="4572">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营利预估</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graphicFrame>
        <p:nvGraphicFramePr>
          <p:cNvPr id="14" name="表格 13"/>
          <p:cNvGraphicFramePr>
            <a:graphicFrameLocks noGrp="1"/>
          </p:cNvGraphicFramePr>
          <p:nvPr/>
        </p:nvGraphicFramePr>
        <p:xfrm>
          <a:off x="628650" y="1418035"/>
          <a:ext cx="7834314" cy="3130157"/>
        </p:xfrm>
        <a:graphic>
          <a:graphicData uri="http://schemas.openxmlformats.org/drawingml/2006/table">
            <a:tbl>
              <a:tblPr firstRow="1" lastRow="1" bandRow="1">
                <a:tableStyleId>{72833802-FEF1-4C79-8D5D-14CF1EAF98D9}</a:tableStyleId>
              </a:tblPr>
              <a:tblGrid>
                <a:gridCol w="1206923"/>
                <a:gridCol w="1391827"/>
                <a:gridCol w="781811"/>
                <a:gridCol w="670745"/>
                <a:gridCol w="804895"/>
                <a:gridCol w="2978113"/>
              </a:tblGrid>
              <a:tr h="457071">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c>
                  <a:txBody>
                    <a:bodyPr/>
                    <a:lstStyle/>
                    <a:p>
                      <a:pPr algn="ctr"/>
                      <a:r>
                        <a:rPr lang="en-US" altLang="zh-CN" sz="1100" dirty="0" smtClean="0"/>
                        <a:t>TEXT</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solidFill>
                      <a:srgbClr val="FB710F"/>
                    </a:solidFill>
                  </a:tcPr>
                </a:tc>
              </a:tr>
              <a:tr h="268865">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72</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0.30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21.6</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5,000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0.04</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endParaRPr lang="zh-CN" altLang="en-US" sz="9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5,000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0.05</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250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53301">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9,000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smtClean="0"/>
                        <a:t>0.05</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450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900" dirty="0" smtClean="0"/>
                        <a:t>6</a:t>
                      </a:r>
                      <a:r>
                        <a:rPr lang="zh-CN" altLang="en-US" sz="900" dirty="0" smtClean="0"/>
                        <a:t>，</a:t>
                      </a:r>
                      <a:r>
                        <a:rPr lang="en-US" altLang="zh-CN" sz="900" dirty="0" smtClean="0"/>
                        <a:t>700</a:t>
                      </a:r>
                      <a:endParaRPr lang="zh-CN" altLang="en-US" sz="9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0.09</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220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900" dirty="0" smtClean="0"/>
                        <a:t>3</a:t>
                      </a:r>
                      <a:r>
                        <a:rPr lang="zh-CN" altLang="en-US" sz="900" dirty="0" smtClean="0"/>
                        <a:t>，</a:t>
                      </a:r>
                      <a:r>
                        <a:rPr lang="en-US" altLang="zh-CN" sz="900" dirty="0" smtClean="0"/>
                        <a:t>500</a:t>
                      </a:r>
                      <a:endParaRPr lang="zh-CN" altLang="en-US" sz="9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0.02</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440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750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smtClean="0"/>
                        <a:t>0.10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75</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smtClean="0"/>
                        <a:t>2,000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smtClean="0"/>
                        <a:t>0.01</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smtClean="0"/>
                        <a:t>20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vMerge="1">
                  <a:txBody>
                    <a:bodyPr/>
                    <a:lstStyle/>
                    <a:p>
                      <a:pPr algn="ctr"/>
                      <a:endParaRPr lang="zh-CN" alt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ADD YOUR TEXT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2,500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0.02</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50</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900" dirty="0" smtClean="0">
                          <a:solidFill>
                            <a:schemeClr val="bg2">
                              <a:lumMod val="25000"/>
                            </a:schemeClr>
                          </a:solidFill>
                        </a:rPr>
                        <a:t>Vestibulum ante ipsum primis in faucibus orci luctus et</a:t>
                      </a:r>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r h="268865">
                <a:tc gridSpan="2">
                  <a:txBody>
                    <a:bodyPr/>
                    <a:lstStyle/>
                    <a:p>
                      <a:pPr algn="ctr"/>
                      <a:r>
                        <a:rPr lang="zh-CN" altLang="en-US" sz="1100" dirty="0" smtClean="0"/>
                        <a:t>合计：</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hMerge="1">
                  <a:txBody>
                    <a:bodyPr/>
                    <a:lstStyle/>
                    <a:p>
                      <a:pPr algn="ctr"/>
                      <a:endParaRPr lang="zh-CN" altLang="en-US" sz="1400" dirty="0"/>
                    </a:p>
                  </a:txBody>
                  <a:tcPr anchor="ctr"/>
                </a:tc>
                <a:tc>
                  <a:txBody>
                    <a:bodyPr/>
                    <a:lstStyle/>
                    <a:p>
                      <a:pPr algn="ctr"/>
                      <a:r>
                        <a:rPr lang="en-US" altLang="zh-CN" sz="1100" dirty="0" smtClean="0"/>
                        <a:t>24,394</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r>
                        <a:rPr lang="en-US" altLang="zh-CN" sz="1100" dirty="0" smtClean="0"/>
                        <a:t>1,109.8</a:t>
                      </a: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c>
                  <a:txBody>
                    <a:bodyPr/>
                    <a:lstStyle/>
                    <a:p>
                      <a:pPr algn="ctr"/>
                      <a:endParaRPr lang="zh-CN" altLang="en-US" sz="1100" dirty="0"/>
                    </a:p>
                  </a:txBody>
                  <a:tcPr marL="68583" marR="68583" marT="34284" marB="34284" anchor="ctr">
                    <a:lnL w="12700" cap="flat" cmpd="sng" algn="ctr">
                      <a:solidFill>
                        <a:srgbClr val="FB710F"/>
                      </a:solidFill>
                      <a:prstDash val="solid"/>
                      <a:round/>
                      <a:headEnd type="none" w="med" len="med"/>
                      <a:tailEnd type="none" w="med" len="med"/>
                    </a:lnL>
                    <a:lnR w="12700" cap="flat" cmpd="sng" algn="ctr">
                      <a:solidFill>
                        <a:srgbClr val="FB710F"/>
                      </a:solidFill>
                      <a:prstDash val="solid"/>
                      <a:round/>
                      <a:headEnd type="none" w="med" len="med"/>
                      <a:tailEnd type="none" w="med" len="med"/>
                    </a:lnR>
                    <a:lnT w="12700" cap="flat" cmpd="sng" algn="ctr">
                      <a:solidFill>
                        <a:srgbClr val="FB710F"/>
                      </a:solidFill>
                      <a:prstDash val="solid"/>
                      <a:round/>
                      <a:headEnd type="none" w="med" len="med"/>
                      <a:tailEnd type="none" w="med" len="med"/>
                    </a:lnT>
                    <a:lnB w="12700" cap="flat" cmpd="sng" algn="ctr">
                      <a:solidFill>
                        <a:srgbClr val="FB710F"/>
                      </a:solidFill>
                      <a:prstDash val="solid"/>
                      <a:round/>
                      <a:headEnd type="none" w="med" len="med"/>
                      <a:tailEnd type="none" w="med" len="med"/>
                    </a:lnB>
                  </a:tcPr>
                </a:tc>
              </a:tr>
            </a:tbl>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4400" advTm="5190">
        <p14:honeycomb/>
      </p:transition>
    </mc:Choice>
    <mc:Fallback xmlns="">
      <p:transition spd="slow" advTm="519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7891" y="266700"/>
            <a:ext cx="190500" cy="190500"/>
          </a:xfrm>
          <a:prstGeom prst="rect">
            <a:avLst/>
          </a:prstGeom>
          <a:solidFill>
            <a:srgbClr val="005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文本框 4"/>
          <p:cNvSpPr txBox="1">
            <a:spLocks noChangeArrowheads="1"/>
          </p:cNvSpPr>
          <p:nvPr/>
        </p:nvSpPr>
        <p:spPr bwMode="auto">
          <a:xfrm>
            <a:off x="514351" y="211932"/>
            <a:ext cx="19931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500" b="1">
                <a:latin typeface="微软雅黑" pitchFamily="34" charset="-122"/>
                <a:ea typeface="微软雅黑" pitchFamily="34" charset="-122"/>
              </a:rPr>
              <a:t>单击此处添加标题</a:t>
            </a:r>
          </a:p>
        </p:txBody>
      </p:sp>
      <p:sp>
        <p:nvSpPr>
          <p:cNvPr id="5" name="Oval 9"/>
          <p:cNvSpPr/>
          <p:nvPr/>
        </p:nvSpPr>
        <p:spPr>
          <a:xfrm>
            <a:off x="1371600" y="1581150"/>
            <a:ext cx="1398985" cy="1398985"/>
          </a:xfrm>
          <a:prstGeom prst="ellipse">
            <a:avLst/>
          </a:prstGeom>
          <a:solidFill>
            <a:srgbClr val="00588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6" name="Oval 10"/>
          <p:cNvSpPr/>
          <p:nvPr/>
        </p:nvSpPr>
        <p:spPr>
          <a:xfrm>
            <a:off x="2621757" y="1581150"/>
            <a:ext cx="1398985" cy="1398985"/>
          </a:xfrm>
          <a:prstGeom prst="ellipse">
            <a:avLst/>
          </a:prstGeom>
          <a:solidFill>
            <a:srgbClr val="FCC72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7" name="Oval 11"/>
          <p:cNvSpPr/>
          <p:nvPr/>
        </p:nvSpPr>
        <p:spPr>
          <a:xfrm>
            <a:off x="3873104" y="1581150"/>
            <a:ext cx="1397794" cy="1398985"/>
          </a:xfrm>
          <a:prstGeom prst="ellipse">
            <a:avLst/>
          </a:prstGeom>
          <a:solidFill>
            <a:srgbClr val="005898"/>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8" name="Oval 12"/>
          <p:cNvSpPr/>
          <p:nvPr/>
        </p:nvSpPr>
        <p:spPr>
          <a:xfrm>
            <a:off x="5180892" y="1581150"/>
            <a:ext cx="1398984" cy="1398985"/>
          </a:xfrm>
          <a:prstGeom prst="ellipse">
            <a:avLst/>
          </a:prstGeom>
          <a:solidFill>
            <a:srgbClr val="FEC92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9" name="Oval 17"/>
          <p:cNvSpPr/>
          <p:nvPr/>
        </p:nvSpPr>
        <p:spPr>
          <a:xfrm>
            <a:off x="6431048" y="1581150"/>
            <a:ext cx="1398984" cy="1398985"/>
          </a:xfrm>
          <a:prstGeom prst="ellipse">
            <a:avLst/>
          </a:prstGeom>
          <a:solidFill>
            <a:srgbClr val="A5CA3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grpSp>
        <p:nvGrpSpPr>
          <p:cNvPr id="10" name="组合 9"/>
          <p:cNvGrpSpPr/>
          <p:nvPr/>
        </p:nvGrpSpPr>
        <p:grpSpPr>
          <a:xfrm>
            <a:off x="4428595" y="2049157"/>
            <a:ext cx="286810" cy="462479"/>
            <a:chOff x="6967538" y="6365875"/>
            <a:chExt cx="127000" cy="204787"/>
          </a:xfrm>
          <a:solidFill>
            <a:schemeClr val="bg1"/>
          </a:solidFill>
        </p:grpSpPr>
        <p:sp>
          <p:nvSpPr>
            <p:cNvPr id="11" name="Freeform 626"/>
            <p:cNvSpPr>
              <a:spLocks/>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2" name="Freeform 627"/>
            <p:cNvSpPr>
              <a:spLocks/>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13" name="Freeform 203"/>
          <p:cNvSpPr>
            <a:spLocks/>
          </p:cNvSpPr>
          <p:nvPr/>
        </p:nvSpPr>
        <p:spPr bwMode="auto">
          <a:xfrm>
            <a:off x="1812131" y="2101454"/>
            <a:ext cx="461963" cy="322659"/>
          </a:xfrm>
          <a:custGeom>
            <a:avLst/>
            <a:gdLst>
              <a:gd name="T0" fmla="*/ 541700 w 288"/>
              <a:gd name="T1" fmla="*/ 195747 h 200"/>
              <a:gd name="T2" fmla="*/ 541700 w 288"/>
              <a:gd name="T3" fmla="*/ 184992 h 200"/>
              <a:gd name="T4" fmla="*/ 357565 w 288"/>
              <a:gd name="T5" fmla="*/ 0 h 200"/>
              <a:gd name="T6" fmla="*/ 192700 w 288"/>
              <a:gd name="T7" fmla="*/ 105402 h 200"/>
              <a:gd name="T8" fmla="*/ 141313 w 288"/>
              <a:gd name="T9" fmla="*/ 88194 h 200"/>
              <a:gd name="T10" fmla="*/ 55669 w 288"/>
              <a:gd name="T11" fmla="*/ 172086 h 200"/>
              <a:gd name="T12" fmla="*/ 59951 w 288"/>
              <a:gd name="T13" fmla="*/ 197898 h 200"/>
              <a:gd name="T14" fmla="*/ 0 w 288"/>
              <a:gd name="T15" fmla="*/ 305452 h 200"/>
              <a:gd name="T16" fmla="*/ 122043 w 288"/>
              <a:gd name="T17" fmla="*/ 430214 h 200"/>
              <a:gd name="T18" fmla="*/ 122043 w 288"/>
              <a:gd name="T19" fmla="*/ 430214 h 200"/>
              <a:gd name="T20" fmla="*/ 122043 w 288"/>
              <a:gd name="T21" fmla="*/ 430214 h 200"/>
              <a:gd name="T22" fmla="*/ 124184 w 288"/>
              <a:gd name="T23" fmla="*/ 430214 h 200"/>
              <a:gd name="T24" fmla="*/ 124184 w 288"/>
              <a:gd name="T25" fmla="*/ 430214 h 200"/>
              <a:gd name="T26" fmla="*/ 488173 w 288"/>
              <a:gd name="T27" fmla="*/ 430214 h 200"/>
              <a:gd name="T28" fmla="*/ 494596 w 288"/>
              <a:gd name="T29" fmla="*/ 430214 h 200"/>
              <a:gd name="T30" fmla="*/ 616639 w 288"/>
              <a:gd name="T31" fmla="*/ 307603 h 200"/>
              <a:gd name="T32" fmla="*/ 541700 w 288"/>
              <a:gd name="T33" fmla="*/ 195747 h 2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8" h="200">
                <a:moveTo>
                  <a:pt x="253" y="91"/>
                </a:moveTo>
                <a:cubicBezTo>
                  <a:pt x="253" y="89"/>
                  <a:pt x="253" y="88"/>
                  <a:pt x="253" y="86"/>
                </a:cubicBezTo>
                <a:cubicBezTo>
                  <a:pt x="253" y="38"/>
                  <a:pt x="215" y="0"/>
                  <a:pt x="167" y="0"/>
                </a:cubicBezTo>
                <a:cubicBezTo>
                  <a:pt x="133" y="0"/>
                  <a:pt x="104" y="20"/>
                  <a:pt x="90" y="49"/>
                </a:cubicBezTo>
                <a:cubicBezTo>
                  <a:pt x="83" y="44"/>
                  <a:pt x="75" y="41"/>
                  <a:pt x="66" y="41"/>
                </a:cubicBezTo>
                <a:cubicBezTo>
                  <a:pt x="44" y="41"/>
                  <a:pt x="26" y="58"/>
                  <a:pt x="26" y="80"/>
                </a:cubicBezTo>
                <a:cubicBezTo>
                  <a:pt x="26" y="84"/>
                  <a:pt x="27" y="88"/>
                  <a:pt x="28" y="92"/>
                </a:cubicBezTo>
                <a:cubicBezTo>
                  <a:pt x="11" y="102"/>
                  <a:pt x="0" y="121"/>
                  <a:pt x="0" y="142"/>
                </a:cubicBezTo>
                <a:cubicBezTo>
                  <a:pt x="0" y="174"/>
                  <a:pt x="25" y="199"/>
                  <a:pt x="57" y="200"/>
                </a:cubicBezTo>
                <a:cubicBezTo>
                  <a:pt x="57" y="200"/>
                  <a:pt x="57" y="200"/>
                  <a:pt x="57" y="200"/>
                </a:cubicBezTo>
                <a:cubicBezTo>
                  <a:pt x="57" y="200"/>
                  <a:pt x="57" y="200"/>
                  <a:pt x="57" y="200"/>
                </a:cubicBezTo>
                <a:cubicBezTo>
                  <a:pt x="57" y="200"/>
                  <a:pt x="58" y="200"/>
                  <a:pt x="58" y="200"/>
                </a:cubicBezTo>
                <a:cubicBezTo>
                  <a:pt x="58" y="200"/>
                  <a:pt x="58" y="200"/>
                  <a:pt x="58" y="200"/>
                </a:cubicBezTo>
                <a:cubicBezTo>
                  <a:pt x="228" y="200"/>
                  <a:pt x="228" y="200"/>
                  <a:pt x="228" y="200"/>
                </a:cubicBezTo>
                <a:cubicBezTo>
                  <a:pt x="229" y="200"/>
                  <a:pt x="230" y="200"/>
                  <a:pt x="231" y="200"/>
                </a:cubicBezTo>
                <a:cubicBezTo>
                  <a:pt x="262" y="200"/>
                  <a:pt x="288" y="175"/>
                  <a:pt x="288" y="143"/>
                </a:cubicBezTo>
                <a:cubicBezTo>
                  <a:pt x="288" y="120"/>
                  <a:pt x="273" y="99"/>
                  <a:pt x="253"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252"/>
          <p:cNvSpPr>
            <a:spLocks noEditPoints="1"/>
          </p:cNvSpPr>
          <p:nvPr/>
        </p:nvSpPr>
        <p:spPr bwMode="auto">
          <a:xfrm>
            <a:off x="5559028" y="2045494"/>
            <a:ext cx="479822" cy="456010"/>
          </a:xfrm>
          <a:custGeom>
            <a:avLst/>
            <a:gdLst>
              <a:gd name="T0" fmla="*/ 625645 w 301"/>
              <a:gd name="T1" fmla="*/ 227922 h 285"/>
              <a:gd name="T2" fmla="*/ 291542 w 301"/>
              <a:gd name="T3" fmla="*/ 19171 h 285"/>
              <a:gd name="T4" fmla="*/ 14896 w 301"/>
              <a:gd name="T5" fmla="*/ 296085 h 285"/>
              <a:gd name="T6" fmla="*/ 136195 w 301"/>
              <a:gd name="T7" fmla="*/ 464364 h 285"/>
              <a:gd name="T8" fmla="*/ 76610 w 301"/>
              <a:gd name="T9" fmla="*/ 570869 h 285"/>
              <a:gd name="T10" fmla="*/ 259621 w 301"/>
              <a:gd name="T11" fmla="*/ 504836 h 285"/>
              <a:gd name="T12" fmla="*/ 348999 w 301"/>
              <a:gd name="T13" fmla="*/ 504836 h 285"/>
              <a:gd name="T14" fmla="*/ 625645 w 301"/>
              <a:gd name="T15" fmla="*/ 227922 h 285"/>
              <a:gd name="T16" fmla="*/ 170243 w 301"/>
              <a:gd name="T17" fmla="*/ 304606 h 285"/>
              <a:gd name="T18" fmla="*/ 127683 w 301"/>
              <a:gd name="T19" fmla="*/ 262003 h 285"/>
              <a:gd name="T20" fmla="*/ 170243 w 301"/>
              <a:gd name="T21" fmla="*/ 219401 h 285"/>
              <a:gd name="T22" fmla="*/ 212804 w 301"/>
              <a:gd name="T23" fmla="*/ 262003 h 285"/>
              <a:gd name="T24" fmla="*/ 170243 w 301"/>
              <a:gd name="T25" fmla="*/ 304606 h 285"/>
              <a:gd name="T26" fmla="*/ 321335 w 301"/>
              <a:gd name="T27" fmla="*/ 304606 h 285"/>
              <a:gd name="T28" fmla="*/ 278774 w 301"/>
              <a:gd name="T29" fmla="*/ 262003 h 285"/>
              <a:gd name="T30" fmla="*/ 321335 w 301"/>
              <a:gd name="T31" fmla="*/ 219401 h 285"/>
              <a:gd name="T32" fmla="*/ 366023 w 301"/>
              <a:gd name="T33" fmla="*/ 262003 h 285"/>
              <a:gd name="T34" fmla="*/ 321335 w 301"/>
              <a:gd name="T35" fmla="*/ 304606 h 285"/>
              <a:gd name="T36" fmla="*/ 474554 w 301"/>
              <a:gd name="T37" fmla="*/ 304606 h 285"/>
              <a:gd name="T38" fmla="*/ 431993 w 301"/>
              <a:gd name="T39" fmla="*/ 262003 h 285"/>
              <a:gd name="T40" fmla="*/ 474554 w 301"/>
              <a:gd name="T41" fmla="*/ 219401 h 285"/>
              <a:gd name="T42" fmla="*/ 517114 w 301"/>
              <a:gd name="T43" fmla="*/ 262003 h 285"/>
              <a:gd name="T44" fmla="*/ 474554 w 301"/>
              <a:gd name="T45" fmla="*/ 304606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302"/>
          <p:cNvSpPr>
            <a:spLocks/>
          </p:cNvSpPr>
          <p:nvPr/>
        </p:nvSpPr>
        <p:spPr bwMode="auto">
          <a:xfrm>
            <a:off x="3118248" y="2122885"/>
            <a:ext cx="458390" cy="286940"/>
          </a:xfrm>
          <a:custGeom>
            <a:avLst/>
            <a:gdLst>
              <a:gd name="T0" fmla="*/ 441306 w 287"/>
              <a:gd name="T1" fmla="*/ 108350 h 180"/>
              <a:gd name="T2" fmla="*/ 441306 w 287"/>
              <a:gd name="T3" fmla="*/ 31868 h 180"/>
              <a:gd name="T4" fmla="*/ 407195 w 287"/>
              <a:gd name="T5" fmla="*/ 0 h 180"/>
              <a:gd name="T6" fmla="*/ 34111 w 287"/>
              <a:gd name="T7" fmla="*/ 0 h 180"/>
              <a:gd name="T8" fmla="*/ 0 w 287"/>
              <a:gd name="T9" fmla="*/ 31868 h 180"/>
              <a:gd name="T10" fmla="*/ 0 w 287"/>
              <a:gd name="T11" fmla="*/ 348420 h 180"/>
              <a:gd name="T12" fmla="*/ 34111 w 287"/>
              <a:gd name="T13" fmla="*/ 382412 h 180"/>
              <a:gd name="T14" fmla="*/ 407195 w 287"/>
              <a:gd name="T15" fmla="*/ 382412 h 180"/>
              <a:gd name="T16" fmla="*/ 441306 w 287"/>
              <a:gd name="T17" fmla="*/ 348420 h 180"/>
              <a:gd name="T18" fmla="*/ 441306 w 287"/>
              <a:gd name="T19" fmla="*/ 274062 h 180"/>
              <a:gd name="T20" fmla="*/ 441306 w 287"/>
              <a:gd name="T21" fmla="*/ 274062 h 180"/>
              <a:gd name="T22" fmla="*/ 611859 w 287"/>
              <a:gd name="T23" fmla="*/ 354793 h 180"/>
              <a:gd name="T24" fmla="*/ 611859 w 287"/>
              <a:gd name="T25" fmla="*/ 27619 h 180"/>
              <a:gd name="T26" fmla="*/ 441306 w 287"/>
              <a:gd name="T27" fmla="*/ 108350 h 1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7" h="180">
                <a:moveTo>
                  <a:pt x="207" y="51"/>
                </a:moveTo>
                <a:cubicBezTo>
                  <a:pt x="207" y="15"/>
                  <a:pt x="207" y="15"/>
                  <a:pt x="207" y="15"/>
                </a:cubicBezTo>
                <a:cubicBezTo>
                  <a:pt x="207" y="7"/>
                  <a:pt x="200" y="0"/>
                  <a:pt x="191" y="0"/>
                </a:cubicBezTo>
                <a:cubicBezTo>
                  <a:pt x="16" y="0"/>
                  <a:pt x="16" y="0"/>
                  <a:pt x="16" y="0"/>
                </a:cubicBezTo>
                <a:cubicBezTo>
                  <a:pt x="7" y="0"/>
                  <a:pt x="0" y="7"/>
                  <a:pt x="0" y="15"/>
                </a:cubicBezTo>
                <a:cubicBezTo>
                  <a:pt x="0" y="164"/>
                  <a:pt x="0" y="164"/>
                  <a:pt x="0" y="164"/>
                </a:cubicBezTo>
                <a:cubicBezTo>
                  <a:pt x="0" y="173"/>
                  <a:pt x="7" y="180"/>
                  <a:pt x="16" y="180"/>
                </a:cubicBezTo>
                <a:cubicBezTo>
                  <a:pt x="191" y="180"/>
                  <a:pt x="191" y="180"/>
                  <a:pt x="191" y="180"/>
                </a:cubicBezTo>
                <a:cubicBezTo>
                  <a:pt x="200" y="180"/>
                  <a:pt x="207" y="173"/>
                  <a:pt x="207" y="164"/>
                </a:cubicBezTo>
                <a:cubicBezTo>
                  <a:pt x="207" y="129"/>
                  <a:pt x="207" y="129"/>
                  <a:pt x="207" y="129"/>
                </a:cubicBezTo>
                <a:cubicBezTo>
                  <a:pt x="207" y="129"/>
                  <a:pt x="207" y="129"/>
                  <a:pt x="207" y="129"/>
                </a:cubicBezTo>
                <a:cubicBezTo>
                  <a:pt x="287" y="167"/>
                  <a:pt x="287" y="167"/>
                  <a:pt x="287" y="167"/>
                </a:cubicBezTo>
                <a:cubicBezTo>
                  <a:pt x="287" y="13"/>
                  <a:pt x="287" y="13"/>
                  <a:pt x="287" y="13"/>
                </a:cubicBezTo>
                <a:lnTo>
                  <a:pt x="207"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6" name="组合 15"/>
          <p:cNvGrpSpPr/>
          <p:nvPr/>
        </p:nvGrpSpPr>
        <p:grpSpPr>
          <a:xfrm>
            <a:off x="6982718" y="2070862"/>
            <a:ext cx="250287" cy="430496"/>
            <a:chOff x="8193088" y="6365876"/>
            <a:chExt cx="119062" cy="204788"/>
          </a:xfrm>
          <a:solidFill>
            <a:schemeClr val="bg1"/>
          </a:solidFill>
        </p:grpSpPr>
        <p:sp>
          <p:nvSpPr>
            <p:cNvPr id="17" name="Freeform 561"/>
            <p:cNvSpPr>
              <a:spLocks noEditPoints="1"/>
            </p:cNvSpPr>
            <p:nvPr/>
          </p:nvSpPr>
          <p:spPr bwMode="auto">
            <a:xfrm>
              <a:off x="8193088" y="6365876"/>
              <a:ext cx="119062" cy="163513"/>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Rectangle 562"/>
            <p:cNvSpPr>
              <a:spLocks noChangeArrowheads="1"/>
            </p:cNvSpPr>
            <p:nvPr/>
          </p:nvSpPr>
          <p:spPr bwMode="auto">
            <a:xfrm>
              <a:off x="8228013" y="6535738"/>
              <a:ext cx="49212"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Rectangle 563"/>
            <p:cNvSpPr>
              <a:spLocks noChangeArrowheads="1"/>
            </p:cNvSpPr>
            <p:nvPr/>
          </p:nvSpPr>
          <p:spPr bwMode="auto">
            <a:xfrm>
              <a:off x="8240713" y="6556376"/>
              <a:ext cx="254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cxnSp>
        <p:nvCxnSpPr>
          <p:cNvPr id="20" name="直接连接符 19"/>
          <p:cNvCxnSpPr/>
          <p:nvPr/>
        </p:nvCxnSpPr>
        <p:spPr>
          <a:xfrm>
            <a:off x="1514475" y="3314700"/>
            <a:ext cx="6207919" cy="0"/>
          </a:xfrm>
          <a:prstGeom prst="line">
            <a:avLst/>
          </a:prstGeom>
          <a:ln>
            <a:solidFill>
              <a:srgbClr val="ADBACA"/>
            </a:solidFill>
          </a:ln>
        </p:spPr>
        <p:style>
          <a:lnRef idx="1">
            <a:schemeClr val="accent1"/>
          </a:lnRef>
          <a:fillRef idx="0">
            <a:schemeClr val="accent1"/>
          </a:fillRef>
          <a:effectRef idx="0">
            <a:schemeClr val="accent1"/>
          </a:effectRef>
          <a:fontRef idx="minor">
            <a:schemeClr val="tx1"/>
          </a:fontRef>
        </p:style>
      </p:cxnSp>
      <p:sp>
        <p:nvSpPr>
          <p:cNvPr id="21" name="矩形 21"/>
          <p:cNvSpPr>
            <a:spLocks noChangeArrowheads="1"/>
          </p:cNvSpPr>
          <p:nvPr/>
        </p:nvSpPr>
        <p:spPr bwMode="auto">
          <a:xfrm>
            <a:off x="1514475" y="3756422"/>
            <a:ext cx="625792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105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445469"/>
              </a:solidFill>
              <a:latin typeface="微软雅黑" pitchFamily="34" charset="-122"/>
              <a:ea typeface="微软雅黑" pitchFamily="34" charset="-122"/>
              <a:sym typeface="Arial" pitchFamily="34" charset="0"/>
            </a:endParaRPr>
          </a:p>
        </p:txBody>
      </p:sp>
      <p:sp>
        <p:nvSpPr>
          <p:cNvPr id="22" name="TextBox 13"/>
          <p:cNvSpPr txBox="1">
            <a:spLocks noChangeArrowheads="1"/>
          </p:cNvSpPr>
          <p:nvPr/>
        </p:nvSpPr>
        <p:spPr bwMode="auto">
          <a:xfrm>
            <a:off x="1514475" y="3514725"/>
            <a:ext cx="20645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sz="1200" b="1" dirty="0">
              <a:solidFill>
                <a:srgbClr val="445469"/>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33975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0-#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0-#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0-#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1000" fill="hold"/>
                                        <p:tgtEl>
                                          <p:spTgt spid="21"/>
                                        </p:tgtEl>
                                        <p:attrNameLst>
                                          <p:attrName>ppt_w</p:attrName>
                                        </p:attrNameLst>
                                      </p:cBhvr>
                                      <p:tavLst>
                                        <p:tav tm="0">
                                          <p:val>
                                            <p:fltVal val="0"/>
                                          </p:val>
                                        </p:tav>
                                        <p:tav tm="100000">
                                          <p:val>
                                            <p:strVal val="#ppt_w"/>
                                          </p:val>
                                        </p:tav>
                                      </p:tavLst>
                                    </p:anim>
                                    <p:anim calcmode="lin" valueType="num">
                                      <p:cBhvr>
                                        <p:cTn id="68" dur="1000" fill="hold"/>
                                        <p:tgtEl>
                                          <p:spTgt spid="21"/>
                                        </p:tgtEl>
                                        <p:attrNameLst>
                                          <p:attrName>ppt_h</p:attrName>
                                        </p:attrNameLst>
                                      </p:cBhvr>
                                      <p:tavLst>
                                        <p:tav tm="0">
                                          <p:val>
                                            <p:fltVal val="0"/>
                                          </p:val>
                                        </p:tav>
                                        <p:tav tm="100000">
                                          <p:val>
                                            <p:strVal val="#ppt_h"/>
                                          </p:val>
                                        </p:tav>
                                      </p:tavLst>
                                    </p:anim>
                                    <p:anim calcmode="lin" valueType="num">
                                      <p:cBhvr>
                                        <p:cTn id="69" dur="1000" fill="hold"/>
                                        <p:tgtEl>
                                          <p:spTgt spid="21"/>
                                        </p:tgtEl>
                                        <p:attrNameLst>
                                          <p:attrName>style.rotation</p:attrName>
                                        </p:attrNameLst>
                                      </p:cBhvr>
                                      <p:tavLst>
                                        <p:tav tm="0">
                                          <p:val>
                                            <p:fltVal val="90"/>
                                          </p:val>
                                        </p:tav>
                                        <p:tav tm="100000">
                                          <p:val>
                                            <p:fltVal val="0"/>
                                          </p:val>
                                        </p:tav>
                                      </p:tavLst>
                                    </p:anim>
                                    <p:animEffect transition="in" filter="fade">
                                      <p:cBhvr>
                                        <p:cTn id="70"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3" grpId="0" animBg="1"/>
      <p:bldP spid="14" grpId="0" animBg="1"/>
      <p:bldP spid="15" grpId="0" animBg="1"/>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8650" y="1429941"/>
            <a:ext cx="7885510" cy="1016794"/>
          </a:xfrm>
          <a:prstGeom prst="rect">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融资计划</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矩形 13"/>
          <p:cNvSpPr/>
          <p:nvPr/>
        </p:nvSpPr>
        <p:spPr>
          <a:xfrm>
            <a:off x="773906" y="2842022"/>
            <a:ext cx="7696200" cy="1612686"/>
          </a:xfrm>
          <a:prstGeom prst="rect">
            <a:avLst/>
          </a:prstGeom>
        </p:spPr>
        <p:txBody>
          <a:bodyPr>
            <a:spAutoFit/>
          </a:bodyPr>
          <a:lstStyle/>
          <a:p>
            <a:pPr eaLnBrk="1" fontAlgn="auto" hangingPunct="1">
              <a:lnSpc>
                <a:spcPct val="114000"/>
              </a:lnSpc>
              <a:spcBef>
                <a:spcPts val="0"/>
              </a:spcBef>
              <a:spcAft>
                <a:spcPts val="600"/>
              </a:spcAft>
              <a:defRPr/>
            </a:pPr>
            <a:r>
              <a:rPr lang="zh-CN" altLang="en-US" sz="1050" dirty="0">
                <a:solidFill>
                  <a:schemeClr val="bg2">
                    <a:lumMod val="25000"/>
                  </a:schemeClr>
                </a:solidFill>
                <a:latin typeface="Noto Sans CJK SC Medium" panose="020B0600000000000000" pitchFamily="34" charset="-122"/>
                <a:ea typeface="Noto Sans CJK SC Medium" panose="020B0600000000000000" pitchFamily="34" charset="-122"/>
              </a:rPr>
              <a:t>股东权益：</a:t>
            </a:r>
            <a:endParaRPr lang="en-US" altLang="zh-CN" sz="1050" dirty="0">
              <a:solidFill>
                <a:schemeClr val="bg2">
                  <a:lumMod val="25000"/>
                </a:schemeClr>
              </a:solidFill>
              <a:latin typeface="Noto Sans CJK SC Medium" panose="020B0600000000000000" pitchFamily="34" charset="-122"/>
              <a:ea typeface="Noto Sans CJK SC Medium" panose="020B0600000000000000" pitchFamily="34" charset="-122"/>
            </a:endParaRPr>
          </a:p>
          <a:p>
            <a:pPr eaLnBrk="1" fontAlgn="auto" hangingPunct="1">
              <a:lnSpc>
                <a:spcPct val="114000"/>
              </a:lnSpc>
              <a:spcBef>
                <a:spcPts val="0"/>
              </a:spcBef>
              <a:spcAft>
                <a:spcPts val="60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a:p>
            <a:pPr eaLnBrk="1" fontAlgn="auto" hangingPunct="1">
              <a:lnSpc>
                <a:spcPct val="114000"/>
              </a:lnSpc>
              <a:spcBef>
                <a:spcPts val="0"/>
              </a:spcBef>
              <a:spcAft>
                <a:spcPts val="60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endParaRPr lang="en-US" altLang="zh-CN" sz="1050" dirty="0">
              <a:solidFill>
                <a:schemeClr val="bg2">
                  <a:lumMod val="25000"/>
                </a:schemeClr>
              </a:solidFill>
              <a:latin typeface="+mn-lt"/>
              <a:ea typeface="+mn-ea"/>
            </a:endParaRPr>
          </a:p>
          <a:p>
            <a:pPr eaLnBrk="1" fontAlgn="auto" hangingPunct="1">
              <a:lnSpc>
                <a:spcPct val="114000"/>
              </a:lnSpc>
              <a:spcBef>
                <a:spcPts val="0"/>
              </a:spcBef>
              <a:spcAft>
                <a:spcPts val="60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27655" name="矩形 15"/>
          <p:cNvSpPr>
            <a:spLocks noChangeArrowheads="1"/>
          </p:cNvSpPr>
          <p:nvPr/>
        </p:nvSpPr>
        <p:spPr bwMode="auto">
          <a:xfrm>
            <a:off x="796529" y="1626394"/>
            <a:ext cx="9541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dirty="0">
                <a:solidFill>
                  <a:schemeClr val="bg1"/>
                </a:solidFill>
                <a:latin typeface="Noto Sans CJK SC Medium"/>
                <a:ea typeface="Noto Sans CJK SC Medium"/>
                <a:cs typeface="Noto Sans CJK SC Medium"/>
              </a:rPr>
              <a:t>融资形式：</a:t>
            </a:r>
          </a:p>
        </p:txBody>
      </p:sp>
      <p:sp>
        <p:nvSpPr>
          <p:cNvPr id="27656" name="矩形 16"/>
          <p:cNvSpPr>
            <a:spLocks noChangeArrowheads="1"/>
          </p:cNvSpPr>
          <p:nvPr/>
        </p:nvSpPr>
        <p:spPr bwMode="auto">
          <a:xfrm>
            <a:off x="3046810" y="1626394"/>
            <a:ext cx="12618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dirty="0">
                <a:solidFill>
                  <a:schemeClr val="bg1"/>
                </a:solidFill>
                <a:latin typeface="Noto Sans CJK SC Medium"/>
                <a:ea typeface="Noto Sans CJK SC Medium"/>
                <a:cs typeface="Noto Sans CJK SC Medium"/>
              </a:rPr>
              <a:t>股权转让比例：</a:t>
            </a:r>
          </a:p>
        </p:txBody>
      </p:sp>
      <p:sp>
        <p:nvSpPr>
          <p:cNvPr id="27657" name="矩形 17"/>
          <p:cNvSpPr>
            <a:spLocks noChangeArrowheads="1"/>
          </p:cNvSpPr>
          <p:nvPr/>
        </p:nvSpPr>
        <p:spPr bwMode="auto">
          <a:xfrm>
            <a:off x="796529" y="2022873"/>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dirty="0">
                <a:solidFill>
                  <a:schemeClr val="bg1"/>
                </a:solidFill>
                <a:latin typeface="Noto Sans CJK SC Medium"/>
                <a:ea typeface="Noto Sans CJK SC Medium"/>
                <a:cs typeface="Noto Sans CJK SC Medium"/>
              </a:rPr>
              <a:t>计划招募股东数量：</a:t>
            </a:r>
          </a:p>
        </p:txBody>
      </p:sp>
      <p:sp>
        <p:nvSpPr>
          <p:cNvPr id="27658" name="矩形 18"/>
          <p:cNvSpPr>
            <a:spLocks noChangeArrowheads="1"/>
          </p:cNvSpPr>
          <p:nvPr/>
        </p:nvSpPr>
        <p:spPr bwMode="auto">
          <a:xfrm>
            <a:off x="4637485" y="2022873"/>
            <a:ext cx="12618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dirty="0">
                <a:solidFill>
                  <a:schemeClr val="bg1"/>
                </a:solidFill>
                <a:latin typeface="Noto Sans CJK SC Medium"/>
                <a:ea typeface="Noto Sans CJK SC Medium"/>
                <a:cs typeface="Noto Sans CJK SC Medium"/>
              </a:rPr>
              <a:t>资金主要用途：</a:t>
            </a:r>
          </a:p>
        </p:txBody>
      </p:sp>
      <p:sp>
        <p:nvSpPr>
          <p:cNvPr id="27659" name="矩形 20"/>
          <p:cNvSpPr>
            <a:spLocks noChangeArrowheads="1"/>
          </p:cNvSpPr>
          <p:nvPr/>
        </p:nvSpPr>
        <p:spPr bwMode="auto">
          <a:xfrm>
            <a:off x="4262438" y="1638300"/>
            <a:ext cx="44196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050">
                <a:solidFill>
                  <a:schemeClr val="bg1"/>
                </a:solidFill>
              </a:rPr>
              <a:t>Vestibulum ante ipsum primis in faucibus orci luctus et ultrices posuere</a:t>
            </a:r>
          </a:p>
        </p:txBody>
      </p:sp>
      <p:sp>
        <p:nvSpPr>
          <p:cNvPr id="27660" name="矩形 22"/>
          <p:cNvSpPr>
            <a:spLocks noChangeArrowheads="1"/>
          </p:cNvSpPr>
          <p:nvPr/>
        </p:nvSpPr>
        <p:spPr bwMode="auto">
          <a:xfrm>
            <a:off x="5853113" y="2033588"/>
            <a:ext cx="26709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50">
                <a:solidFill>
                  <a:schemeClr val="bg1"/>
                </a:solidFill>
              </a:rPr>
              <a:t>Vestibulum ante ipsum primis in faucibus orci</a:t>
            </a:r>
          </a:p>
        </p:txBody>
      </p:sp>
      <p:sp>
        <p:nvSpPr>
          <p:cNvPr id="27661" name="矩形 23"/>
          <p:cNvSpPr>
            <a:spLocks noChangeArrowheads="1"/>
          </p:cNvSpPr>
          <p:nvPr/>
        </p:nvSpPr>
        <p:spPr bwMode="auto">
          <a:xfrm>
            <a:off x="2320529" y="2033588"/>
            <a:ext cx="19463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50">
                <a:solidFill>
                  <a:schemeClr val="bg1"/>
                </a:solidFill>
              </a:rPr>
              <a:t>Vestibulum ante ipsum primis in</a:t>
            </a:r>
          </a:p>
        </p:txBody>
      </p:sp>
      <p:sp>
        <p:nvSpPr>
          <p:cNvPr id="27662" name="矩形 1"/>
          <p:cNvSpPr>
            <a:spLocks noChangeArrowheads="1"/>
          </p:cNvSpPr>
          <p:nvPr/>
        </p:nvSpPr>
        <p:spPr bwMode="auto">
          <a:xfrm>
            <a:off x="1669256" y="1638300"/>
            <a:ext cx="129394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50" dirty="0">
                <a:solidFill>
                  <a:schemeClr val="bg1"/>
                </a:solidFill>
              </a:rPr>
              <a:t>ante ipsum primis in</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9821">
        <p14:doors dir="vert"/>
      </p:transition>
    </mc:Choice>
    <mc:Fallback xmlns="">
      <p:transition spd="slow" advTm="982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27662"/>
                                        </p:tgtEl>
                                        <p:attrNameLst>
                                          <p:attrName>style.visibility</p:attrName>
                                        </p:attrNameLst>
                                      </p:cBhvr>
                                      <p:to>
                                        <p:strVal val="visible"/>
                                      </p:to>
                                    </p:set>
                                    <p:anim calcmode="lin" valueType="num">
                                      <p:cBhvr>
                                        <p:cTn id="24" dur="500" fill="hold"/>
                                        <p:tgtEl>
                                          <p:spTgt spid="27662"/>
                                        </p:tgtEl>
                                        <p:attrNameLst>
                                          <p:attrName>ppt_w</p:attrName>
                                        </p:attrNameLst>
                                      </p:cBhvr>
                                      <p:tavLst>
                                        <p:tav tm="0">
                                          <p:val>
                                            <p:fltVal val="0"/>
                                          </p:val>
                                        </p:tav>
                                        <p:tav tm="100000">
                                          <p:val>
                                            <p:strVal val="#ppt_w"/>
                                          </p:val>
                                        </p:tav>
                                      </p:tavLst>
                                    </p:anim>
                                    <p:anim calcmode="lin" valueType="num">
                                      <p:cBhvr>
                                        <p:cTn id="25" dur="500" fill="hold"/>
                                        <p:tgtEl>
                                          <p:spTgt spid="2766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27655"/>
                                        </p:tgtEl>
                                        <p:attrNameLst>
                                          <p:attrName>style.visibility</p:attrName>
                                        </p:attrNameLst>
                                      </p:cBhvr>
                                      <p:to>
                                        <p:strVal val="visible"/>
                                      </p:to>
                                    </p:set>
                                    <p:anim calcmode="lin" valueType="num">
                                      <p:cBhvr>
                                        <p:cTn id="28" dur="500" fill="hold"/>
                                        <p:tgtEl>
                                          <p:spTgt spid="27655"/>
                                        </p:tgtEl>
                                        <p:attrNameLst>
                                          <p:attrName>ppt_w</p:attrName>
                                        </p:attrNameLst>
                                      </p:cBhvr>
                                      <p:tavLst>
                                        <p:tav tm="0">
                                          <p:val>
                                            <p:fltVal val="0"/>
                                          </p:val>
                                        </p:tav>
                                        <p:tav tm="100000">
                                          <p:val>
                                            <p:strVal val="#ppt_w"/>
                                          </p:val>
                                        </p:tav>
                                      </p:tavLst>
                                    </p:anim>
                                    <p:anim calcmode="lin" valueType="num">
                                      <p:cBhvr>
                                        <p:cTn id="29" dur="500" fill="hold"/>
                                        <p:tgtEl>
                                          <p:spTgt spid="27655"/>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27656"/>
                                        </p:tgtEl>
                                        <p:attrNameLst>
                                          <p:attrName>style.visibility</p:attrName>
                                        </p:attrNameLst>
                                      </p:cBhvr>
                                      <p:to>
                                        <p:strVal val="visible"/>
                                      </p:to>
                                    </p:set>
                                    <p:anim calcmode="lin" valueType="num">
                                      <p:cBhvr>
                                        <p:cTn id="34" dur="500" fill="hold"/>
                                        <p:tgtEl>
                                          <p:spTgt spid="27656"/>
                                        </p:tgtEl>
                                        <p:attrNameLst>
                                          <p:attrName>ppt_w</p:attrName>
                                        </p:attrNameLst>
                                      </p:cBhvr>
                                      <p:tavLst>
                                        <p:tav tm="0">
                                          <p:val>
                                            <p:fltVal val="0"/>
                                          </p:val>
                                        </p:tav>
                                        <p:tav tm="100000">
                                          <p:val>
                                            <p:strVal val="#ppt_w"/>
                                          </p:val>
                                        </p:tav>
                                      </p:tavLst>
                                    </p:anim>
                                    <p:anim calcmode="lin" valueType="num">
                                      <p:cBhvr>
                                        <p:cTn id="35" dur="500" fill="hold"/>
                                        <p:tgtEl>
                                          <p:spTgt spid="27656"/>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27659"/>
                                        </p:tgtEl>
                                        <p:attrNameLst>
                                          <p:attrName>style.visibility</p:attrName>
                                        </p:attrNameLst>
                                      </p:cBhvr>
                                      <p:to>
                                        <p:strVal val="visible"/>
                                      </p:to>
                                    </p:set>
                                    <p:anim calcmode="lin" valueType="num">
                                      <p:cBhvr>
                                        <p:cTn id="38" dur="500" fill="hold"/>
                                        <p:tgtEl>
                                          <p:spTgt spid="27659"/>
                                        </p:tgtEl>
                                        <p:attrNameLst>
                                          <p:attrName>ppt_w</p:attrName>
                                        </p:attrNameLst>
                                      </p:cBhvr>
                                      <p:tavLst>
                                        <p:tav tm="0">
                                          <p:val>
                                            <p:fltVal val="0"/>
                                          </p:val>
                                        </p:tav>
                                        <p:tav tm="100000">
                                          <p:val>
                                            <p:strVal val="#ppt_w"/>
                                          </p:val>
                                        </p:tav>
                                      </p:tavLst>
                                    </p:anim>
                                    <p:anim calcmode="lin" valueType="num">
                                      <p:cBhvr>
                                        <p:cTn id="39" dur="500" fill="hold"/>
                                        <p:tgtEl>
                                          <p:spTgt spid="27659"/>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27657"/>
                                        </p:tgtEl>
                                        <p:attrNameLst>
                                          <p:attrName>style.visibility</p:attrName>
                                        </p:attrNameLst>
                                      </p:cBhvr>
                                      <p:to>
                                        <p:strVal val="visible"/>
                                      </p:to>
                                    </p:set>
                                    <p:anim calcmode="lin" valueType="num">
                                      <p:cBhvr>
                                        <p:cTn id="44" dur="500" fill="hold"/>
                                        <p:tgtEl>
                                          <p:spTgt spid="27657"/>
                                        </p:tgtEl>
                                        <p:attrNameLst>
                                          <p:attrName>ppt_w</p:attrName>
                                        </p:attrNameLst>
                                      </p:cBhvr>
                                      <p:tavLst>
                                        <p:tav tm="0">
                                          <p:val>
                                            <p:fltVal val="0"/>
                                          </p:val>
                                        </p:tav>
                                        <p:tav tm="100000">
                                          <p:val>
                                            <p:strVal val="#ppt_w"/>
                                          </p:val>
                                        </p:tav>
                                      </p:tavLst>
                                    </p:anim>
                                    <p:anim calcmode="lin" valueType="num">
                                      <p:cBhvr>
                                        <p:cTn id="45" dur="500" fill="hold"/>
                                        <p:tgtEl>
                                          <p:spTgt spid="27657"/>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7661"/>
                                        </p:tgtEl>
                                        <p:attrNameLst>
                                          <p:attrName>style.visibility</p:attrName>
                                        </p:attrNameLst>
                                      </p:cBhvr>
                                      <p:to>
                                        <p:strVal val="visible"/>
                                      </p:to>
                                    </p:set>
                                    <p:anim calcmode="lin" valueType="num">
                                      <p:cBhvr>
                                        <p:cTn id="48" dur="500" fill="hold"/>
                                        <p:tgtEl>
                                          <p:spTgt spid="27661"/>
                                        </p:tgtEl>
                                        <p:attrNameLst>
                                          <p:attrName>ppt_w</p:attrName>
                                        </p:attrNameLst>
                                      </p:cBhvr>
                                      <p:tavLst>
                                        <p:tav tm="0">
                                          <p:val>
                                            <p:fltVal val="0"/>
                                          </p:val>
                                        </p:tav>
                                        <p:tav tm="100000">
                                          <p:val>
                                            <p:strVal val="#ppt_w"/>
                                          </p:val>
                                        </p:tav>
                                      </p:tavLst>
                                    </p:anim>
                                    <p:anim calcmode="lin" valueType="num">
                                      <p:cBhvr>
                                        <p:cTn id="49" dur="500" fill="hold"/>
                                        <p:tgtEl>
                                          <p:spTgt spid="27661"/>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3" presetClass="entr" presetSubtype="16" fill="hold" grpId="0" nodeType="clickEffect">
                                  <p:stCondLst>
                                    <p:cond delay="0"/>
                                  </p:stCondLst>
                                  <p:childTnLst>
                                    <p:set>
                                      <p:cBhvr>
                                        <p:cTn id="53" dur="1" fill="hold">
                                          <p:stCondLst>
                                            <p:cond delay="0"/>
                                          </p:stCondLst>
                                        </p:cTn>
                                        <p:tgtEl>
                                          <p:spTgt spid="27658"/>
                                        </p:tgtEl>
                                        <p:attrNameLst>
                                          <p:attrName>style.visibility</p:attrName>
                                        </p:attrNameLst>
                                      </p:cBhvr>
                                      <p:to>
                                        <p:strVal val="visible"/>
                                      </p:to>
                                    </p:set>
                                    <p:anim calcmode="lin" valueType="num">
                                      <p:cBhvr>
                                        <p:cTn id="54" dur="500" fill="hold"/>
                                        <p:tgtEl>
                                          <p:spTgt spid="27658"/>
                                        </p:tgtEl>
                                        <p:attrNameLst>
                                          <p:attrName>ppt_w</p:attrName>
                                        </p:attrNameLst>
                                      </p:cBhvr>
                                      <p:tavLst>
                                        <p:tav tm="0">
                                          <p:val>
                                            <p:fltVal val="0"/>
                                          </p:val>
                                        </p:tav>
                                        <p:tav tm="100000">
                                          <p:val>
                                            <p:strVal val="#ppt_w"/>
                                          </p:val>
                                        </p:tav>
                                      </p:tavLst>
                                    </p:anim>
                                    <p:anim calcmode="lin" valueType="num">
                                      <p:cBhvr>
                                        <p:cTn id="55" dur="500" fill="hold"/>
                                        <p:tgtEl>
                                          <p:spTgt spid="27658"/>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27660"/>
                                        </p:tgtEl>
                                        <p:attrNameLst>
                                          <p:attrName>style.visibility</p:attrName>
                                        </p:attrNameLst>
                                      </p:cBhvr>
                                      <p:to>
                                        <p:strVal val="visible"/>
                                      </p:to>
                                    </p:set>
                                    <p:anim calcmode="lin" valueType="num">
                                      <p:cBhvr>
                                        <p:cTn id="58" dur="500" fill="hold"/>
                                        <p:tgtEl>
                                          <p:spTgt spid="27660"/>
                                        </p:tgtEl>
                                        <p:attrNameLst>
                                          <p:attrName>ppt_w</p:attrName>
                                        </p:attrNameLst>
                                      </p:cBhvr>
                                      <p:tavLst>
                                        <p:tav tm="0">
                                          <p:val>
                                            <p:fltVal val="0"/>
                                          </p:val>
                                        </p:tav>
                                        <p:tav tm="100000">
                                          <p:val>
                                            <p:strVal val="#ppt_w"/>
                                          </p:val>
                                        </p:tav>
                                      </p:tavLst>
                                    </p:anim>
                                    <p:anim calcmode="lin" valueType="num">
                                      <p:cBhvr>
                                        <p:cTn id="59" dur="500" fill="hold"/>
                                        <p:tgtEl>
                                          <p:spTgt spid="27660"/>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randombar(horizontal)">
                                      <p:cBhvr>
                                        <p:cTn id="6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3" grpId="0"/>
      <p:bldP spid="14" grpId="0"/>
      <p:bldP spid="27655" grpId="0"/>
      <p:bldP spid="27656" grpId="0"/>
      <p:bldP spid="27657" grpId="0"/>
      <p:bldP spid="27658" grpId="0"/>
      <p:bldP spid="27659" grpId="0"/>
      <p:bldP spid="27660" grpId="0"/>
      <p:bldP spid="27661" grpId="0"/>
      <p:bldP spid="276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风险分析风险抵御</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39" name="流程图: 过程 38"/>
          <p:cNvSpPr/>
          <p:nvPr/>
        </p:nvSpPr>
        <p:spPr>
          <a:xfrm>
            <a:off x="881063" y="1633538"/>
            <a:ext cx="3240881" cy="269914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流程图: 过程 39"/>
          <p:cNvSpPr/>
          <p:nvPr/>
        </p:nvSpPr>
        <p:spPr>
          <a:xfrm>
            <a:off x="881063" y="1633537"/>
            <a:ext cx="3240881" cy="404813"/>
          </a:xfrm>
          <a:prstGeom prst="flowChartProcess">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679" name="文本框 40"/>
          <p:cNvSpPr txBox="1">
            <a:spLocks noChangeArrowheads="1"/>
          </p:cNvSpPr>
          <p:nvPr/>
        </p:nvSpPr>
        <p:spPr bwMode="auto">
          <a:xfrm>
            <a:off x="1947506" y="1696642"/>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dirty="0">
                <a:solidFill>
                  <a:schemeClr val="bg1"/>
                </a:solidFill>
                <a:latin typeface="Noto Sans CJK SC Medium"/>
                <a:ea typeface="Noto Sans CJK SC Medium"/>
                <a:cs typeface="Noto Sans CJK SC Medium"/>
              </a:rPr>
              <a:t>风险分析</a:t>
            </a:r>
          </a:p>
        </p:txBody>
      </p:sp>
      <p:sp>
        <p:nvSpPr>
          <p:cNvPr id="44" name="流程图: 过程 43"/>
          <p:cNvSpPr/>
          <p:nvPr/>
        </p:nvSpPr>
        <p:spPr>
          <a:xfrm>
            <a:off x="5013723" y="1633538"/>
            <a:ext cx="3239690" cy="269914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流程图: 过程 44"/>
          <p:cNvSpPr/>
          <p:nvPr/>
        </p:nvSpPr>
        <p:spPr>
          <a:xfrm>
            <a:off x="5013723" y="1633537"/>
            <a:ext cx="3239690" cy="404813"/>
          </a:xfrm>
          <a:prstGeom prst="flowChartProcess">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682" name="文本框 46"/>
          <p:cNvSpPr txBox="1">
            <a:spLocks noChangeArrowheads="1"/>
          </p:cNvSpPr>
          <p:nvPr/>
        </p:nvSpPr>
        <p:spPr bwMode="auto">
          <a:xfrm>
            <a:off x="6080165" y="1696642"/>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eaLnBrk="1" hangingPunct="1"/>
            <a:r>
              <a:rPr lang="zh-CN" altLang="en-US" dirty="0">
                <a:solidFill>
                  <a:schemeClr val="bg1"/>
                </a:solidFill>
                <a:latin typeface="Noto Sans CJK SC Medium"/>
                <a:ea typeface="Noto Sans CJK SC Medium"/>
                <a:cs typeface="Noto Sans CJK SC Medium"/>
              </a:rPr>
              <a:t>风险抵御</a:t>
            </a:r>
          </a:p>
        </p:txBody>
      </p:sp>
      <p:sp>
        <p:nvSpPr>
          <p:cNvPr id="48" name="矩形 47"/>
          <p:cNvSpPr/>
          <p:nvPr/>
        </p:nvSpPr>
        <p:spPr>
          <a:xfrm>
            <a:off x="1002506" y="2280047"/>
            <a:ext cx="3001566"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49" name="矩形 48"/>
          <p:cNvSpPr/>
          <p:nvPr/>
        </p:nvSpPr>
        <p:spPr>
          <a:xfrm>
            <a:off x="1002506" y="3213497"/>
            <a:ext cx="3001566"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50" name="矩形 49"/>
          <p:cNvSpPr/>
          <p:nvPr/>
        </p:nvSpPr>
        <p:spPr>
          <a:xfrm>
            <a:off x="5128022" y="2280047"/>
            <a:ext cx="3000375"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51" name="矩形 50"/>
          <p:cNvSpPr/>
          <p:nvPr/>
        </p:nvSpPr>
        <p:spPr>
          <a:xfrm>
            <a:off x="5128022" y="3213497"/>
            <a:ext cx="3000375"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0175">
        <p14:prism isContent="1"/>
      </p:transition>
    </mc:Choice>
    <mc:Fallback xmlns="">
      <p:transition spd="slow" advTm="1017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8679"/>
                                        </p:tgtEl>
                                        <p:attrNameLst>
                                          <p:attrName>style.visibility</p:attrName>
                                        </p:attrNameLst>
                                      </p:cBhvr>
                                      <p:to>
                                        <p:strVal val="visible"/>
                                      </p:to>
                                    </p:set>
                                    <p:anim calcmode="lin" valueType="num">
                                      <p:cBhvr>
                                        <p:cTn id="24" dur="500" fill="hold"/>
                                        <p:tgtEl>
                                          <p:spTgt spid="2867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8679"/>
                                        </p:tgtEl>
                                        <p:attrNameLst>
                                          <p:attrName>ppt_y</p:attrName>
                                        </p:attrNameLst>
                                      </p:cBhvr>
                                      <p:tavLst>
                                        <p:tav tm="0">
                                          <p:val>
                                            <p:strVal val="#ppt_y"/>
                                          </p:val>
                                        </p:tav>
                                        <p:tav tm="100000">
                                          <p:val>
                                            <p:strVal val="#ppt_y"/>
                                          </p:val>
                                        </p:tav>
                                      </p:tavLst>
                                    </p:anim>
                                    <p:anim calcmode="lin" valueType="num">
                                      <p:cBhvr>
                                        <p:cTn id="26" dur="500" fill="hold"/>
                                        <p:tgtEl>
                                          <p:spTgt spid="2867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867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867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randombar(horizontal)">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randombar(horizontal)">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500"/>
                                        <p:tgtEl>
                                          <p:spTgt spid="45"/>
                                        </p:tgtEl>
                                      </p:cBhvr>
                                    </p:animEffect>
                                  </p:childTnLst>
                                </p:cTn>
                              </p:par>
                            </p:childTnLst>
                          </p:cTn>
                        </p:par>
                      </p:childTnLst>
                    </p:cTn>
                  </p:par>
                  <p:par>
                    <p:cTn id="49" fill="hold">
                      <p:stCondLst>
                        <p:cond delay="indefinite"/>
                      </p:stCondLst>
                      <p:childTnLst>
                        <p:par>
                          <p:cTn id="50" fill="hold">
                            <p:stCondLst>
                              <p:cond delay="0"/>
                            </p:stCondLst>
                            <p:childTnLst>
                              <p:par>
                                <p:cTn id="51" presetID="41" presetClass="entr" presetSubtype="0" fill="hold" grpId="0" nodeType="clickEffect">
                                  <p:stCondLst>
                                    <p:cond delay="0"/>
                                  </p:stCondLst>
                                  <p:iterate type="lt">
                                    <p:tmPct val="10000"/>
                                  </p:iterate>
                                  <p:childTnLst>
                                    <p:set>
                                      <p:cBhvr>
                                        <p:cTn id="52" dur="1" fill="hold">
                                          <p:stCondLst>
                                            <p:cond delay="0"/>
                                          </p:stCondLst>
                                        </p:cTn>
                                        <p:tgtEl>
                                          <p:spTgt spid="28682"/>
                                        </p:tgtEl>
                                        <p:attrNameLst>
                                          <p:attrName>style.visibility</p:attrName>
                                        </p:attrNameLst>
                                      </p:cBhvr>
                                      <p:to>
                                        <p:strVal val="visible"/>
                                      </p:to>
                                    </p:set>
                                    <p:anim calcmode="lin" valueType="num">
                                      <p:cBhvr>
                                        <p:cTn id="53" dur="500" fill="hold"/>
                                        <p:tgtEl>
                                          <p:spTgt spid="2868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8682"/>
                                        </p:tgtEl>
                                        <p:attrNameLst>
                                          <p:attrName>ppt_y</p:attrName>
                                        </p:attrNameLst>
                                      </p:cBhvr>
                                      <p:tavLst>
                                        <p:tav tm="0">
                                          <p:val>
                                            <p:strVal val="#ppt_y"/>
                                          </p:val>
                                        </p:tav>
                                        <p:tav tm="100000">
                                          <p:val>
                                            <p:strVal val="#ppt_y"/>
                                          </p:val>
                                        </p:tav>
                                      </p:tavLst>
                                    </p:anim>
                                    <p:anim calcmode="lin" valueType="num">
                                      <p:cBhvr>
                                        <p:cTn id="55" dur="500" fill="hold"/>
                                        <p:tgtEl>
                                          <p:spTgt spid="2868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868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868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up)">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randombar(horizontal)">
                                      <p:cBhvr>
                                        <p:cTn id="67" dur="500"/>
                                        <p:tgtEl>
                                          <p:spTgt spid="50"/>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randombar(horizontal)">
                                      <p:cBhvr>
                                        <p:cTn id="7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39" grpId="0" animBg="1"/>
      <p:bldP spid="40" grpId="0" animBg="1"/>
      <p:bldP spid="28679" grpId="0"/>
      <p:bldP spid="44" grpId="0" animBg="1"/>
      <p:bldP spid="45" grpId="0" animBg="1"/>
      <p:bldP spid="28682" grpId="0"/>
      <p:bldP spid="48" grpId="0"/>
      <p:bldP spid="49" grpId="0"/>
      <p:bldP spid="50" grpId="0"/>
      <p:bldP spid="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07544" y="2257425"/>
            <a:ext cx="5936456" cy="887016"/>
          </a:xfrm>
          <a:prstGeom prst="rect">
            <a:avLst/>
          </a:prstGeom>
          <a:solidFill>
            <a:schemeClr val="bg2">
              <a:lumMod val="2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ctrTitle" idx="4294967295"/>
          </p:nvPr>
        </p:nvSpPr>
        <p:spPr>
          <a:xfrm>
            <a:off x="4550376" y="2145876"/>
            <a:ext cx="3008870" cy="951953"/>
          </a:xfrm>
        </p:spPr>
        <p:txBody>
          <a:bodyPr rtlCol="0">
            <a:normAutofit/>
          </a:bodyPr>
          <a:lstStyle/>
          <a:p>
            <a:pPr algn="l" fontAlgn="auto">
              <a:spcAft>
                <a:spcPts val="0"/>
              </a:spcAft>
              <a:defRPr/>
            </a:pPr>
            <a:r>
              <a:rPr lang="zh-CN" altLang="en-US" dirty="0" smtClean="0">
                <a:solidFill>
                  <a:schemeClr val="bg1"/>
                </a:solidFill>
              </a:rPr>
              <a:t>感 谢 观 看</a:t>
            </a:r>
            <a:endParaRPr lang="zh-CN" altLang="en-US" dirty="0">
              <a:solidFill>
                <a:schemeClr val="bg1"/>
              </a:solidFill>
            </a:endParaRPr>
          </a:p>
        </p:txBody>
      </p:sp>
      <p:sp>
        <p:nvSpPr>
          <p:cNvPr id="3" name="副标题 2"/>
          <p:cNvSpPr>
            <a:spLocks noGrp="1"/>
          </p:cNvSpPr>
          <p:nvPr>
            <p:ph type="subTitle" idx="4294967295"/>
          </p:nvPr>
        </p:nvSpPr>
        <p:spPr>
          <a:xfrm>
            <a:off x="3738401" y="3255990"/>
            <a:ext cx="4874741" cy="339826"/>
          </a:xfrm>
        </p:spPr>
        <p:txBody>
          <a:bodyPr rtlCol="0">
            <a:normAutofit fontScale="85000" lnSpcReduction="10000"/>
          </a:bodyPr>
          <a:lstStyle/>
          <a:p>
            <a:pPr algn="l" fontAlgn="auto">
              <a:spcAft>
                <a:spcPts val="0"/>
              </a:spcAft>
              <a:defRPr/>
            </a:pPr>
            <a:r>
              <a:rPr lang="zh-CN" altLang="en-US" dirty="0" smtClean="0">
                <a:solidFill>
                  <a:schemeClr val="bg2">
                    <a:lumMod val="25000"/>
                  </a:schemeClr>
                </a:solidFill>
              </a:rPr>
              <a:t>完</a:t>
            </a:r>
            <a:r>
              <a:rPr lang="zh-CN" altLang="en-US" dirty="0">
                <a:solidFill>
                  <a:schemeClr val="bg2">
                    <a:lumMod val="25000"/>
                  </a:schemeClr>
                </a:solidFill>
              </a:rPr>
              <a:t>整</a:t>
            </a:r>
            <a:r>
              <a:rPr lang="zh-CN" altLang="en-US" dirty="0" smtClean="0">
                <a:solidFill>
                  <a:schemeClr val="bg2">
                    <a:lumMod val="25000"/>
                  </a:schemeClr>
                </a:solidFill>
              </a:rPr>
              <a:t>框架创业计划书 </a:t>
            </a:r>
            <a:r>
              <a:rPr lang="en-US" altLang="zh-CN" dirty="0" smtClean="0">
                <a:solidFill>
                  <a:schemeClr val="bg2">
                    <a:lumMod val="25000"/>
                  </a:schemeClr>
                </a:solidFill>
              </a:rPr>
              <a:t>| </a:t>
            </a:r>
            <a:r>
              <a:rPr lang="zh-CN" altLang="en-US" dirty="0" smtClean="0">
                <a:solidFill>
                  <a:schemeClr val="bg2">
                    <a:lumMod val="25000"/>
                  </a:schemeClr>
                </a:solidFill>
              </a:rPr>
              <a:t>融资报告 </a:t>
            </a:r>
            <a:r>
              <a:rPr lang="en-US" altLang="zh-CN" dirty="0" smtClean="0">
                <a:solidFill>
                  <a:schemeClr val="bg2">
                    <a:lumMod val="25000"/>
                  </a:schemeClr>
                </a:solidFill>
              </a:rPr>
              <a:t>|</a:t>
            </a:r>
            <a:r>
              <a:rPr lang="zh-CN" altLang="en-US" dirty="0" smtClean="0">
                <a:solidFill>
                  <a:schemeClr val="bg2">
                    <a:lumMod val="25000"/>
                  </a:schemeClr>
                </a:solidFill>
              </a:rPr>
              <a:t> 商业集资</a:t>
            </a:r>
            <a:endParaRPr lang="zh-CN" altLang="en-US" dirty="0">
              <a:solidFill>
                <a:schemeClr val="bg2">
                  <a:lumMod val="25000"/>
                </a:schemeClr>
              </a:solidFill>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advTm="6202">
        <p14:flash/>
      </p:transition>
    </mc:Choice>
    <mc:Fallback xmlns="">
      <p:transition spd="slow" advTm="620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866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a:xfrm>
            <a:off x="3667125" y="731044"/>
            <a:ext cx="4873229" cy="2139554"/>
          </a:xfrm>
        </p:spPr>
        <p:txBody>
          <a:bodyPr/>
          <a:lstStyle/>
          <a:p>
            <a:r>
              <a:rPr lang="zh-CN" altLang="en-US" dirty="0" smtClean="0"/>
              <a:t>公司介绍</a:t>
            </a:r>
          </a:p>
        </p:txBody>
      </p:sp>
      <p:sp>
        <p:nvSpPr>
          <p:cNvPr id="3" name="文本占位符 2"/>
          <p:cNvSpPr>
            <a:spLocks noGrp="1"/>
          </p:cNvSpPr>
          <p:nvPr>
            <p:ph type="body" idx="1"/>
          </p:nvPr>
        </p:nvSpPr>
        <p:spPr>
          <a:xfrm>
            <a:off x="3667125" y="2890838"/>
            <a:ext cx="3342085" cy="1125141"/>
          </a:xfrm>
        </p:spPr>
        <p:txBody>
          <a:bodyPr rtlCol="0">
            <a:normAutofit/>
          </a:bodyPr>
          <a:lstStyle/>
          <a:p>
            <a:pPr fontAlgn="auto">
              <a:spcAft>
                <a:spcPts val="0"/>
              </a:spcAft>
              <a:defRPr/>
            </a:pPr>
            <a:r>
              <a:rPr lang="en-US" altLang="zh-CN" sz="1200" spc="750" dirty="0">
                <a:solidFill>
                  <a:schemeClr val="bg2">
                    <a:lumMod val="25000"/>
                  </a:schemeClr>
                </a:solidFill>
              </a:rPr>
              <a:t>Company profile</a:t>
            </a:r>
            <a:endParaRPr lang="zh-CN" altLang="en-US" sz="1200" spc="750" dirty="0">
              <a:solidFill>
                <a:schemeClr val="bg2">
                  <a:lumMod val="25000"/>
                </a:schemeClr>
              </a:solidFill>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489">
        <p14:prism isInverted="1"/>
      </p:transition>
    </mc:Choice>
    <mc:Fallback xmlns="">
      <p:transition spd="slow" advTm="148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4"/>
                                        </p:tgtEl>
                                        <p:attrNameLst>
                                          <p:attrName>ppt_y</p:attrName>
                                        </p:attrNameLst>
                                      </p:cBhvr>
                                      <p:tavLst>
                                        <p:tav tm="0">
                                          <p:val>
                                            <p:strVal val="#ppt_y"/>
                                          </p:val>
                                        </p:tav>
                                        <p:tav tm="100000">
                                          <p:val>
                                            <p:strVal val="#ppt_y"/>
                                          </p:val>
                                        </p:tav>
                                      </p:tavLst>
                                    </p:anim>
                                    <p:anim calcmode="lin" valueType="num">
                                      <p:cBhvr>
                                        <p:cTn id="9" dur="500" fill="hold"/>
                                        <p:tgtEl>
                                          <p:spTgt spid="81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19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公司简介</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4275" y="1802394"/>
            <a:ext cx="2336437" cy="2336437"/>
          </a:xfrm>
          <a:prstGeom prst="ellipse">
            <a:avLst/>
          </a:prstGeom>
        </p:spPr>
      </p:pic>
      <p:sp>
        <p:nvSpPr>
          <p:cNvPr id="14" name="矩形 13"/>
          <p:cNvSpPr/>
          <p:nvPr/>
        </p:nvSpPr>
        <p:spPr>
          <a:xfrm>
            <a:off x="4131469" y="1813323"/>
            <a:ext cx="4382691" cy="1546577"/>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 elementum id enim. Vestibulum ac diam sit amet quam vehicula elementum sed sit amet dui. Quisque velit nisi, pretium ut lacinia in, elementum id enim. Lorem ipsum dolor sit amet, consectetur adipiscing elit. Donec rutrum congue leo eget malesuada. Vivamus magna justo, lacinia eget co.</a:t>
            </a:r>
          </a:p>
        </p:txBody>
      </p:sp>
      <p:sp>
        <p:nvSpPr>
          <p:cNvPr id="15" name="矩形 14"/>
          <p:cNvSpPr/>
          <p:nvPr/>
        </p:nvSpPr>
        <p:spPr>
          <a:xfrm>
            <a:off x="4131469" y="3396854"/>
            <a:ext cx="4382691" cy="900246"/>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a:t>
            </a:r>
          </a:p>
        </p:txBody>
      </p:sp>
    </p:spTree>
    <p:custDataLst>
      <p:tags r:id="rId1"/>
    </p:custDataLst>
  </p:cSld>
  <p:clrMapOvr>
    <a:masterClrMapping/>
  </p:clrMapOvr>
  <p:transition spd="slow" advTm="5758">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1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randombar(horizontal)">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67891" y="266700"/>
            <a:ext cx="190500" cy="190500"/>
          </a:xfrm>
          <a:prstGeom prst="rect">
            <a:avLst/>
          </a:prstGeom>
          <a:solidFill>
            <a:srgbClr val="005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文本框 4"/>
          <p:cNvSpPr txBox="1">
            <a:spLocks noChangeArrowheads="1"/>
          </p:cNvSpPr>
          <p:nvPr/>
        </p:nvSpPr>
        <p:spPr bwMode="auto">
          <a:xfrm>
            <a:off x="514351" y="211932"/>
            <a:ext cx="19931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500" b="1">
                <a:latin typeface="微软雅黑" pitchFamily="34" charset="-122"/>
                <a:ea typeface="微软雅黑" pitchFamily="34" charset="-122"/>
              </a:rPr>
              <a:t>单击此处添加标题</a:t>
            </a:r>
          </a:p>
        </p:txBody>
      </p:sp>
      <p:sp>
        <p:nvSpPr>
          <p:cNvPr id="20" name="Shape 4096"/>
          <p:cNvSpPr/>
          <p:nvPr/>
        </p:nvSpPr>
        <p:spPr>
          <a:xfrm>
            <a:off x="3099198" y="1779985"/>
            <a:ext cx="1268015" cy="129659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BFEA1F"/>
          </a:solidFill>
          <a:ln w="12700">
            <a:miter lim="400000"/>
          </a:ln>
        </p:spPr>
        <p:txBody>
          <a:bodyPr lIns="28573" tIns="28573" rIns="28573" bIns="28573" anchor="ctr"/>
          <a:lstStyle/>
          <a:p>
            <a:pPr defTabSz="457132"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r>
              <a:rPr lang="en-US" sz="1200"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1</a:t>
            </a:r>
            <a:endParaRPr sz="1200"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4113"/>
          <p:cNvSpPr/>
          <p:nvPr/>
        </p:nvSpPr>
        <p:spPr>
          <a:xfrm>
            <a:off x="1388269" y="1779985"/>
            <a:ext cx="1269206" cy="129659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EC925"/>
          </a:solidFill>
          <a:ln w="12700">
            <a:miter lim="400000"/>
          </a:ln>
        </p:spPr>
        <p:txBody>
          <a:bodyPr lIns="28573" tIns="28573" rIns="28573" bIns="28573" anchor="ctr"/>
          <a:lstStyle/>
          <a:p>
            <a:pPr defTabSz="457132"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1200"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Shape 4114"/>
          <p:cNvSpPr/>
          <p:nvPr/>
        </p:nvSpPr>
        <p:spPr>
          <a:xfrm>
            <a:off x="6475810" y="1779985"/>
            <a:ext cx="1269206" cy="129659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003760"/>
          </a:solidFill>
          <a:ln w="12700">
            <a:miter lim="400000"/>
          </a:ln>
        </p:spPr>
        <p:txBody>
          <a:bodyPr lIns="28573" tIns="28573" rIns="28573" bIns="28573" anchor="ctr"/>
          <a:lstStyle/>
          <a:p>
            <a:pPr defTabSz="457132"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1200"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4115"/>
          <p:cNvSpPr/>
          <p:nvPr/>
        </p:nvSpPr>
        <p:spPr>
          <a:xfrm>
            <a:off x="4776788" y="1779985"/>
            <a:ext cx="1269206" cy="129659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005898"/>
          </a:solidFill>
          <a:ln w="12700">
            <a:miter lim="400000"/>
          </a:ln>
        </p:spPr>
        <p:txBody>
          <a:bodyPr lIns="28573" tIns="28573" rIns="28573" bIns="28573" anchor="ctr"/>
          <a:lstStyle/>
          <a:p>
            <a:pPr defTabSz="457132"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1200"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4"/>
          <p:cNvSpPr txBox="1"/>
          <p:nvPr/>
        </p:nvSpPr>
        <p:spPr>
          <a:xfrm>
            <a:off x="1684735" y="2094310"/>
            <a:ext cx="676275" cy="323037"/>
          </a:xfrm>
          <a:prstGeom prst="rect">
            <a:avLst/>
          </a:prstGeom>
          <a:noFill/>
        </p:spPr>
        <p:txBody>
          <a:bodyPr lIns="0" tIns="0" rIns="0" bIns="0">
            <a:spAutoFit/>
          </a:bodyPr>
          <a:lstStyle/>
          <a:p>
            <a:pPr algn="ctr" defTabSz="457132" eaLnBrk="1" fontAlgn="auto" hangingPunct="1">
              <a:spcBef>
                <a:spcPts val="0"/>
              </a:spcBef>
              <a:spcAft>
                <a:spcPts val="0"/>
              </a:spcAft>
              <a:defRPr/>
            </a:pPr>
            <a:r>
              <a:rPr lang="en-GB"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25" name="TextBox 25"/>
          <p:cNvSpPr txBox="1"/>
          <p:nvPr/>
        </p:nvSpPr>
        <p:spPr>
          <a:xfrm>
            <a:off x="3394472" y="2094310"/>
            <a:ext cx="676275" cy="323037"/>
          </a:xfrm>
          <a:prstGeom prst="rect">
            <a:avLst/>
          </a:prstGeom>
          <a:noFill/>
        </p:spPr>
        <p:txBody>
          <a:bodyPr lIns="0" tIns="0" rIns="0" bIns="0">
            <a:spAutoFit/>
          </a:bodyPr>
          <a:lstStyle/>
          <a:p>
            <a:pPr algn="ctr" defTabSz="457132" eaLnBrk="1" fontAlgn="auto" hangingPunct="1">
              <a:spcBef>
                <a:spcPts val="0"/>
              </a:spcBef>
              <a:spcAft>
                <a:spcPts val="0"/>
              </a:spcAft>
              <a:defRPr/>
            </a:pPr>
            <a:r>
              <a:rPr lang="en-US"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2</a:t>
            </a:r>
            <a:endParaRPr lang="en-GB"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6"/>
          <p:cNvSpPr txBox="1"/>
          <p:nvPr/>
        </p:nvSpPr>
        <p:spPr>
          <a:xfrm>
            <a:off x="5067300" y="2094310"/>
            <a:ext cx="676275" cy="323037"/>
          </a:xfrm>
          <a:prstGeom prst="rect">
            <a:avLst/>
          </a:prstGeom>
          <a:noFill/>
        </p:spPr>
        <p:txBody>
          <a:bodyPr lIns="0" tIns="0" rIns="0" bIns="0">
            <a:spAutoFit/>
          </a:bodyPr>
          <a:lstStyle/>
          <a:p>
            <a:pPr algn="ctr" defTabSz="457132" eaLnBrk="1" fontAlgn="auto" hangingPunct="1">
              <a:spcBef>
                <a:spcPts val="0"/>
              </a:spcBef>
              <a:spcAft>
                <a:spcPts val="0"/>
              </a:spcAft>
              <a:defRPr/>
            </a:pPr>
            <a:r>
              <a:rPr lang="en-US"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3</a:t>
            </a:r>
            <a:endParaRPr lang="en-GB"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7"/>
          <p:cNvSpPr txBox="1"/>
          <p:nvPr/>
        </p:nvSpPr>
        <p:spPr>
          <a:xfrm>
            <a:off x="6778229" y="2094310"/>
            <a:ext cx="676275" cy="323037"/>
          </a:xfrm>
          <a:prstGeom prst="rect">
            <a:avLst/>
          </a:prstGeom>
          <a:noFill/>
        </p:spPr>
        <p:txBody>
          <a:bodyPr lIns="0" tIns="0" rIns="0" bIns="0">
            <a:spAutoFit/>
          </a:bodyPr>
          <a:lstStyle/>
          <a:p>
            <a:pPr algn="ctr" defTabSz="457132" eaLnBrk="1" fontAlgn="auto" hangingPunct="1">
              <a:spcBef>
                <a:spcPts val="0"/>
              </a:spcBef>
              <a:spcAft>
                <a:spcPts val="0"/>
              </a:spcAft>
              <a:defRPr/>
            </a:pPr>
            <a:r>
              <a:rPr lang="en-GB" sz="20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8" name="TextBox 13"/>
          <p:cNvSpPr txBox="1"/>
          <p:nvPr/>
        </p:nvSpPr>
        <p:spPr>
          <a:xfrm>
            <a:off x="1123950" y="3483769"/>
            <a:ext cx="1753791" cy="184666"/>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13"/>
          <p:cNvSpPr txBox="1"/>
          <p:nvPr/>
        </p:nvSpPr>
        <p:spPr>
          <a:xfrm>
            <a:off x="1306116" y="3798094"/>
            <a:ext cx="1351359" cy="415498"/>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3"/>
          <p:cNvSpPr txBox="1"/>
          <p:nvPr/>
        </p:nvSpPr>
        <p:spPr>
          <a:xfrm>
            <a:off x="2899173" y="3476625"/>
            <a:ext cx="1753790" cy="184666"/>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13"/>
          <p:cNvSpPr txBox="1"/>
          <p:nvPr/>
        </p:nvSpPr>
        <p:spPr>
          <a:xfrm>
            <a:off x="3107532" y="3775473"/>
            <a:ext cx="1335881" cy="415498"/>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3"/>
          <p:cNvSpPr txBox="1"/>
          <p:nvPr/>
        </p:nvSpPr>
        <p:spPr>
          <a:xfrm>
            <a:off x="4610100" y="3483769"/>
            <a:ext cx="1753791" cy="184666"/>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13"/>
          <p:cNvSpPr txBox="1"/>
          <p:nvPr/>
        </p:nvSpPr>
        <p:spPr>
          <a:xfrm>
            <a:off x="4810126" y="3806429"/>
            <a:ext cx="1346597" cy="415498"/>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3"/>
          <p:cNvSpPr txBox="1"/>
          <p:nvPr/>
        </p:nvSpPr>
        <p:spPr>
          <a:xfrm>
            <a:off x="6265069" y="3437335"/>
            <a:ext cx="1753791" cy="184666"/>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3"/>
          <p:cNvSpPr txBox="1"/>
          <p:nvPr/>
        </p:nvSpPr>
        <p:spPr>
          <a:xfrm>
            <a:off x="6492479" y="3774282"/>
            <a:ext cx="1297781" cy="415498"/>
          </a:xfrm>
          <a:prstGeom prst="rect">
            <a:avLst/>
          </a:prstGeom>
          <a:noFill/>
        </p:spPr>
        <p:txBody>
          <a:bodyPr lIns="0" tIns="0" rIns="0" bIns="0">
            <a:spAutoFit/>
          </a:bodyPr>
          <a:lstStyle/>
          <a:p>
            <a:pPr algn="ctr" defTabSz="912613" eaLnBrk="1" fontAlgn="auto" hangingPunct="1">
              <a:spcBef>
                <a:spcPct val="20000"/>
              </a:spcBef>
              <a:spcAft>
                <a:spcPts val="0"/>
              </a:spcAft>
              <a:defRPr/>
            </a:pPr>
            <a:r>
              <a:rPr lang="zh-CN" altLang="en-US"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5203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ppt_x"/>
                                          </p:val>
                                        </p:tav>
                                        <p:tav tm="100000">
                                          <p:val>
                                            <p:strVal val="#ppt_x"/>
                                          </p:val>
                                        </p:tav>
                                      </p:tavLst>
                                    </p:anim>
                                    <p:anim calcmode="lin" valueType="num">
                                      <p:cBhvr additive="base">
                                        <p:cTn id="68" dur="500" fill="hold"/>
                                        <p:tgtEl>
                                          <p:spTgt spid="3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ppt_x"/>
                                          </p:val>
                                        </p:tav>
                                        <p:tav tm="100000">
                                          <p:val>
                                            <p:strVal val="#ppt_x"/>
                                          </p:val>
                                        </p:tav>
                                      </p:tavLst>
                                    </p:anim>
                                    <p:anim calcmode="lin" valueType="num">
                                      <p:cBhvr additive="base">
                                        <p:cTn id="72" dur="500" fill="hold"/>
                                        <p:tgtEl>
                                          <p:spTgt spid="3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fill="hold"/>
                                        <p:tgtEl>
                                          <p:spTgt spid="35"/>
                                        </p:tgtEl>
                                        <p:attrNameLst>
                                          <p:attrName>ppt_x</p:attrName>
                                        </p:attrNameLst>
                                      </p:cBhvr>
                                      <p:tavLst>
                                        <p:tav tm="0">
                                          <p:val>
                                            <p:strVal val="#ppt_x"/>
                                          </p:val>
                                        </p:tav>
                                        <p:tav tm="100000">
                                          <p:val>
                                            <p:strVal val="#ppt_x"/>
                                          </p:val>
                                        </p:tav>
                                      </p:tavLst>
                                    </p:anim>
                                    <p:anim calcmode="lin" valueType="num">
                                      <p:cBhvr additive="base">
                                        <p:cTn id="7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股东实力</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矩形 13"/>
          <p:cNvSpPr/>
          <p:nvPr/>
        </p:nvSpPr>
        <p:spPr>
          <a:xfrm>
            <a:off x="6384132" y="1356123"/>
            <a:ext cx="2759869" cy="1497806"/>
          </a:xfrm>
          <a:prstGeom prst="rect">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pic>
        <p:nvPicPr>
          <p:cNvPr id="10246"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8173" y="1347788"/>
            <a:ext cx="1939528" cy="1506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 y="1356123"/>
            <a:ext cx="2518172" cy="149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57701" y="1347788"/>
            <a:ext cx="1926431" cy="1506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矩形 17"/>
          <p:cNvSpPr>
            <a:spLocks noChangeArrowheads="1"/>
          </p:cNvSpPr>
          <p:nvPr/>
        </p:nvSpPr>
        <p:spPr bwMode="auto">
          <a:xfrm>
            <a:off x="6515101" y="1500187"/>
            <a:ext cx="1926431" cy="122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050" dirty="0">
                <a:solidFill>
                  <a:schemeClr val="bg1"/>
                </a:solidFill>
              </a:rPr>
              <a:t>Vestibulum ante ipsum primis in faucibus orci luctus et ultrices posuere cubilia Curae; Donec velit neque, auctor sit amet aliquam vel, ullamcorper sit amet ligula. Nulla quis lorem ut libero malesuada. </a:t>
            </a:r>
          </a:p>
        </p:txBody>
      </p:sp>
      <p:sp>
        <p:nvSpPr>
          <p:cNvPr id="19" name="矩形 18"/>
          <p:cNvSpPr/>
          <p:nvPr/>
        </p:nvSpPr>
        <p:spPr>
          <a:xfrm>
            <a:off x="647700" y="3315892"/>
            <a:ext cx="1482329" cy="461665"/>
          </a:xfrm>
          <a:prstGeom prst="rect">
            <a:avLst/>
          </a:prstGeom>
        </p:spPr>
        <p:txBody>
          <a:bodyPr>
            <a:spAutoFit/>
          </a:bodyPr>
          <a:lstStyle/>
          <a:p>
            <a:pPr eaLnBrk="1" fontAlgn="auto" hangingPunct="1">
              <a:spcBef>
                <a:spcPts val="0"/>
              </a:spcBef>
              <a:spcAft>
                <a:spcPts val="0"/>
              </a:spcAft>
              <a:defRPr/>
            </a:pPr>
            <a:r>
              <a:rPr lang="en-US" altLang="zh-CN" sz="1200" dirty="0">
                <a:solidFill>
                  <a:schemeClr val="bg2">
                    <a:lumMod val="25000"/>
                  </a:schemeClr>
                </a:solidFill>
                <a:latin typeface="+mn-lt"/>
                <a:ea typeface="+mn-ea"/>
              </a:rPr>
              <a:t>DONEC SOLLICITUDIN</a:t>
            </a:r>
            <a:endParaRPr lang="zh-CN" altLang="en-US" sz="1200" dirty="0">
              <a:solidFill>
                <a:schemeClr val="bg2">
                  <a:lumMod val="25000"/>
                </a:schemeClr>
              </a:solidFill>
              <a:latin typeface="+mn-lt"/>
              <a:ea typeface="+mn-ea"/>
            </a:endParaRPr>
          </a:p>
        </p:txBody>
      </p:sp>
      <p:sp>
        <p:nvSpPr>
          <p:cNvPr id="20" name="矩形 19"/>
          <p:cNvSpPr/>
          <p:nvPr/>
        </p:nvSpPr>
        <p:spPr>
          <a:xfrm>
            <a:off x="647700" y="3688556"/>
            <a:ext cx="1385888" cy="577081"/>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ipsum primis in faucibus orci luctus auctor sit amet</a:t>
            </a:r>
          </a:p>
        </p:txBody>
      </p:sp>
      <p:sp>
        <p:nvSpPr>
          <p:cNvPr id="21" name="矩形 20"/>
          <p:cNvSpPr/>
          <p:nvPr/>
        </p:nvSpPr>
        <p:spPr>
          <a:xfrm>
            <a:off x="626269" y="2942035"/>
            <a:ext cx="903685" cy="461665"/>
          </a:xfrm>
          <a:prstGeom prst="rect">
            <a:avLst/>
          </a:prstGeom>
        </p:spPr>
        <p:txBody>
          <a:bodyPr>
            <a:spAutoFit/>
          </a:bodyPr>
          <a:lstStyle/>
          <a:p>
            <a:pPr eaLnBrk="1" fontAlgn="auto" hangingPunct="1">
              <a:spcBef>
                <a:spcPts val="0"/>
              </a:spcBef>
              <a:spcAft>
                <a:spcPts val="0"/>
              </a:spcAft>
              <a:defRPr/>
            </a:pPr>
            <a:r>
              <a:rPr lang="en-US" altLang="zh-CN" sz="2400" dirty="0">
                <a:solidFill>
                  <a:schemeClr val="bg2">
                    <a:lumMod val="25000"/>
                  </a:schemeClr>
                </a:solidFill>
                <a:latin typeface="+mn-lt"/>
                <a:ea typeface="+mn-ea"/>
              </a:rPr>
              <a:t>65%</a:t>
            </a:r>
            <a:endParaRPr lang="zh-CN" altLang="en-US" sz="2400" dirty="0">
              <a:solidFill>
                <a:schemeClr val="bg2">
                  <a:lumMod val="25000"/>
                </a:schemeClr>
              </a:solidFill>
              <a:latin typeface="+mn-lt"/>
              <a:ea typeface="+mn-ea"/>
            </a:endParaRPr>
          </a:p>
        </p:txBody>
      </p:sp>
      <p:sp>
        <p:nvSpPr>
          <p:cNvPr id="22" name="矩形 21"/>
          <p:cNvSpPr/>
          <p:nvPr/>
        </p:nvSpPr>
        <p:spPr>
          <a:xfrm>
            <a:off x="2751535" y="3315892"/>
            <a:ext cx="1545431" cy="276999"/>
          </a:xfrm>
          <a:prstGeom prst="rect">
            <a:avLst/>
          </a:prstGeom>
        </p:spPr>
        <p:txBody>
          <a:bodyPr>
            <a:spAutoFit/>
          </a:bodyPr>
          <a:lstStyle/>
          <a:p>
            <a:pPr eaLnBrk="1" fontAlgn="auto" hangingPunct="1">
              <a:spcBef>
                <a:spcPts val="0"/>
              </a:spcBef>
              <a:spcAft>
                <a:spcPts val="0"/>
              </a:spcAft>
              <a:defRPr/>
            </a:pPr>
            <a:r>
              <a:rPr lang="en-US" altLang="zh-CN" sz="1200" dirty="0">
                <a:solidFill>
                  <a:schemeClr val="bg2">
                    <a:lumMod val="25000"/>
                  </a:schemeClr>
                </a:solidFill>
                <a:latin typeface="+mn-lt"/>
                <a:ea typeface="+mn-ea"/>
              </a:rPr>
              <a:t>DONEC SOLLICITUDIN</a:t>
            </a:r>
            <a:endParaRPr lang="zh-CN" altLang="en-US" sz="1200" dirty="0">
              <a:solidFill>
                <a:schemeClr val="bg2">
                  <a:lumMod val="25000"/>
                </a:schemeClr>
              </a:solidFill>
              <a:latin typeface="+mn-lt"/>
              <a:ea typeface="+mn-ea"/>
            </a:endParaRPr>
          </a:p>
        </p:txBody>
      </p:sp>
      <p:sp>
        <p:nvSpPr>
          <p:cNvPr id="23" name="矩形 22"/>
          <p:cNvSpPr/>
          <p:nvPr/>
        </p:nvSpPr>
        <p:spPr>
          <a:xfrm>
            <a:off x="2751535" y="3688556"/>
            <a:ext cx="1445419" cy="577081"/>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ipsum primis in faucibus orci luctus auctor sit amet</a:t>
            </a:r>
          </a:p>
        </p:txBody>
      </p:sp>
      <p:sp>
        <p:nvSpPr>
          <p:cNvPr id="24" name="矩形 23"/>
          <p:cNvSpPr/>
          <p:nvPr/>
        </p:nvSpPr>
        <p:spPr>
          <a:xfrm>
            <a:off x="2731294" y="2942035"/>
            <a:ext cx="903685" cy="461665"/>
          </a:xfrm>
          <a:prstGeom prst="rect">
            <a:avLst/>
          </a:prstGeom>
        </p:spPr>
        <p:txBody>
          <a:bodyPr>
            <a:spAutoFit/>
          </a:bodyPr>
          <a:lstStyle/>
          <a:p>
            <a:pPr eaLnBrk="1" fontAlgn="auto" hangingPunct="1">
              <a:spcBef>
                <a:spcPts val="0"/>
              </a:spcBef>
              <a:spcAft>
                <a:spcPts val="0"/>
              </a:spcAft>
              <a:defRPr/>
            </a:pPr>
            <a:r>
              <a:rPr lang="en-US" altLang="zh-CN" sz="2400" dirty="0">
                <a:solidFill>
                  <a:schemeClr val="bg2">
                    <a:lumMod val="25000"/>
                  </a:schemeClr>
                </a:solidFill>
                <a:latin typeface="+mn-lt"/>
                <a:ea typeface="+mn-ea"/>
              </a:rPr>
              <a:t>70%</a:t>
            </a:r>
            <a:endParaRPr lang="zh-CN" altLang="en-US" sz="2400" dirty="0">
              <a:solidFill>
                <a:schemeClr val="bg2">
                  <a:lumMod val="25000"/>
                </a:schemeClr>
              </a:solidFill>
              <a:latin typeface="+mn-lt"/>
              <a:ea typeface="+mn-ea"/>
            </a:endParaRPr>
          </a:p>
        </p:txBody>
      </p:sp>
      <p:sp>
        <p:nvSpPr>
          <p:cNvPr id="25" name="矩形 24"/>
          <p:cNvSpPr/>
          <p:nvPr/>
        </p:nvSpPr>
        <p:spPr>
          <a:xfrm>
            <a:off x="4763692" y="3315892"/>
            <a:ext cx="1620440" cy="276999"/>
          </a:xfrm>
          <a:prstGeom prst="rect">
            <a:avLst/>
          </a:prstGeom>
        </p:spPr>
        <p:txBody>
          <a:bodyPr>
            <a:spAutoFit/>
          </a:bodyPr>
          <a:lstStyle/>
          <a:p>
            <a:pPr eaLnBrk="1" fontAlgn="auto" hangingPunct="1">
              <a:spcBef>
                <a:spcPts val="0"/>
              </a:spcBef>
              <a:spcAft>
                <a:spcPts val="0"/>
              </a:spcAft>
              <a:defRPr/>
            </a:pPr>
            <a:r>
              <a:rPr lang="en-US" altLang="zh-CN" sz="1200" dirty="0">
                <a:solidFill>
                  <a:schemeClr val="bg2">
                    <a:lumMod val="25000"/>
                  </a:schemeClr>
                </a:solidFill>
                <a:latin typeface="+mn-lt"/>
                <a:ea typeface="+mn-ea"/>
              </a:rPr>
              <a:t>DONEC SOLLICITUDIN</a:t>
            </a:r>
            <a:endParaRPr lang="zh-CN" altLang="en-US" sz="1200" dirty="0">
              <a:solidFill>
                <a:schemeClr val="bg2">
                  <a:lumMod val="25000"/>
                </a:schemeClr>
              </a:solidFill>
              <a:latin typeface="+mn-lt"/>
              <a:ea typeface="+mn-ea"/>
            </a:endParaRPr>
          </a:p>
        </p:txBody>
      </p:sp>
      <p:sp>
        <p:nvSpPr>
          <p:cNvPr id="26" name="矩形 25"/>
          <p:cNvSpPr/>
          <p:nvPr/>
        </p:nvSpPr>
        <p:spPr>
          <a:xfrm>
            <a:off x="4763692" y="3688556"/>
            <a:ext cx="1620440" cy="415498"/>
          </a:xfrm>
          <a:prstGeom prst="rect">
            <a:avLst/>
          </a:prstGeom>
        </p:spPr>
        <p:txBody>
          <a:bodyPr>
            <a:spAutoFit/>
          </a:bodyPr>
          <a:lstStyle/>
          <a:p>
            <a:pPr eaLnBrk="1" fontAlgn="auto" hangingPunct="1">
              <a:spcBef>
                <a:spcPts val="0"/>
              </a:spcBef>
              <a:spcAft>
                <a:spcPts val="0"/>
              </a:spcAft>
              <a:defRPr/>
            </a:pPr>
            <a:r>
              <a:rPr lang="zh-CN" altLang="en-US" sz="1050" dirty="0">
                <a:solidFill>
                  <a:schemeClr val="bg2">
                    <a:lumMod val="25000"/>
                  </a:schemeClr>
                </a:solidFill>
                <a:latin typeface="+mn-lt"/>
                <a:ea typeface="+mn-ea"/>
              </a:rPr>
              <a:t>ipsum primis in faucibus orci luctus auctor sit amet</a:t>
            </a:r>
          </a:p>
        </p:txBody>
      </p:sp>
      <p:sp>
        <p:nvSpPr>
          <p:cNvPr id="27" name="矩形 26"/>
          <p:cNvSpPr/>
          <p:nvPr/>
        </p:nvSpPr>
        <p:spPr>
          <a:xfrm>
            <a:off x="4743450" y="2942035"/>
            <a:ext cx="903685" cy="461665"/>
          </a:xfrm>
          <a:prstGeom prst="rect">
            <a:avLst/>
          </a:prstGeom>
        </p:spPr>
        <p:txBody>
          <a:bodyPr>
            <a:spAutoFit/>
          </a:bodyPr>
          <a:lstStyle/>
          <a:p>
            <a:pPr eaLnBrk="1" fontAlgn="auto" hangingPunct="1">
              <a:spcBef>
                <a:spcPts val="0"/>
              </a:spcBef>
              <a:spcAft>
                <a:spcPts val="0"/>
              </a:spcAft>
              <a:defRPr/>
            </a:pPr>
            <a:r>
              <a:rPr lang="en-US" altLang="zh-CN" sz="2400" dirty="0">
                <a:solidFill>
                  <a:schemeClr val="bg2">
                    <a:lumMod val="25000"/>
                  </a:schemeClr>
                </a:solidFill>
                <a:latin typeface="+mn-lt"/>
                <a:ea typeface="+mn-ea"/>
              </a:rPr>
              <a:t>38%</a:t>
            </a:r>
            <a:endParaRPr lang="zh-CN" altLang="en-US" sz="2400" dirty="0">
              <a:solidFill>
                <a:schemeClr val="bg2">
                  <a:lumMod val="25000"/>
                </a:schemeClr>
              </a:solidFill>
              <a:latin typeface="+mn-lt"/>
              <a:ea typeface="+mn-ea"/>
            </a:endParaRPr>
          </a:p>
        </p:txBody>
      </p:sp>
    </p:spTree>
    <p:custDataLst>
      <p:tags r:id="rId1"/>
    </p:custDataLst>
  </p:cSld>
  <p:clrMapOvr>
    <a:masterClrMapping/>
  </p:clrMapOvr>
  <p:transition spd="slow" advTm="19155">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247"/>
                                        </p:tgtEl>
                                        <p:attrNameLst>
                                          <p:attrName>style.visibility</p:attrName>
                                        </p:attrNameLst>
                                      </p:cBhvr>
                                      <p:to>
                                        <p:strVal val="visible"/>
                                      </p:to>
                                    </p:set>
                                    <p:anim calcmode="lin" valueType="num">
                                      <p:cBhvr additive="base">
                                        <p:cTn id="19" dur="500" fill="hold"/>
                                        <p:tgtEl>
                                          <p:spTgt spid="10247"/>
                                        </p:tgtEl>
                                        <p:attrNameLst>
                                          <p:attrName>ppt_x</p:attrName>
                                        </p:attrNameLst>
                                      </p:cBhvr>
                                      <p:tavLst>
                                        <p:tav tm="0">
                                          <p:val>
                                            <p:strVal val="0-#ppt_w/2"/>
                                          </p:val>
                                        </p:tav>
                                        <p:tav tm="100000">
                                          <p:val>
                                            <p:strVal val="#ppt_x"/>
                                          </p:val>
                                        </p:tav>
                                      </p:tavLst>
                                    </p:anim>
                                    <p:anim calcmode="lin" valueType="num">
                                      <p:cBhvr additive="base">
                                        <p:cTn id="20" dur="500" fill="hold"/>
                                        <p:tgtEl>
                                          <p:spTgt spid="1024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0246"/>
                                        </p:tgtEl>
                                        <p:attrNameLst>
                                          <p:attrName>style.visibility</p:attrName>
                                        </p:attrNameLst>
                                      </p:cBhvr>
                                      <p:to>
                                        <p:strVal val="visible"/>
                                      </p:to>
                                    </p:set>
                                    <p:anim calcmode="lin" valueType="num">
                                      <p:cBhvr additive="base">
                                        <p:cTn id="23" dur="500" fill="hold"/>
                                        <p:tgtEl>
                                          <p:spTgt spid="10246"/>
                                        </p:tgtEl>
                                        <p:attrNameLst>
                                          <p:attrName>ppt_x</p:attrName>
                                        </p:attrNameLst>
                                      </p:cBhvr>
                                      <p:tavLst>
                                        <p:tav tm="0">
                                          <p:val>
                                            <p:strVal val="0-#ppt_w/2"/>
                                          </p:val>
                                        </p:tav>
                                        <p:tav tm="100000">
                                          <p:val>
                                            <p:strVal val="#ppt_x"/>
                                          </p:val>
                                        </p:tav>
                                      </p:tavLst>
                                    </p:anim>
                                    <p:anim calcmode="lin" valueType="num">
                                      <p:cBhvr additive="base">
                                        <p:cTn id="24" dur="500" fill="hold"/>
                                        <p:tgtEl>
                                          <p:spTgt spid="1024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0248"/>
                                        </p:tgtEl>
                                        <p:attrNameLst>
                                          <p:attrName>style.visibility</p:attrName>
                                        </p:attrNameLst>
                                      </p:cBhvr>
                                      <p:to>
                                        <p:strVal val="visible"/>
                                      </p:to>
                                    </p:set>
                                    <p:anim calcmode="lin" valueType="num">
                                      <p:cBhvr additive="base">
                                        <p:cTn id="27" dur="500" fill="hold"/>
                                        <p:tgtEl>
                                          <p:spTgt spid="10248"/>
                                        </p:tgtEl>
                                        <p:attrNameLst>
                                          <p:attrName>ppt_x</p:attrName>
                                        </p:attrNameLst>
                                      </p:cBhvr>
                                      <p:tavLst>
                                        <p:tav tm="0">
                                          <p:val>
                                            <p:strVal val="0-#ppt_w/2"/>
                                          </p:val>
                                        </p:tav>
                                        <p:tav tm="100000">
                                          <p:val>
                                            <p:strVal val="#ppt_x"/>
                                          </p:val>
                                        </p:tav>
                                      </p:tavLst>
                                    </p:anim>
                                    <p:anim calcmode="lin" valueType="num">
                                      <p:cBhvr additive="base">
                                        <p:cTn id="28" dur="500" fill="hold"/>
                                        <p:tgtEl>
                                          <p:spTgt spid="1024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0249"/>
                                        </p:tgtEl>
                                        <p:attrNameLst>
                                          <p:attrName>style.visibility</p:attrName>
                                        </p:attrNameLst>
                                      </p:cBhvr>
                                      <p:to>
                                        <p:strVal val="visible"/>
                                      </p:to>
                                    </p:set>
                                    <p:animEffect transition="in" filter="fade">
                                      <p:cBhvr>
                                        <p:cTn id="39" dur="1000"/>
                                        <p:tgtEl>
                                          <p:spTgt spid="10249"/>
                                        </p:tgtEl>
                                      </p:cBhvr>
                                    </p:animEffect>
                                    <p:anim calcmode="lin" valueType="num">
                                      <p:cBhvr>
                                        <p:cTn id="40" dur="1000" fill="hold"/>
                                        <p:tgtEl>
                                          <p:spTgt spid="10249"/>
                                        </p:tgtEl>
                                        <p:attrNameLst>
                                          <p:attrName>ppt_x</p:attrName>
                                        </p:attrNameLst>
                                      </p:cBhvr>
                                      <p:tavLst>
                                        <p:tav tm="0">
                                          <p:val>
                                            <p:strVal val="#ppt_x"/>
                                          </p:val>
                                        </p:tav>
                                        <p:tav tm="100000">
                                          <p:val>
                                            <p:strVal val="#ppt_x"/>
                                          </p:val>
                                        </p:tav>
                                      </p:tavLst>
                                    </p:anim>
                                    <p:anim calcmode="lin" valueType="num">
                                      <p:cBhvr>
                                        <p:cTn id="41" dur="1000" fill="hold"/>
                                        <p:tgtEl>
                                          <p:spTgt spid="10249"/>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1"/>
                                        </p:tgtEl>
                                        <p:attrNameLst>
                                          <p:attrName>ppt_y</p:attrName>
                                        </p:attrNameLst>
                                      </p:cBhvr>
                                      <p:tavLst>
                                        <p:tav tm="0">
                                          <p:val>
                                            <p:strVal val="#ppt_y"/>
                                          </p:val>
                                        </p:tav>
                                        <p:tav tm="100000">
                                          <p:val>
                                            <p:strVal val="#ppt_y"/>
                                          </p:val>
                                        </p:tav>
                                      </p:tavLst>
                                    </p:anim>
                                    <p:anim calcmode="lin" valueType="num">
                                      <p:cBhvr>
                                        <p:cTn id="4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randombar(horizontal)">
                                      <p:cBhvr>
                                        <p:cTn id="55" dur="500"/>
                                        <p:tgtEl>
                                          <p:spTgt spid="19"/>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24"/>
                                        </p:tgtEl>
                                        <p:attrNameLst>
                                          <p:attrName>ppt_y</p:attrName>
                                        </p:attrNameLst>
                                      </p:cBhvr>
                                      <p:tavLst>
                                        <p:tav tm="0">
                                          <p:val>
                                            <p:strVal val="#ppt_y"/>
                                          </p:val>
                                        </p:tav>
                                        <p:tav tm="100000">
                                          <p:val>
                                            <p:strVal val="#ppt_y"/>
                                          </p:val>
                                        </p:tav>
                                      </p:tavLst>
                                    </p:anim>
                                    <p:anim calcmode="lin" valueType="num">
                                      <p:cBhvr>
                                        <p:cTn id="6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24"/>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grpId="0" nodeType="click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randombar(horizontal)">
                                      <p:cBhvr>
                                        <p:cTn id="75" dur="500"/>
                                        <p:tgtEl>
                                          <p:spTgt spid="22"/>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fill="hold"/>
                                        <p:tgtEl>
                                          <p:spTgt spid="23"/>
                                        </p:tgtEl>
                                        <p:attrNameLst>
                                          <p:attrName>ppt_x</p:attrName>
                                        </p:attrNameLst>
                                      </p:cBhvr>
                                      <p:tavLst>
                                        <p:tav tm="0">
                                          <p:val>
                                            <p:strVal val="#ppt_x"/>
                                          </p:val>
                                        </p:tav>
                                        <p:tav tm="100000">
                                          <p:val>
                                            <p:strVal val="#ppt_x"/>
                                          </p:val>
                                        </p:tav>
                                      </p:tavLst>
                                    </p:anim>
                                    <p:anim calcmode="lin" valueType="num">
                                      <p:cBhvr additive="base">
                                        <p:cTn id="8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1" presetClass="entr" presetSubtype="0" fill="hold" grpId="0" nodeType="clickEffect">
                                  <p:stCondLst>
                                    <p:cond delay="0"/>
                                  </p:stCondLst>
                                  <p:iterate type="lt">
                                    <p:tmPct val="10000"/>
                                  </p:iterate>
                                  <p:childTnLst>
                                    <p:set>
                                      <p:cBhvr>
                                        <p:cTn id="85" dur="1" fill="hold">
                                          <p:stCondLst>
                                            <p:cond delay="0"/>
                                          </p:stCondLst>
                                        </p:cTn>
                                        <p:tgtEl>
                                          <p:spTgt spid="27"/>
                                        </p:tgtEl>
                                        <p:attrNameLst>
                                          <p:attrName>style.visibility</p:attrName>
                                        </p:attrNameLst>
                                      </p:cBhvr>
                                      <p:to>
                                        <p:strVal val="visible"/>
                                      </p:to>
                                    </p:set>
                                    <p:anim calcmode="lin" valueType="num">
                                      <p:cBhvr>
                                        <p:cTn id="8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7"/>
                                        </p:tgtEl>
                                        <p:attrNameLst>
                                          <p:attrName>ppt_y</p:attrName>
                                        </p:attrNameLst>
                                      </p:cBhvr>
                                      <p:tavLst>
                                        <p:tav tm="0">
                                          <p:val>
                                            <p:strVal val="#ppt_y"/>
                                          </p:val>
                                        </p:tav>
                                        <p:tav tm="100000">
                                          <p:val>
                                            <p:strVal val="#ppt_y"/>
                                          </p:val>
                                        </p:tav>
                                      </p:tavLst>
                                    </p:anim>
                                    <p:anim calcmode="lin" valueType="num">
                                      <p:cBhvr>
                                        <p:cTn id="8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14" presetClass="entr" presetSubtype="10" fill="hold" grpId="0" nodeType="click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randombar(horizontal)">
                                      <p:cBhvr>
                                        <p:cTn id="95" dur="500"/>
                                        <p:tgtEl>
                                          <p:spTgt spid="25"/>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ppt_x"/>
                                          </p:val>
                                        </p:tav>
                                        <p:tav tm="100000">
                                          <p:val>
                                            <p:strVal val="#ppt_x"/>
                                          </p:val>
                                        </p:tav>
                                      </p:tavLst>
                                    </p:anim>
                                    <p:anim calcmode="lin" valueType="num">
                                      <p:cBhvr additive="base">
                                        <p:cTn id="10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0249" grpId="0"/>
      <p:bldP spid="19" grpId="0"/>
      <p:bldP spid="20" grpId="0"/>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经营理念</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流程图: 过程 13"/>
          <p:cNvSpPr/>
          <p:nvPr/>
        </p:nvSpPr>
        <p:spPr>
          <a:xfrm>
            <a:off x="629841" y="1747837"/>
            <a:ext cx="1835944" cy="2700338"/>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流程图: 过程 14"/>
          <p:cNvSpPr/>
          <p:nvPr/>
        </p:nvSpPr>
        <p:spPr>
          <a:xfrm>
            <a:off x="2643188" y="1747837"/>
            <a:ext cx="1835944" cy="2700338"/>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流程图: 过程 15"/>
          <p:cNvSpPr/>
          <p:nvPr/>
        </p:nvSpPr>
        <p:spPr>
          <a:xfrm>
            <a:off x="4656535" y="1747837"/>
            <a:ext cx="1835944" cy="2700338"/>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流程图: 过程 16"/>
          <p:cNvSpPr/>
          <p:nvPr/>
        </p:nvSpPr>
        <p:spPr>
          <a:xfrm>
            <a:off x="6669882" y="1747837"/>
            <a:ext cx="1835944" cy="2700338"/>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1273" name="组合 17"/>
          <p:cNvGrpSpPr>
            <a:grpSpLocks/>
          </p:cNvGrpSpPr>
          <p:nvPr/>
        </p:nvGrpSpPr>
        <p:grpSpPr bwMode="auto">
          <a:xfrm>
            <a:off x="1277541" y="1477566"/>
            <a:ext cx="540544" cy="540544"/>
            <a:chOff x="1858153" y="1709271"/>
            <a:chExt cx="720000" cy="720000"/>
          </a:xfrm>
        </p:grpSpPr>
        <p:sp>
          <p:nvSpPr>
            <p:cNvPr id="19" name="椭圆 18"/>
            <p:cNvSpPr>
              <a:spLocks noChangeAspect="1"/>
            </p:cNvSpPr>
            <p:nvPr/>
          </p:nvSpPr>
          <p:spPr>
            <a:xfrm>
              <a:off x="1858153" y="1709271"/>
              <a:ext cx="720000" cy="720000"/>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292" name="Freeform 5"/>
            <p:cNvSpPr>
              <a:spLocks noChangeAspect="1" noEditPoints="1"/>
            </p:cNvSpPr>
            <p:nvPr/>
          </p:nvSpPr>
          <p:spPr bwMode="auto">
            <a:xfrm>
              <a:off x="1948153" y="1799271"/>
              <a:ext cx="540000" cy="540000"/>
            </a:xfrm>
            <a:custGeom>
              <a:avLst/>
              <a:gdLst>
                <a:gd name="T0" fmla="*/ 363462 w 312"/>
                <a:gd name="T1" fmla="*/ 231923 h 312"/>
                <a:gd name="T2" fmla="*/ 363462 w 312"/>
                <a:gd name="T3" fmla="*/ 211154 h 312"/>
                <a:gd name="T4" fmla="*/ 270000 w 312"/>
                <a:gd name="T5" fmla="*/ 117692 h 312"/>
                <a:gd name="T6" fmla="*/ 176538 w 312"/>
                <a:gd name="T7" fmla="*/ 211154 h 312"/>
                <a:gd name="T8" fmla="*/ 176538 w 312"/>
                <a:gd name="T9" fmla="*/ 231923 h 312"/>
                <a:gd name="T10" fmla="*/ 270000 w 312"/>
                <a:gd name="T11" fmla="*/ 325385 h 312"/>
                <a:gd name="T12" fmla="*/ 363462 w 312"/>
                <a:gd name="T13" fmla="*/ 231923 h 312"/>
                <a:gd name="T14" fmla="*/ 270000 w 312"/>
                <a:gd name="T15" fmla="*/ 0 h 312"/>
                <a:gd name="T16" fmla="*/ 0 w 312"/>
                <a:gd name="T17" fmla="*/ 270000 h 312"/>
                <a:gd name="T18" fmla="*/ 86538 w 312"/>
                <a:gd name="T19" fmla="*/ 467308 h 312"/>
                <a:gd name="T20" fmla="*/ 254423 w 312"/>
                <a:gd name="T21" fmla="*/ 540000 h 312"/>
                <a:gd name="T22" fmla="*/ 214615 w 312"/>
                <a:gd name="T23" fmla="*/ 500192 h 312"/>
                <a:gd name="T24" fmla="*/ 256154 w 312"/>
                <a:gd name="T25" fmla="*/ 406731 h 312"/>
                <a:gd name="T26" fmla="*/ 211154 w 312"/>
                <a:gd name="T27" fmla="*/ 372115 h 312"/>
                <a:gd name="T28" fmla="*/ 90000 w 312"/>
                <a:gd name="T29" fmla="*/ 411923 h 312"/>
                <a:gd name="T30" fmla="*/ 41538 w 312"/>
                <a:gd name="T31" fmla="*/ 270000 h 312"/>
                <a:gd name="T32" fmla="*/ 270000 w 312"/>
                <a:gd name="T33" fmla="*/ 41538 h 312"/>
                <a:gd name="T34" fmla="*/ 498462 w 312"/>
                <a:gd name="T35" fmla="*/ 270000 h 312"/>
                <a:gd name="T36" fmla="*/ 450000 w 312"/>
                <a:gd name="T37" fmla="*/ 411923 h 312"/>
                <a:gd name="T38" fmla="*/ 328846 w 312"/>
                <a:gd name="T39" fmla="*/ 372115 h 312"/>
                <a:gd name="T40" fmla="*/ 283846 w 312"/>
                <a:gd name="T41" fmla="*/ 406731 h 312"/>
                <a:gd name="T42" fmla="*/ 325385 w 312"/>
                <a:gd name="T43" fmla="*/ 500192 h 312"/>
                <a:gd name="T44" fmla="*/ 285577 w 312"/>
                <a:gd name="T45" fmla="*/ 540000 h 312"/>
                <a:gd name="T46" fmla="*/ 453462 w 312"/>
                <a:gd name="T47" fmla="*/ 467308 h 312"/>
                <a:gd name="T48" fmla="*/ 540000 w 312"/>
                <a:gd name="T49" fmla="*/ 270000 h 312"/>
                <a:gd name="T50" fmla="*/ 270000 w 312"/>
                <a:gd name="T51" fmla="*/ 0 h 3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2" h="312">
                  <a:moveTo>
                    <a:pt x="210" y="134"/>
                  </a:moveTo>
                  <a:cubicBezTo>
                    <a:pt x="210" y="122"/>
                    <a:pt x="210" y="122"/>
                    <a:pt x="210" y="122"/>
                  </a:cubicBezTo>
                  <a:cubicBezTo>
                    <a:pt x="210" y="92"/>
                    <a:pt x="186" y="68"/>
                    <a:pt x="156" y="68"/>
                  </a:cubicBezTo>
                  <a:cubicBezTo>
                    <a:pt x="126" y="68"/>
                    <a:pt x="102" y="92"/>
                    <a:pt x="102" y="122"/>
                  </a:cubicBezTo>
                  <a:cubicBezTo>
                    <a:pt x="102" y="134"/>
                    <a:pt x="102" y="134"/>
                    <a:pt x="102" y="134"/>
                  </a:cubicBezTo>
                  <a:cubicBezTo>
                    <a:pt x="102" y="164"/>
                    <a:pt x="126" y="188"/>
                    <a:pt x="156" y="188"/>
                  </a:cubicBezTo>
                  <a:cubicBezTo>
                    <a:pt x="186" y="188"/>
                    <a:pt x="210" y="164"/>
                    <a:pt x="210" y="134"/>
                  </a:cubicBezTo>
                  <a:close/>
                  <a:moveTo>
                    <a:pt x="156" y="0"/>
                  </a:moveTo>
                  <a:cubicBezTo>
                    <a:pt x="70" y="0"/>
                    <a:pt x="0" y="70"/>
                    <a:pt x="0" y="156"/>
                  </a:cubicBezTo>
                  <a:cubicBezTo>
                    <a:pt x="0" y="201"/>
                    <a:pt x="19" y="242"/>
                    <a:pt x="50" y="270"/>
                  </a:cubicBezTo>
                  <a:cubicBezTo>
                    <a:pt x="78" y="296"/>
                    <a:pt x="112" y="310"/>
                    <a:pt x="147" y="312"/>
                  </a:cubicBezTo>
                  <a:cubicBezTo>
                    <a:pt x="124" y="289"/>
                    <a:pt x="124" y="289"/>
                    <a:pt x="124" y="289"/>
                  </a:cubicBezTo>
                  <a:cubicBezTo>
                    <a:pt x="148" y="235"/>
                    <a:pt x="148" y="235"/>
                    <a:pt x="148" y="235"/>
                  </a:cubicBezTo>
                  <a:cubicBezTo>
                    <a:pt x="122" y="215"/>
                    <a:pt x="122" y="215"/>
                    <a:pt x="122" y="215"/>
                  </a:cubicBezTo>
                  <a:cubicBezTo>
                    <a:pt x="52" y="238"/>
                    <a:pt x="52" y="238"/>
                    <a:pt x="52" y="238"/>
                  </a:cubicBezTo>
                  <a:cubicBezTo>
                    <a:pt x="35" y="215"/>
                    <a:pt x="24" y="187"/>
                    <a:pt x="24" y="156"/>
                  </a:cubicBezTo>
                  <a:cubicBezTo>
                    <a:pt x="24" y="83"/>
                    <a:pt x="83" y="24"/>
                    <a:pt x="156" y="24"/>
                  </a:cubicBezTo>
                  <a:cubicBezTo>
                    <a:pt x="229" y="24"/>
                    <a:pt x="288" y="83"/>
                    <a:pt x="288" y="156"/>
                  </a:cubicBezTo>
                  <a:cubicBezTo>
                    <a:pt x="288" y="187"/>
                    <a:pt x="277" y="215"/>
                    <a:pt x="260" y="238"/>
                  </a:cubicBezTo>
                  <a:cubicBezTo>
                    <a:pt x="190" y="215"/>
                    <a:pt x="190" y="215"/>
                    <a:pt x="190" y="215"/>
                  </a:cubicBezTo>
                  <a:cubicBezTo>
                    <a:pt x="164" y="235"/>
                    <a:pt x="164" y="235"/>
                    <a:pt x="164" y="235"/>
                  </a:cubicBezTo>
                  <a:cubicBezTo>
                    <a:pt x="188" y="289"/>
                    <a:pt x="188" y="289"/>
                    <a:pt x="188" y="289"/>
                  </a:cubicBezTo>
                  <a:cubicBezTo>
                    <a:pt x="165" y="312"/>
                    <a:pt x="165" y="312"/>
                    <a:pt x="165" y="312"/>
                  </a:cubicBezTo>
                  <a:cubicBezTo>
                    <a:pt x="201" y="310"/>
                    <a:pt x="235" y="296"/>
                    <a:pt x="262" y="270"/>
                  </a:cubicBezTo>
                  <a:cubicBezTo>
                    <a:pt x="293" y="242"/>
                    <a:pt x="312" y="201"/>
                    <a:pt x="312" y="156"/>
                  </a:cubicBezTo>
                  <a:cubicBezTo>
                    <a:pt x="312" y="70"/>
                    <a:pt x="242" y="0"/>
                    <a:pt x="15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274" name="组合 20"/>
          <p:cNvGrpSpPr>
            <a:grpSpLocks/>
          </p:cNvGrpSpPr>
          <p:nvPr/>
        </p:nvGrpSpPr>
        <p:grpSpPr bwMode="auto">
          <a:xfrm>
            <a:off x="7317581" y="1477566"/>
            <a:ext cx="539354" cy="540544"/>
            <a:chOff x="8207029" y="1710684"/>
            <a:chExt cx="720000" cy="720000"/>
          </a:xfrm>
        </p:grpSpPr>
        <p:sp>
          <p:nvSpPr>
            <p:cNvPr id="22" name="椭圆 21"/>
            <p:cNvSpPr>
              <a:spLocks noChangeAspect="1"/>
            </p:cNvSpPr>
            <p:nvPr/>
          </p:nvSpPr>
          <p:spPr>
            <a:xfrm>
              <a:off x="8207029" y="1710684"/>
              <a:ext cx="720000" cy="720000"/>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3" name="Group 8"/>
            <p:cNvGrpSpPr>
              <a:grpSpLocks noChangeAspect="1"/>
            </p:cNvGrpSpPr>
            <p:nvPr/>
          </p:nvGrpSpPr>
          <p:grpSpPr bwMode="auto">
            <a:xfrm>
              <a:off x="8297029" y="1799271"/>
              <a:ext cx="540000" cy="540000"/>
              <a:chOff x="2218" y="650"/>
              <a:chExt cx="744" cy="744"/>
            </a:xfrm>
            <a:solidFill>
              <a:schemeClr val="bg1"/>
            </a:solidFill>
          </p:grpSpPr>
          <p:sp>
            <p:nvSpPr>
              <p:cNvPr id="24" name="Freeform 9"/>
              <p:cNvSpPr>
                <a:spLocks noEditPoints="1"/>
              </p:cNvSpPr>
              <p:nvPr/>
            </p:nvSpPr>
            <p:spPr bwMode="auto">
              <a:xfrm>
                <a:off x="2218" y="650"/>
                <a:ext cx="744" cy="744"/>
              </a:xfrm>
              <a:custGeom>
                <a:avLst/>
                <a:gdLst>
                  <a:gd name="T0" fmla="*/ 156 w 312"/>
                  <a:gd name="T1" fmla="*/ 0 h 312"/>
                  <a:gd name="T2" fmla="*/ 0 w 312"/>
                  <a:gd name="T3" fmla="*/ 156 h 312"/>
                  <a:gd name="T4" fmla="*/ 156 w 312"/>
                  <a:gd name="T5" fmla="*/ 312 h 312"/>
                  <a:gd name="T6" fmla="*/ 312 w 312"/>
                  <a:gd name="T7" fmla="*/ 156 h 312"/>
                  <a:gd name="T8" fmla="*/ 156 w 312"/>
                  <a:gd name="T9" fmla="*/ 0 h 312"/>
                  <a:gd name="T10" fmla="*/ 156 w 312"/>
                  <a:gd name="T11" fmla="*/ 288 h 312"/>
                  <a:gd name="T12" fmla="*/ 24 w 312"/>
                  <a:gd name="T13" fmla="*/ 156 h 312"/>
                  <a:gd name="T14" fmla="*/ 156 w 312"/>
                  <a:gd name="T15" fmla="*/ 24 h 312"/>
                  <a:gd name="T16" fmla="*/ 288 w 312"/>
                  <a:gd name="T17" fmla="*/ 156 h 312"/>
                  <a:gd name="T18" fmla="*/ 156 w 312"/>
                  <a:gd name="T19" fmla="*/ 28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 h="312">
                    <a:moveTo>
                      <a:pt x="156" y="0"/>
                    </a:moveTo>
                    <a:cubicBezTo>
                      <a:pt x="70" y="0"/>
                      <a:pt x="0" y="70"/>
                      <a:pt x="0" y="156"/>
                    </a:cubicBezTo>
                    <a:cubicBezTo>
                      <a:pt x="0" y="242"/>
                      <a:pt x="70" y="312"/>
                      <a:pt x="156" y="312"/>
                    </a:cubicBezTo>
                    <a:cubicBezTo>
                      <a:pt x="242" y="312"/>
                      <a:pt x="312" y="242"/>
                      <a:pt x="312" y="156"/>
                    </a:cubicBezTo>
                    <a:cubicBezTo>
                      <a:pt x="312" y="70"/>
                      <a:pt x="242" y="0"/>
                      <a:pt x="156" y="0"/>
                    </a:cubicBezTo>
                    <a:close/>
                    <a:moveTo>
                      <a:pt x="156" y="288"/>
                    </a:moveTo>
                    <a:cubicBezTo>
                      <a:pt x="83" y="288"/>
                      <a:pt x="24" y="229"/>
                      <a:pt x="24" y="156"/>
                    </a:cubicBezTo>
                    <a:cubicBezTo>
                      <a:pt x="24" y="83"/>
                      <a:pt x="83" y="24"/>
                      <a:pt x="156" y="24"/>
                    </a:cubicBezTo>
                    <a:cubicBezTo>
                      <a:pt x="229" y="24"/>
                      <a:pt x="288" y="83"/>
                      <a:pt x="288" y="156"/>
                    </a:cubicBezTo>
                    <a:cubicBezTo>
                      <a:pt x="288" y="229"/>
                      <a:pt x="229" y="288"/>
                      <a:pt x="156" y="2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10"/>
              <p:cNvSpPr>
                <a:spLocks/>
              </p:cNvSpPr>
              <p:nvPr/>
            </p:nvSpPr>
            <p:spPr bwMode="auto">
              <a:xfrm>
                <a:off x="2447" y="805"/>
                <a:ext cx="286" cy="434"/>
              </a:xfrm>
              <a:custGeom>
                <a:avLst/>
                <a:gdLst>
                  <a:gd name="T0" fmla="*/ 120 w 120"/>
                  <a:gd name="T1" fmla="*/ 117 h 182"/>
                  <a:gd name="T2" fmla="*/ 113 w 120"/>
                  <a:gd name="T3" fmla="*/ 94 h 182"/>
                  <a:gd name="T4" fmla="*/ 97 w 120"/>
                  <a:gd name="T5" fmla="*/ 81 h 182"/>
                  <a:gd name="T6" fmla="*/ 62 w 120"/>
                  <a:gd name="T7" fmla="*/ 71 h 182"/>
                  <a:gd name="T8" fmla="*/ 46 w 120"/>
                  <a:gd name="T9" fmla="*/ 65 h 182"/>
                  <a:gd name="T10" fmla="*/ 43 w 120"/>
                  <a:gd name="T11" fmla="*/ 57 h 182"/>
                  <a:gd name="T12" fmla="*/ 61 w 120"/>
                  <a:gd name="T13" fmla="*/ 44 h 182"/>
                  <a:gd name="T14" fmla="*/ 81 w 120"/>
                  <a:gd name="T15" fmla="*/ 51 h 182"/>
                  <a:gd name="T16" fmla="*/ 85 w 120"/>
                  <a:gd name="T17" fmla="*/ 56 h 182"/>
                  <a:gd name="T18" fmla="*/ 85 w 120"/>
                  <a:gd name="T19" fmla="*/ 56 h 182"/>
                  <a:gd name="T20" fmla="*/ 85 w 120"/>
                  <a:gd name="T21" fmla="*/ 56 h 182"/>
                  <a:gd name="T22" fmla="*/ 88 w 120"/>
                  <a:gd name="T23" fmla="*/ 58 h 182"/>
                  <a:gd name="T24" fmla="*/ 114 w 120"/>
                  <a:gd name="T25" fmla="*/ 58 h 182"/>
                  <a:gd name="T26" fmla="*/ 117 w 120"/>
                  <a:gd name="T27" fmla="*/ 55 h 182"/>
                  <a:gd name="T28" fmla="*/ 116 w 120"/>
                  <a:gd name="T29" fmla="*/ 51 h 182"/>
                  <a:gd name="T30" fmla="*/ 75 w 120"/>
                  <a:gd name="T31" fmla="*/ 20 h 182"/>
                  <a:gd name="T32" fmla="*/ 75 w 120"/>
                  <a:gd name="T33" fmla="*/ 5 h 182"/>
                  <a:gd name="T34" fmla="*/ 70 w 120"/>
                  <a:gd name="T35" fmla="*/ 0 h 182"/>
                  <a:gd name="T36" fmla="*/ 50 w 120"/>
                  <a:gd name="T37" fmla="*/ 0 h 182"/>
                  <a:gd name="T38" fmla="*/ 45 w 120"/>
                  <a:gd name="T39" fmla="*/ 5 h 182"/>
                  <a:gd name="T40" fmla="*/ 45 w 120"/>
                  <a:gd name="T41" fmla="*/ 20 h 182"/>
                  <a:gd name="T42" fmla="*/ 17 w 120"/>
                  <a:gd name="T43" fmla="*/ 35 h 182"/>
                  <a:gd name="T44" fmla="*/ 7 w 120"/>
                  <a:gd name="T45" fmla="*/ 63 h 182"/>
                  <a:gd name="T46" fmla="*/ 16 w 120"/>
                  <a:gd name="T47" fmla="*/ 88 h 182"/>
                  <a:gd name="T48" fmla="*/ 63 w 120"/>
                  <a:gd name="T49" fmla="*/ 107 h 182"/>
                  <a:gd name="T50" fmla="*/ 78 w 120"/>
                  <a:gd name="T51" fmla="*/ 112 h 182"/>
                  <a:gd name="T52" fmla="*/ 83 w 120"/>
                  <a:gd name="T53" fmla="*/ 123 h 182"/>
                  <a:gd name="T54" fmla="*/ 63 w 120"/>
                  <a:gd name="T55" fmla="*/ 136 h 182"/>
                  <a:gd name="T56" fmla="*/ 48 w 120"/>
                  <a:gd name="T57" fmla="*/ 133 h 182"/>
                  <a:gd name="T58" fmla="*/ 35 w 120"/>
                  <a:gd name="T59" fmla="*/ 121 h 182"/>
                  <a:gd name="T60" fmla="*/ 34 w 120"/>
                  <a:gd name="T61" fmla="*/ 120 h 182"/>
                  <a:gd name="T62" fmla="*/ 34 w 120"/>
                  <a:gd name="T63" fmla="*/ 120 h 182"/>
                  <a:gd name="T64" fmla="*/ 32 w 120"/>
                  <a:gd name="T65" fmla="*/ 118 h 182"/>
                  <a:gd name="T66" fmla="*/ 3 w 120"/>
                  <a:gd name="T67" fmla="*/ 118 h 182"/>
                  <a:gd name="T68" fmla="*/ 0 w 120"/>
                  <a:gd name="T69" fmla="*/ 121 h 182"/>
                  <a:gd name="T70" fmla="*/ 0 w 120"/>
                  <a:gd name="T71" fmla="*/ 123 h 182"/>
                  <a:gd name="T72" fmla="*/ 45 w 120"/>
                  <a:gd name="T73" fmla="*/ 161 h 182"/>
                  <a:gd name="T74" fmla="*/ 45 w 120"/>
                  <a:gd name="T75" fmla="*/ 177 h 182"/>
                  <a:gd name="T76" fmla="*/ 50 w 120"/>
                  <a:gd name="T77" fmla="*/ 182 h 182"/>
                  <a:gd name="T78" fmla="*/ 70 w 120"/>
                  <a:gd name="T79" fmla="*/ 182 h 182"/>
                  <a:gd name="T80" fmla="*/ 75 w 120"/>
                  <a:gd name="T81" fmla="*/ 177 h 182"/>
                  <a:gd name="T82" fmla="*/ 75 w 120"/>
                  <a:gd name="T83" fmla="*/ 161 h 182"/>
                  <a:gd name="T84" fmla="*/ 107 w 120"/>
                  <a:gd name="T85" fmla="*/ 147 h 182"/>
                  <a:gd name="T86" fmla="*/ 120 w 120"/>
                  <a:gd name="T87" fmla="*/ 11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82">
                    <a:moveTo>
                      <a:pt x="120" y="117"/>
                    </a:moveTo>
                    <a:cubicBezTo>
                      <a:pt x="120" y="108"/>
                      <a:pt x="118" y="101"/>
                      <a:pt x="113" y="94"/>
                    </a:cubicBezTo>
                    <a:cubicBezTo>
                      <a:pt x="109" y="88"/>
                      <a:pt x="104" y="84"/>
                      <a:pt x="97" y="81"/>
                    </a:cubicBezTo>
                    <a:cubicBezTo>
                      <a:pt x="90" y="78"/>
                      <a:pt x="78" y="75"/>
                      <a:pt x="62" y="71"/>
                    </a:cubicBezTo>
                    <a:cubicBezTo>
                      <a:pt x="51" y="69"/>
                      <a:pt x="48" y="67"/>
                      <a:pt x="46" y="65"/>
                    </a:cubicBezTo>
                    <a:cubicBezTo>
                      <a:pt x="44" y="63"/>
                      <a:pt x="43" y="60"/>
                      <a:pt x="43" y="57"/>
                    </a:cubicBezTo>
                    <a:cubicBezTo>
                      <a:pt x="43" y="52"/>
                      <a:pt x="45" y="44"/>
                      <a:pt x="61" y="44"/>
                    </a:cubicBezTo>
                    <a:cubicBezTo>
                      <a:pt x="69" y="44"/>
                      <a:pt x="76" y="46"/>
                      <a:pt x="81" y="51"/>
                    </a:cubicBezTo>
                    <a:cubicBezTo>
                      <a:pt x="82" y="52"/>
                      <a:pt x="84" y="54"/>
                      <a:pt x="85" y="56"/>
                    </a:cubicBezTo>
                    <a:cubicBezTo>
                      <a:pt x="85" y="56"/>
                      <a:pt x="85" y="56"/>
                      <a:pt x="85" y="56"/>
                    </a:cubicBezTo>
                    <a:cubicBezTo>
                      <a:pt x="85" y="56"/>
                      <a:pt x="85" y="56"/>
                      <a:pt x="85" y="56"/>
                    </a:cubicBezTo>
                    <a:cubicBezTo>
                      <a:pt x="86" y="57"/>
                      <a:pt x="87" y="58"/>
                      <a:pt x="88" y="58"/>
                    </a:cubicBezTo>
                    <a:cubicBezTo>
                      <a:pt x="114" y="58"/>
                      <a:pt x="114" y="58"/>
                      <a:pt x="114" y="58"/>
                    </a:cubicBezTo>
                    <a:cubicBezTo>
                      <a:pt x="115" y="58"/>
                      <a:pt x="117" y="57"/>
                      <a:pt x="117" y="55"/>
                    </a:cubicBezTo>
                    <a:cubicBezTo>
                      <a:pt x="117" y="54"/>
                      <a:pt x="116" y="53"/>
                      <a:pt x="116" y="51"/>
                    </a:cubicBezTo>
                    <a:cubicBezTo>
                      <a:pt x="109" y="34"/>
                      <a:pt x="96" y="23"/>
                      <a:pt x="75" y="20"/>
                    </a:cubicBezTo>
                    <a:cubicBezTo>
                      <a:pt x="75" y="5"/>
                      <a:pt x="75" y="5"/>
                      <a:pt x="75" y="5"/>
                    </a:cubicBezTo>
                    <a:cubicBezTo>
                      <a:pt x="75" y="2"/>
                      <a:pt x="73" y="0"/>
                      <a:pt x="70" y="0"/>
                    </a:cubicBezTo>
                    <a:cubicBezTo>
                      <a:pt x="50" y="0"/>
                      <a:pt x="50" y="0"/>
                      <a:pt x="50" y="0"/>
                    </a:cubicBezTo>
                    <a:cubicBezTo>
                      <a:pt x="47" y="0"/>
                      <a:pt x="45" y="2"/>
                      <a:pt x="45" y="5"/>
                    </a:cubicBezTo>
                    <a:cubicBezTo>
                      <a:pt x="45" y="20"/>
                      <a:pt x="45" y="20"/>
                      <a:pt x="45" y="20"/>
                    </a:cubicBezTo>
                    <a:cubicBezTo>
                      <a:pt x="33" y="23"/>
                      <a:pt x="23" y="28"/>
                      <a:pt x="17" y="35"/>
                    </a:cubicBezTo>
                    <a:cubicBezTo>
                      <a:pt x="10" y="43"/>
                      <a:pt x="7" y="53"/>
                      <a:pt x="7" y="63"/>
                    </a:cubicBezTo>
                    <a:cubicBezTo>
                      <a:pt x="7" y="73"/>
                      <a:pt x="10" y="81"/>
                      <a:pt x="16" y="88"/>
                    </a:cubicBezTo>
                    <a:cubicBezTo>
                      <a:pt x="23" y="96"/>
                      <a:pt x="38" y="102"/>
                      <a:pt x="63" y="107"/>
                    </a:cubicBezTo>
                    <a:cubicBezTo>
                      <a:pt x="70" y="109"/>
                      <a:pt x="75" y="110"/>
                      <a:pt x="78" y="112"/>
                    </a:cubicBezTo>
                    <a:cubicBezTo>
                      <a:pt x="81" y="115"/>
                      <a:pt x="83" y="119"/>
                      <a:pt x="83" y="123"/>
                    </a:cubicBezTo>
                    <a:cubicBezTo>
                      <a:pt x="83" y="129"/>
                      <a:pt x="80" y="136"/>
                      <a:pt x="63" y="136"/>
                    </a:cubicBezTo>
                    <a:cubicBezTo>
                      <a:pt x="57" y="136"/>
                      <a:pt x="52" y="135"/>
                      <a:pt x="48" y="133"/>
                    </a:cubicBezTo>
                    <a:cubicBezTo>
                      <a:pt x="42" y="131"/>
                      <a:pt x="38" y="127"/>
                      <a:pt x="35" y="121"/>
                    </a:cubicBezTo>
                    <a:cubicBezTo>
                      <a:pt x="34" y="120"/>
                      <a:pt x="34" y="120"/>
                      <a:pt x="34" y="120"/>
                    </a:cubicBezTo>
                    <a:cubicBezTo>
                      <a:pt x="34" y="120"/>
                      <a:pt x="34" y="120"/>
                      <a:pt x="34" y="120"/>
                    </a:cubicBezTo>
                    <a:cubicBezTo>
                      <a:pt x="34" y="119"/>
                      <a:pt x="33" y="118"/>
                      <a:pt x="32" y="118"/>
                    </a:cubicBezTo>
                    <a:cubicBezTo>
                      <a:pt x="3" y="118"/>
                      <a:pt x="3" y="118"/>
                      <a:pt x="3" y="118"/>
                    </a:cubicBezTo>
                    <a:cubicBezTo>
                      <a:pt x="1" y="118"/>
                      <a:pt x="0" y="120"/>
                      <a:pt x="0" y="121"/>
                    </a:cubicBezTo>
                    <a:cubicBezTo>
                      <a:pt x="0" y="122"/>
                      <a:pt x="0" y="123"/>
                      <a:pt x="0" y="123"/>
                    </a:cubicBezTo>
                    <a:cubicBezTo>
                      <a:pt x="7" y="145"/>
                      <a:pt x="22" y="158"/>
                      <a:pt x="45" y="161"/>
                    </a:cubicBezTo>
                    <a:cubicBezTo>
                      <a:pt x="45" y="177"/>
                      <a:pt x="45" y="177"/>
                      <a:pt x="45" y="177"/>
                    </a:cubicBezTo>
                    <a:cubicBezTo>
                      <a:pt x="45" y="180"/>
                      <a:pt x="47" y="182"/>
                      <a:pt x="50" y="182"/>
                    </a:cubicBezTo>
                    <a:cubicBezTo>
                      <a:pt x="70" y="182"/>
                      <a:pt x="70" y="182"/>
                      <a:pt x="70" y="182"/>
                    </a:cubicBezTo>
                    <a:cubicBezTo>
                      <a:pt x="73" y="182"/>
                      <a:pt x="75" y="180"/>
                      <a:pt x="75" y="177"/>
                    </a:cubicBezTo>
                    <a:cubicBezTo>
                      <a:pt x="75" y="161"/>
                      <a:pt x="75" y="161"/>
                      <a:pt x="75" y="161"/>
                    </a:cubicBezTo>
                    <a:cubicBezTo>
                      <a:pt x="88" y="159"/>
                      <a:pt x="99" y="154"/>
                      <a:pt x="107" y="147"/>
                    </a:cubicBezTo>
                    <a:cubicBezTo>
                      <a:pt x="116" y="139"/>
                      <a:pt x="120" y="129"/>
                      <a:pt x="120"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11275" name="组合 25"/>
          <p:cNvGrpSpPr>
            <a:grpSpLocks/>
          </p:cNvGrpSpPr>
          <p:nvPr/>
        </p:nvGrpSpPr>
        <p:grpSpPr bwMode="auto">
          <a:xfrm>
            <a:off x="3290888" y="1477566"/>
            <a:ext cx="540544" cy="540544"/>
            <a:chOff x="3974445" y="1709271"/>
            <a:chExt cx="720000" cy="720000"/>
          </a:xfrm>
        </p:grpSpPr>
        <p:sp>
          <p:nvSpPr>
            <p:cNvPr id="27" name="椭圆 26"/>
            <p:cNvSpPr>
              <a:spLocks noChangeAspect="1"/>
            </p:cNvSpPr>
            <p:nvPr/>
          </p:nvSpPr>
          <p:spPr>
            <a:xfrm>
              <a:off x="3974445" y="1709271"/>
              <a:ext cx="720000" cy="720000"/>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288" name="Freeform 14"/>
            <p:cNvSpPr>
              <a:spLocks noChangeAspect="1" noEditPoints="1"/>
            </p:cNvSpPr>
            <p:nvPr/>
          </p:nvSpPr>
          <p:spPr bwMode="auto">
            <a:xfrm>
              <a:off x="4105452" y="1799271"/>
              <a:ext cx="457985" cy="540000"/>
            </a:xfrm>
            <a:custGeom>
              <a:avLst/>
              <a:gdLst>
                <a:gd name="T0" fmla="*/ 228993 w 264"/>
                <a:gd name="T1" fmla="*/ 0 h 312"/>
                <a:gd name="T2" fmla="*/ 0 w 264"/>
                <a:gd name="T3" fmla="*/ 228462 h 312"/>
                <a:gd name="T4" fmla="*/ 135314 w 264"/>
                <a:gd name="T5" fmla="*/ 436154 h 312"/>
                <a:gd name="T6" fmla="*/ 135314 w 264"/>
                <a:gd name="T7" fmla="*/ 446538 h 312"/>
                <a:gd name="T8" fmla="*/ 228993 w 264"/>
                <a:gd name="T9" fmla="*/ 540000 h 312"/>
                <a:gd name="T10" fmla="*/ 322671 w 264"/>
                <a:gd name="T11" fmla="*/ 446538 h 312"/>
                <a:gd name="T12" fmla="*/ 322671 w 264"/>
                <a:gd name="T13" fmla="*/ 436154 h 312"/>
                <a:gd name="T14" fmla="*/ 457985 w 264"/>
                <a:gd name="T15" fmla="*/ 228462 h 312"/>
                <a:gd name="T16" fmla="*/ 228993 w 264"/>
                <a:gd name="T17" fmla="*/ 0 h 312"/>
                <a:gd name="T18" fmla="*/ 241136 w 264"/>
                <a:gd name="T19" fmla="*/ 415385 h 312"/>
                <a:gd name="T20" fmla="*/ 228993 w 264"/>
                <a:gd name="T21" fmla="*/ 415385 h 312"/>
                <a:gd name="T22" fmla="*/ 216849 w 264"/>
                <a:gd name="T23" fmla="*/ 415385 h 312"/>
                <a:gd name="T24" fmla="*/ 216849 w 264"/>
                <a:gd name="T25" fmla="*/ 280385 h 312"/>
                <a:gd name="T26" fmla="*/ 241136 w 264"/>
                <a:gd name="T27" fmla="*/ 280385 h 312"/>
                <a:gd name="T28" fmla="*/ 241136 w 264"/>
                <a:gd name="T29" fmla="*/ 415385 h 312"/>
                <a:gd name="T30" fmla="*/ 261954 w 264"/>
                <a:gd name="T31" fmla="*/ 411923 h 312"/>
                <a:gd name="T32" fmla="*/ 261954 w 264"/>
                <a:gd name="T33" fmla="*/ 223269 h 312"/>
                <a:gd name="T34" fmla="*/ 241136 w 264"/>
                <a:gd name="T35" fmla="*/ 223269 h 312"/>
                <a:gd name="T36" fmla="*/ 241136 w 264"/>
                <a:gd name="T37" fmla="*/ 259615 h 312"/>
                <a:gd name="T38" fmla="*/ 216849 w 264"/>
                <a:gd name="T39" fmla="*/ 259615 h 312"/>
                <a:gd name="T40" fmla="*/ 216849 w 264"/>
                <a:gd name="T41" fmla="*/ 223269 h 312"/>
                <a:gd name="T42" fmla="*/ 196031 w 264"/>
                <a:gd name="T43" fmla="*/ 223269 h 312"/>
                <a:gd name="T44" fmla="*/ 196031 w 264"/>
                <a:gd name="T45" fmla="*/ 411923 h 312"/>
                <a:gd name="T46" fmla="*/ 41635 w 264"/>
                <a:gd name="T47" fmla="*/ 228462 h 312"/>
                <a:gd name="T48" fmla="*/ 228993 w 264"/>
                <a:gd name="T49" fmla="*/ 41538 h 312"/>
                <a:gd name="T50" fmla="*/ 416350 w 264"/>
                <a:gd name="T51" fmla="*/ 228462 h 312"/>
                <a:gd name="T52" fmla="*/ 261954 w 264"/>
                <a:gd name="T53" fmla="*/ 411923 h 312"/>
                <a:gd name="T54" fmla="*/ 159601 w 264"/>
                <a:gd name="T55" fmla="*/ 167885 h 312"/>
                <a:gd name="T56" fmla="*/ 104088 w 264"/>
                <a:gd name="T57" fmla="*/ 223269 h 312"/>
                <a:gd name="T58" fmla="*/ 159601 w 264"/>
                <a:gd name="T59" fmla="*/ 280385 h 312"/>
                <a:gd name="T60" fmla="*/ 175214 w 264"/>
                <a:gd name="T61" fmla="*/ 280385 h 312"/>
                <a:gd name="T62" fmla="*/ 175214 w 264"/>
                <a:gd name="T63" fmla="*/ 259615 h 312"/>
                <a:gd name="T64" fmla="*/ 159601 w 264"/>
                <a:gd name="T65" fmla="*/ 259615 h 312"/>
                <a:gd name="T66" fmla="*/ 124905 w 264"/>
                <a:gd name="T67" fmla="*/ 223269 h 312"/>
                <a:gd name="T68" fmla="*/ 159601 w 264"/>
                <a:gd name="T69" fmla="*/ 188654 h 312"/>
                <a:gd name="T70" fmla="*/ 196031 w 264"/>
                <a:gd name="T71" fmla="*/ 223269 h 312"/>
                <a:gd name="T72" fmla="*/ 216849 w 264"/>
                <a:gd name="T73" fmla="*/ 223269 h 312"/>
                <a:gd name="T74" fmla="*/ 159601 w 264"/>
                <a:gd name="T75" fmla="*/ 167885 h 312"/>
                <a:gd name="T76" fmla="*/ 298384 w 264"/>
                <a:gd name="T77" fmla="*/ 167885 h 312"/>
                <a:gd name="T78" fmla="*/ 241136 w 264"/>
                <a:gd name="T79" fmla="*/ 223269 h 312"/>
                <a:gd name="T80" fmla="*/ 261954 w 264"/>
                <a:gd name="T81" fmla="*/ 223269 h 312"/>
                <a:gd name="T82" fmla="*/ 298384 w 264"/>
                <a:gd name="T83" fmla="*/ 188654 h 312"/>
                <a:gd name="T84" fmla="*/ 333080 w 264"/>
                <a:gd name="T85" fmla="*/ 223269 h 312"/>
                <a:gd name="T86" fmla="*/ 300119 w 264"/>
                <a:gd name="T87" fmla="*/ 259615 h 312"/>
                <a:gd name="T88" fmla="*/ 298384 w 264"/>
                <a:gd name="T89" fmla="*/ 259615 h 312"/>
                <a:gd name="T90" fmla="*/ 298384 w 264"/>
                <a:gd name="T91" fmla="*/ 259615 h 312"/>
                <a:gd name="T92" fmla="*/ 298384 w 264"/>
                <a:gd name="T93" fmla="*/ 259615 h 312"/>
                <a:gd name="T94" fmla="*/ 284506 w 264"/>
                <a:gd name="T95" fmla="*/ 259615 h 312"/>
                <a:gd name="T96" fmla="*/ 284506 w 264"/>
                <a:gd name="T97" fmla="*/ 280385 h 312"/>
                <a:gd name="T98" fmla="*/ 298384 w 264"/>
                <a:gd name="T99" fmla="*/ 280385 h 312"/>
                <a:gd name="T100" fmla="*/ 298384 w 264"/>
                <a:gd name="T101" fmla="*/ 280385 h 312"/>
                <a:gd name="T102" fmla="*/ 300119 w 264"/>
                <a:gd name="T103" fmla="*/ 280385 h 312"/>
                <a:gd name="T104" fmla="*/ 353898 w 264"/>
                <a:gd name="T105" fmla="*/ 223269 h 312"/>
                <a:gd name="T106" fmla="*/ 298384 w 264"/>
                <a:gd name="T107" fmla="*/ 167885 h 3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4" h="312">
                  <a:moveTo>
                    <a:pt x="132" y="0"/>
                  </a:moveTo>
                  <a:cubicBezTo>
                    <a:pt x="59" y="0"/>
                    <a:pt x="0" y="59"/>
                    <a:pt x="0" y="132"/>
                  </a:cubicBezTo>
                  <a:cubicBezTo>
                    <a:pt x="0" y="186"/>
                    <a:pt x="32" y="232"/>
                    <a:pt x="78" y="252"/>
                  </a:cubicBezTo>
                  <a:cubicBezTo>
                    <a:pt x="78" y="258"/>
                    <a:pt x="78" y="258"/>
                    <a:pt x="78" y="258"/>
                  </a:cubicBezTo>
                  <a:cubicBezTo>
                    <a:pt x="78" y="288"/>
                    <a:pt x="102" y="312"/>
                    <a:pt x="132" y="312"/>
                  </a:cubicBezTo>
                  <a:cubicBezTo>
                    <a:pt x="162" y="312"/>
                    <a:pt x="186" y="288"/>
                    <a:pt x="186" y="258"/>
                  </a:cubicBezTo>
                  <a:cubicBezTo>
                    <a:pt x="186" y="252"/>
                    <a:pt x="186" y="252"/>
                    <a:pt x="186" y="252"/>
                  </a:cubicBezTo>
                  <a:cubicBezTo>
                    <a:pt x="232" y="232"/>
                    <a:pt x="264" y="186"/>
                    <a:pt x="264" y="132"/>
                  </a:cubicBezTo>
                  <a:cubicBezTo>
                    <a:pt x="264" y="59"/>
                    <a:pt x="205" y="0"/>
                    <a:pt x="132" y="0"/>
                  </a:cubicBezTo>
                  <a:close/>
                  <a:moveTo>
                    <a:pt x="139" y="240"/>
                  </a:moveTo>
                  <a:cubicBezTo>
                    <a:pt x="137" y="240"/>
                    <a:pt x="134" y="240"/>
                    <a:pt x="132" y="240"/>
                  </a:cubicBezTo>
                  <a:cubicBezTo>
                    <a:pt x="130" y="240"/>
                    <a:pt x="127" y="240"/>
                    <a:pt x="125" y="240"/>
                  </a:cubicBezTo>
                  <a:cubicBezTo>
                    <a:pt x="125" y="162"/>
                    <a:pt x="125" y="162"/>
                    <a:pt x="125" y="162"/>
                  </a:cubicBezTo>
                  <a:cubicBezTo>
                    <a:pt x="139" y="162"/>
                    <a:pt x="139" y="162"/>
                    <a:pt x="139" y="162"/>
                  </a:cubicBezTo>
                  <a:lnTo>
                    <a:pt x="139" y="240"/>
                  </a:lnTo>
                  <a:close/>
                  <a:moveTo>
                    <a:pt x="151" y="238"/>
                  </a:moveTo>
                  <a:cubicBezTo>
                    <a:pt x="151" y="129"/>
                    <a:pt x="151" y="129"/>
                    <a:pt x="151" y="129"/>
                  </a:cubicBezTo>
                  <a:cubicBezTo>
                    <a:pt x="139" y="129"/>
                    <a:pt x="139" y="129"/>
                    <a:pt x="139" y="129"/>
                  </a:cubicBezTo>
                  <a:cubicBezTo>
                    <a:pt x="139" y="150"/>
                    <a:pt x="139" y="150"/>
                    <a:pt x="139" y="150"/>
                  </a:cubicBezTo>
                  <a:cubicBezTo>
                    <a:pt x="125" y="150"/>
                    <a:pt x="125" y="150"/>
                    <a:pt x="125" y="150"/>
                  </a:cubicBezTo>
                  <a:cubicBezTo>
                    <a:pt x="125" y="129"/>
                    <a:pt x="125" y="129"/>
                    <a:pt x="125" y="129"/>
                  </a:cubicBezTo>
                  <a:cubicBezTo>
                    <a:pt x="113" y="129"/>
                    <a:pt x="113" y="129"/>
                    <a:pt x="113" y="129"/>
                  </a:cubicBezTo>
                  <a:cubicBezTo>
                    <a:pt x="113" y="238"/>
                    <a:pt x="113" y="238"/>
                    <a:pt x="113" y="238"/>
                  </a:cubicBezTo>
                  <a:cubicBezTo>
                    <a:pt x="62" y="229"/>
                    <a:pt x="24" y="185"/>
                    <a:pt x="24" y="132"/>
                  </a:cubicBezTo>
                  <a:cubicBezTo>
                    <a:pt x="24" y="72"/>
                    <a:pt x="72" y="24"/>
                    <a:pt x="132" y="24"/>
                  </a:cubicBezTo>
                  <a:cubicBezTo>
                    <a:pt x="192" y="24"/>
                    <a:pt x="240" y="72"/>
                    <a:pt x="240" y="132"/>
                  </a:cubicBezTo>
                  <a:cubicBezTo>
                    <a:pt x="240" y="185"/>
                    <a:pt x="202" y="229"/>
                    <a:pt x="151" y="238"/>
                  </a:cubicBezTo>
                  <a:close/>
                  <a:moveTo>
                    <a:pt x="92" y="97"/>
                  </a:moveTo>
                  <a:cubicBezTo>
                    <a:pt x="75" y="97"/>
                    <a:pt x="60" y="112"/>
                    <a:pt x="60" y="129"/>
                  </a:cubicBezTo>
                  <a:cubicBezTo>
                    <a:pt x="60" y="147"/>
                    <a:pt x="75" y="162"/>
                    <a:pt x="92" y="162"/>
                  </a:cubicBezTo>
                  <a:cubicBezTo>
                    <a:pt x="101" y="162"/>
                    <a:pt x="101" y="162"/>
                    <a:pt x="101" y="162"/>
                  </a:cubicBezTo>
                  <a:cubicBezTo>
                    <a:pt x="101" y="150"/>
                    <a:pt x="101" y="150"/>
                    <a:pt x="101" y="150"/>
                  </a:cubicBezTo>
                  <a:cubicBezTo>
                    <a:pt x="92" y="150"/>
                    <a:pt x="92" y="150"/>
                    <a:pt x="92" y="150"/>
                  </a:cubicBezTo>
                  <a:cubicBezTo>
                    <a:pt x="81" y="150"/>
                    <a:pt x="72" y="141"/>
                    <a:pt x="72" y="129"/>
                  </a:cubicBezTo>
                  <a:cubicBezTo>
                    <a:pt x="72" y="118"/>
                    <a:pt x="81" y="109"/>
                    <a:pt x="92" y="109"/>
                  </a:cubicBezTo>
                  <a:cubicBezTo>
                    <a:pt x="104" y="109"/>
                    <a:pt x="113" y="118"/>
                    <a:pt x="113" y="129"/>
                  </a:cubicBezTo>
                  <a:cubicBezTo>
                    <a:pt x="125" y="129"/>
                    <a:pt x="125" y="129"/>
                    <a:pt x="125" y="129"/>
                  </a:cubicBezTo>
                  <a:cubicBezTo>
                    <a:pt x="125" y="112"/>
                    <a:pt x="110" y="97"/>
                    <a:pt x="92" y="97"/>
                  </a:cubicBezTo>
                  <a:close/>
                  <a:moveTo>
                    <a:pt x="172" y="97"/>
                  </a:moveTo>
                  <a:cubicBezTo>
                    <a:pt x="154" y="97"/>
                    <a:pt x="139" y="112"/>
                    <a:pt x="139" y="129"/>
                  </a:cubicBezTo>
                  <a:cubicBezTo>
                    <a:pt x="151" y="129"/>
                    <a:pt x="151" y="129"/>
                    <a:pt x="151" y="129"/>
                  </a:cubicBezTo>
                  <a:cubicBezTo>
                    <a:pt x="151" y="118"/>
                    <a:pt x="160" y="109"/>
                    <a:pt x="172" y="109"/>
                  </a:cubicBezTo>
                  <a:cubicBezTo>
                    <a:pt x="183" y="109"/>
                    <a:pt x="192" y="118"/>
                    <a:pt x="192" y="129"/>
                  </a:cubicBezTo>
                  <a:cubicBezTo>
                    <a:pt x="192" y="140"/>
                    <a:pt x="184" y="149"/>
                    <a:pt x="173" y="150"/>
                  </a:cubicBezTo>
                  <a:cubicBezTo>
                    <a:pt x="172" y="150"/>
                    <a:pt x="172" y="150"/>
                    <a:pt x="172" y="150"/>
                  </a:cubicBezTo>
                  <a:cubicBezTo>
                    <a:pt x="172" y="150"/>
                    <a:pt x="172" y="150"/>
                    <a:pt x="172" y="150"/>
                  </a:cubicBezTo>
                  <a:cubicBezTo>
                    <a:pt x="172" y="150"/>
                    <a:pt x="172" y="150"/>
                    <a:pt x="172" y="150"/>
                  </a:cubicBezTo>
                  <a:cubicBezTo>
                    <a:pt x="170" y="150"/>
                    <a:pt x="167" y="150"/>
                    <a:pt x="164" y="150"/>
                  </a:cubicBezTo>
                  <a:cubicBezTo>
                    <a:pt x="164" y="162"/>
                    <a:pt x="164" y="162"/>
                    <a:pt x="164" y="162"/>
                  </a:cubicBezTo>
                  <a:cubicBezTo>
                    <a:pt x="166" y="162"/>
                    <a:pt x="170" y="162"/>
                    <a:pt x="172" y="162"/>
                  </a:cubicBezTo>
                  <a:cubicBezTo>
                    <a:pt x="172" y="162"/>
                    <a:pt x="172" y="162"/>
                    <a:pt x="172" y="162"/>
                  </a:cubicBezTo>
                  <a:cubicBezTo>
                    <a:pt x="172" y="162"/>
                    <a:pt x="173" y="162"/>
                    <a:pt x="173" y="162"/>
                  </a:cubicBezTo>
                  <a:cubicBezTo>
                    <a:pt x="191" y="161"/>
                    <a:pt x="204" y="147"/>
                    <a:pt x="204" y="129"/>
                  </a:cubicBezTo>
                  <a:cubicBezTo>
                    <a:pt x="204" y="112"/>
                    <a:pt x="189" y="97"/>
                    <a:pt x="172" y="9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276" name="组合 28"/>
          <p:cNvGrpSpPr>
            <a:grpSpLocks/>
          </p:cNvGrpSpPr>
          <p:nvPr/>
        </p:nvGrpSpPr>
        <p:grpSpPr bwMode="auto">
          <a:xfrm>
            <a:off x="5304235" y="1477566"/>
            <a:ext cx="539353" cy="540544"/>
            <a:chOff x="6090737" y="1709271"/>
            <a:chExt cx="720000" cy="720000"/>
          </a:xfrm>
        </p:grpSpPr>
        <p:sp>
          <p:nvSpPr>
            <p:cNvPr id="30" name="椭圆 29"/>
            <p:cNvSpPr>
              <a:spLocks noChangeAspect="1"/>
            </p:cNvSpPr>
            <p:nvPr/>
          </p:nvSpPr>
          <p:spPr>
            <a:xfrm>
              <a:off x="6090737" y="1709271"/>
              <a:ext cx="720000" cy="720000"/>
            </a:xfrm>
            <a:prstGeom prst="ellips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286" name="Freeform 18"/>
            <p:cNvSpPr>
              <a:spLocks noChangeAspect="1" noEditPoints="1"/>
            </p:cNvSpPr>
            <p:nvPr/>
          </p:nvSpPr>
          <p:spPr bwMode="auto">
            <a:xfrm>
              <a:off x="6180737" y="1799271"/>
              <a:ext cx="540000" cy="540000"/>
            </a:xfrm>
            <a:custGeom>
              <a:avLst/>
              <a:gdLst>
                <a:gd name="T0" fmla="*/ 270000 w 312"/>
                <a:gd name="T1" fmla="*/ 0 h 312"/>
                <a:gd name="T2" fmla="*/ 0 w 312"/>
                <a:gd name="T3" fmla="*/ 270000 h 312"/>
                <a:gd name="T4" fmla="*/ 270000 w 312"/>
                <a:gd name="T5" fmla="*/ 540000 h 312"/>
                <a:gd name="T6" fmla="*/ 540000 w 312"/>
                <a:gd name="T7" fmla="*/ 270000 h 312"/>
                <a:gd name="T8" fmla="*/ 270000 w 312"/>
                <a:gd name="T9" fmla="*/ 0 h 312"/>
                <a:gd name="T10" fmla="*/ 278654 w 312"/>
                <a:gd name="T11" fmla="*/ 491538 h 312"/>
                <a:gd name="T12" fmla="*/ 270000 w 312"/>
                <a:gd name="T13" fmla="*/ 495000 h 312"/>
                <a:gd name="T14" fmla="*/ 261346 w 312"/>
                <a:gd name="T15" fmla="*/ 491538 h 312"/>
                <a:gd name="T16" fmla="*/ 180000 w 312"/>
                <a:gd name="T17" fmla="*/ 365192 h 312"/>
                <a:gd name="T18" fmla="*/ 360000 w 312"/>
                <a:gd name="T19" fmla="*/ 363462 h 312"/>
                <a:gd name="T20" fmla="*/ 278654 w 312"/>
                <a:gd name="T21" fmla="*/ 491538 h 312"/>
                <a:gd name="T22" fmla="*/ 169615 w 312"/>
                <a:gd name="T23" fmla="*/ 323654 h 312"/>
                <a:gd name="T24" fmla="*/ 164423 w 312"/>
                <a:gd name="T25" fmla="*/ 270000 h 312"/>
                <a:gd name="T26" fmla="*/ 169615 w 312"/>
                <a:gd name="T27" fmla="*/ 216346 h 312"/>
                <a:gd name="T28" fmla="*/ 271731 w 312"/>
                <a:gd name="T29" fmla="*/ 228462 h 312"/>
                <a:gd name="T30" fmla="*/ 370385 w 312"/>
                <a:gd name="T31" fmla="*/ 216346 h 312"/>
                <a:gd name="T32" fmla="*/ 375577 w 312"/>
                <a:gd name="T33" fmla="*/ 270000 h 312"/>
                <a:gd name="T34" fmla="*/ 370385 w 312"/>
                <a:gd name="T35" fmla="*/ 323654 h 312"/>
                <a:gd name="T36" fmla="*/ 169615 w 312"/>
                <a:gd name="T37" fmla="*/ 323654 h 312"/>
                <a:gd name="T38" fmla="*/ 261346 w 312"/>
                <a:gd name="T39" fmla="*/ 48462 h 312"/>
                <a:gd name="T40" fmla="*/ 270000 w 312"/>
                <a:gd name="T41" fmla="*/ 45000 h 312"/>
                <a:gd name="T42" fmla="*/ 278654 w 312"/>
                <a:gd name="T43" fmla="*/ 48462 h 312"/>
                <a:gd name="T44" fmla="*/ 360000 w 312"/>
                <a:gd name="T45" fmla="*/ 176538 h 312"/>
                <a:gd name="T46" fmla="*/ 180000 w 312"/>
                <a:gd name="T47" fmla="*/ 174808 h 312"/>
                <a:gd name="T48" fmla="*/ 261346 w 312"/>
                <a:gd name="T49" fmla="*/ 48462 h 312"/>
                <a:gd name="T50" fmla="*/ 410192 w 312"/>
                <a:gd name="T51" fmla="*/ 204231 h 312"/>
                <a:gd name="T52" fmla="*/ 477692 w 312"/>
                <a:gd name="T53" fmla="*/ 173077 h 312"/>
                <a:gd name="T54" fmla="*/ 498462 w 312"/>
                <a:gd name="T55" fmla="*/ 270000 h 312"/>
                <a:gd name="T56" fmla="*/ 477692 w 312"/>
                <a:gd name="T57" fmla="*/ 366923 h 312"/>
                <a:gd name="T58" fmla="*/ 410192 w 312"/>
                <a:gd name="T59" fmla="*/ 335769 h 312"/>
                <a:gd name="T60" fmla="*/ 417115 w 312"/>
                <a:gd name="T61" fmla="*/ 270000 h 312"/>
                <a:gd name="T62" fmla="*/ 410192 w 312"/>
                <a:gd name="T63" fmla="*/ 204231 h 312"/>
                <a:gd name="T64" fmla="*/ 455192 w 312"/>
                <a:gd name="T65" fmla="*/ 136731 h 312"/>
                <a:gd name="T66" fmla="*/ 399808 w 312"/>
                <a:gd name="T67" fmla="*/ 164423 h 312"/>
                <a:gd name="T68" fmla="*/ 339231 w 312"/>
                <a:gd name="T69" fmla="*/ 51923 h 312"/>
                <a:gd name="T70" fmla="*/ 455192 w 312"/>
                <a:gd name="T71" fmla="*/ 136731 h 312"/>
                <a:gd name="T72" fmla="*/ 200769 w 312"/>
                <a:gd name="T73" fmla="*/ 51923 h 312"/>
                <a:gd name="T74" fmla="*/ 140192 w 312"/>
                <a:gd name="T75" fmla="*/ 162692 h 312"/>
                <a:gd name="T76" fmla="*/ 84808 w 312"/>
                <a:gd name="T77" fmla="*/ 136731 h 312"/>
                <a:gd name="T78" fmla="*/ 200769 w 312"/>
                <a:gd name="T79" fmla="*/ 51923 h 312"/>
                <a:gd name="T80" fmla="*/ 64038 w 312"/>
                <a:gd name="T81" fmla="*/ 171346 h 312"/>
                <a:gd name="T82" fmla="*/ 129808 w 312"/>
                <a:gd name="T83" fmla="*/ 202500 h 312"/>
                <a:gd name="T84" fmla="*/ 122885 w 312"/>
                <a:gd name="T85" fmla="*/ 270000 h 312"/>
                <a:gd name="T86" fmla="*/ 129808 w 312"/>
                <a:gd name="T87" fmla="*/ 337500 h 312"/>
                <a:gd name="T88" fmla="*/ 64038 w 312"/>
                <a:gd name="T89" fmla="*/ 368654 h 312"/>
                <a:gd name="T90" fmla="*/ 41538 w 312"/>
                <a:gd name="T91" fmla="*/ 270000 h 312"/>
                <a:gd name="T92" fmla="*/ 64038 w 312"/>
                <a:gd name="T93" fmla="*/ 171346 h 312"/>
                <a:gd name="T94" fmla="*/ 84808 w 312"/>
                <a:gd name="T95" fmla="*/ 403269 h 312"/>
                <a:gd name="T96" fmla="*/ 140192 w 312"/>
                <a:gd name="T97" fmla="*/ 377308 h 312"/>
                <a:gd name="T98" fmla="*/ 200769 w 312"/>
                <a:gd name="T99" fmla="*/ 488077 h 312"/>
                <a:gd name="T100" fmla="*/ 84808 w 312"/>
                <a:gd name="T101" fmla="*/ 403269 h 312"/>
                <a:gd name="T102" fmla="*/ 339231 w 312"/>
                <a:gd name="T103" fmla="*/ 488077 h 312"/>
                <a:gd name="T104" fmla="*/ 399808 w 312"/>
                <a:gd name="T105" fmla="*/ 375577 h 312"/>
                <a:gd name="T106" fmla="*/ 455192 w 312"/>
                <a:gd name="T107" fmla="*/ 403269 h 312"/>
                <a:gd name="T108" fmla="*/ 339231 w 312"/>
                <a:gd name="T109" fmla="*/ 488077 h 31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12" h="312">
                  <a:moveTo>
                    <a:pt x="156" y="0"/>
                  </a:moveTo>
                  <a:cubicBezTo>
                    <a:pt x="70" y="0"/>
                    <a:pt x="0" y="70"/>
                    <a:pt x="0" y="156"/>
                  </a:cubicBezTo>
                  <a:cubicBezTo>
                    <a:pt x="0" y="242"/>
                    <a:pt x="70" y="312"/>
                    <a:pt x="156" y="312"/>
                  </a:cubicBezTo>
                  <a:cubicBezTo>
                    <a:pt x="242" y="312"/>
                    <a:pt x="312" y="242"/>
                    <a:pt x="312" y="156"/>
                  </a:cubicBezTo>
                  <a:cubicBezTo>
                    <a:pt x="312" y="70"/>
                    <a:pt x="242" y="0"/>
                    <a:pt x="156" y="0"/>
                  </a:cubicBezTo>
                  <a:close/>
                  <a:moveTo>
                    <a:pt x="161" y="284"/>
                  </a:moveTo>
                  <a:cubicBezTo>
                    <a:pt x="159" y="285"/>
                    <a:pt x="157" y="286"/>
                    <a:pt x="156" y="286"/>
                  </a:cubicBezTo>
                  <a:cubicBezTo>
                    <a:pt x="155" y="286"/>
                    <a:pt x="153" y="285"/>
                    <a:pt x="151" y="284"/>
                  </a:cubicBezTo>
                  <a:cubicBezTo>
                    <a:pt x="129" y="264"/>
                    <a:pt x="113" y="239"/>
                    <a:pt x="104" y="211"/>
                  </a:cubicBezTo>
                  <a:cubicBezTo>
                    <a:pt x="138" y="202"/>
                    <a:pt x="174" y="202"/>
                    <a:pt x="208" y="210"/>
                  </a:cubicBezTo>
                  <a:cubicBezTo>
                    <a:pt x="199" y="238"/>
                    <a:pt x="183" y="264"/>
                    <a:pt x="161" y="284"/>
                  </a:cubicBezTo>
                  <a:close/>
                  <a:moveTo>
                    <a:pt x="98" y="187"/>
                  </a:moveTo>
                  <a:cubicBezTo>
                    <a:pt x="96" y="177"/>
                    <a:pt x="95" y="167"/>
                    <a:pt x="95" y="156"/>
                  </a:cubicBezTo>
                  <a:cubicBezTo>
                    <a:pt x="95" y="145"/>
                    <a:pt x="96" y="135"/>
                    <a:pt x="98" y="125"/>
                  </a:cubicBezTo>
                  <a:cubicBezTo>
                    <a:pt x="117" y="129"/>
                    <a:pt x="137" y="132"/>
                    <a:pt x="157" y="132"/>
                  </a:cubicBezTo>
                  <a:cubicBezTo>
                    <a:pt x="176" y="132"/>
                    <a:pt x="195" y="130"/>
                    <a:pt x="214" y="125"/>
                  </a:cubicBezTo>
                  <a:cubicBezTo>
                    <a:pt x="216" y="135"/>
                    <a:pt x="217" y="145"/>
                    <a:pt x="217" y="156"/>
                  </a:cubicBezTo>
                  <a:cubicBezTo>
                    <a:pt x="217" y="167"/>
                    <a:pt x="216" y="177"/>
                    <a:pt x="214" y="187"/>
                  </a:cubicBezTo>
                  <a:cubicBezTo>
                    <a:pt x="176" y="178"/>
                    <a:pt x="136" y="178"/>
                    <a:pt x="98" y="187"/>
                  </a:cubicBezTo>
                  <a:close/>
                  <a:moveTo>
                    <a:pt x="151" y="28"/>
                  </a:moveTo>
                  <a:cubicBezTo>
                    <a:pt x="153" y="27"/>
                    <a:pt x="155" y="26"/>
                    <a:pt x="156" y="26"/>
                  </a:cubicBezTo>
                  <a:cubicBezTo>
                    <a:pt x="157" y="26"/>
                    <a:pt x="159" y="27"/>
                    <a:pt x="161" y="28"/>
                  </a:cubicBezTo>
                  <a:cubicBezTo>
                    <a:pt x="183" y="48"/>
                    <a:pt x="199" y="74"/>
                    <a:pt x="208" y="102"/>
                  </a:cubicBezTo>
                  <a:cubicBezTo>
                    <a:pt x="174" y="110"/>
                    <a:pt x="138" y="110"/>
                    <a:pt x="104" y="101"/>
                  </a:cubicBezTo>
                  <a:cubicBezTo>
                    <a:pt x="113" y="73"/>
                    <a:pt x="129" y="48"/>
                    <a:pt x="151" y="28"/>
                  </a:cubicBezTo>
                  <a:close/>
                  <a:moveTo>
                    <a:pt x="237" y="118"/>
                  </a:moveTo>
                  <a:cubicBezTo>
                    <a:pt x="250" y="113"/>
                    <a:pt x="263" y="107"/>
                    <a:pt x="276" y="100"/>
                  </a:cubicBezTo>
                  <a:cubicBezTo>
                    <a:pt x="284" y="117"/>
                    <a:pt x="288" y="136"/>
                    <a:pt x="288" y="156"/>
                  </a:cubicBezTo>
                  <a:cubicBezTo>
                    <a:pt x="288" y="176"/>
                    <a:pt x="284" y="195"/>
                    <a:pt x="276" y="212"/>
                  </a:cubicBezTo>
                  <a:cubicBezTo>
                    <a:pt x="263" y="205"/>
                    <a:pt x="250" y="199"/>
                    <a:pt x="237" y="194"/>
                  </a:cubicBezTo>
                  <a:cubicBezTo>
                    <a:pt x="240" y="182"/>
                    <a:pt x="241" y="169"/>
                    <a:pt x="241" y="156"/>
                  </a:cubicBezTo>
                  <a:cubicBezTo>
                    <a:pt x="241" y="143"/>
                    <a:pt x="240" y="130"/>
                    <a:pt x="237" y="118"/>
                  </a:cubicBezTo>
                  <a:close/>
                  <a:moveTo>
                    <a:pt x="263" y="79"/>
                  </a:moveTo>
                  <a:cubicBezTo>
                    <a:pt x="253" y="85"/>
                    <a:pt x="242" y="90"/>
                    <a:pt x="231" y="95"/>
                  </a:cubicBezTo>
                  <a:cubicBezTo>
                    <a:pt x="224" y="71"/>
                    <a:pt x="212" y="49"/>
                    <a:pt x="196" y="30"/>
                  </a:cubicBezTo>
                  <a:cubicBezTo>
                    <a:pt x="223" y="39"/>
                    <a:pt x="247" y="56"/>
                    <a:pt x="263" y="79"/>
                  </a:cubicBezTo>
                  <a:close/>
                  <a:moveTo>
                    <a:pt x="116" y="30"/>
                  </a:moveTo>
                  <a:cubicBezTo>
                    <a:pt x="101" y="49"/>
                    <a:pt x="89" y="71"/>
                    <a:pt x="81" y="94"/>
                  </a:cubicBezTo>
                  <a:cubicBezTo>
                    <a:pt x="70" y="90"/>
                    <a:pt x="59" y="85"/>
                    <a:pt x="49" y="79"/>
                  </a:cubicBezTo>
                  <a:cubicBezTo>
                    <a:pt x="65" y="56"/>
                    <a:pt x="89" y="39"/>
                    <a:pt x="116" y="30"/>
                  </a:cubicBezTo>
                  <a:close/>
                  <a:moveTo>
                    <a:pt x="37" y="99"/>
                  </a:moveTo>
                  <a:cubicBezTo>
                    <a:pt x="49" y="107"/>
                    <a:pt x="62" y="113"/>
                    <a:pt x="75" y="117"/>
                  </a:cubicBezTo>
                  <a:cubicBezTo>
                    <a:pt x="72" y="130"/>
                    <a:pt x="71" y="143"/>
                    <a:pt x="71" y="156"/>
                  </a:cubicBezTo>
                  <a:cubicBezTo>
                    <a:pt x="71" y="169"/>
                    <a:pt x="72" y="182"/>
                    <a:pt x="75" y="195"/>
                  </a:cubicBezTo>
                  <a:cubicBezTo>
                    <a:pt x="62" y="199"/>
                    <a:pt x="49" y="205"/>
                    <a:pt x="37" y="213"/>
                  </a:cubicBezTo>
                  <a:cubicBezTo>
                    <a:pt x="29" y="195"/>
                    <a:pt x="24" y="176"/>
                    <a:pt x="24" y="156"/>
                  </a:cubicBezTo>
                  <a:cubicBezTo>
                    <a:pt x="24" y="136"/>
                    <a:pt x="29" y="117"/>
                    <a:pt x="37" y="99"/>
                  </a:cubicBezTo>
                  <a:close/>
                  <a:moveTo>
                    <a:pt x="49" y="233"/>
                  </a:moveTo>
                  <a:cubicBezTo>
                    <a:pt x="59" y="227"/>
                    <a:pt x="70" y="222"/>
                    <a:pt x="81" y="218"/>
                  </a:cubicBezTo>
                  <a:cubicBezTo>
                    <a:pt x="89" y="241"/>
                    <a:pt x="101" y="263"/>
                    <a:pt x="116" y="282"/>
                  </a:cubicBezTo>
                  <a:cubicBezTo>
                    <a:pt x="89" y="273"/>
                    <a:pt x="65" y="256"/>
                    <a:pt x="49" y="233"/>
                  </a:cubicBezTo>
                  <a:close/>
                  <a:moveTo>
                    <a:pt x="196" y="282"/>
                  </a:moveTo>
                  <a:cubicBezTo>
                    <a:pt x="212" y="263"/>
                    <a:pt x="224" y="241"/>
                    <a:pt x="231" y="217"/>
                  </a:cubicBezTo>
                  <a:cubicBezTo>
                    <a:pt x="242" y="222"/>
                    <a:pt x="253" y="227"/>
                    <a:pt x="263" y="233"/>
                  </a:cubicBezTo>
                  <a:cubicBezTo>
                    <a:pt x="247" y="256"/>
                    <a:pt x="223" y="273"/>
                    <a:pt x="196" y="28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0" name="矩形 39"/>
          <p:cNvSpPr/>
          <p:nvPr/>
        </p:nvSpPr>
        <p:spPr>
          <a:xfrm>
            <a:off x="796529" y="2541985"/>
            <a:ext cx="1502569" cy="1708160"/>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utNulla quis lorem ut</a:t>
            </a:r>
          </a:p>
        </p:txBody>
      </p:sp>
      <p:sp>
        <p:nvSpPr>
          <p:cNvPr id="41" name="矩形 40"/>
          <p:cNvSpPr/>
          <p:nvPr/>
        </p:nvSpPr>
        <p:spPr>
          <a:xfrm>
            <a:off x="869156" y="2220517"/>
            <a:ext cx="1357313" cy="369332"/>
          </a:xfrm>
          <a:prstGeom prst="rect">
            <a:avLst/>
          </a:prstGeom>
          <a:noFill/>
        </p:spPr>
        <p:txBody>
          <a:bodyPr>
            <a:spAutoFit/>
          </a:bodyPr>
          <a:lstStyle/>
          <a:p>
            <a:pPr algn="ctr" eaLnBrk="1" fontAlgn="auto" hangingPunct="1">
              <a:spcBef>
                <a:spcPts val="0"/>
              </a:spcBef>
              <a:spcAft>
                <a:spcPts val="0"/>
              </a:spcAft>
              <a:defRPr/>
            </a:pPr>
            <a:r>
              <a:rPr lang="zh-CN" altLang="en-US" dirty="0">
                <a:solidFill>
                  <a:schemeClr val="bg2">
                    <a:lumMod val="25000"/>
                  </a:schemeClr>
                </a:solidFill>
                <a:latin typeface="+mn-lt"/>
                <a:ea typeface="+mn-ea"/>
              </a:rPr>
              <a:t>科学管理</a:t>
            </a:r>
          </a:p>
        </p:txBody>
      </p:sp>
      <p:sp>
        <p:nvSpPr>
          <p:cNvPr id="42" name="矩形 41"/>
          <p:cNvSpPr/>
          <p:nvPr/>
        </p:nvSpPr>
        <p:spPr>
          <a:xfrm>
            <a:off x="2809875" y="2541985"/>
            <a:ext cx="1502569" cy="1708160"/>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utNulla quis lorem ut</a:t>
            </a:r>
          </a:p>
        </p:txBody>
      </p:sp>
      <p:sp>
        <p:nvSpPr>
          <p:cNvPr id="43" name="矩形 42"/>
          <p:cNvSpPr/>
          <p:nvPr/>
        </p:nvSpPr>
        <p:spPr>
          <a:xfrm>
            <a:off x="2882503" y="2220517"/>
            <a:ext cx="1357313" cy="369332"/>
          </a:xfrm>
          <a:prstGeom prst="rect">
            <a:avLst/>
          </a:prstGeom>
          <a:noFill/>
        </p:spPr>
        <p:txBody>
          <a:bodyPr>
            <a:spAutoFit/>
          </a:bodyPr>
          <a:lstStyle/>
          <a:p>
            <a:pPr algn="ctr" eaLnBrk="1" fontAlgn="auto" hangingPunct="1">
              <a:spcBef>
                <a:spcPts val="0"/>
              </a:spcBef>
              <a:spcAft>
                <a:spcPts val="0"/>
              </a:spcAft>
              <a:defRPr/>
            </a:pPr>
            <a:r>
              <a:rPr lang="zh-CN" altLang="en-US" dirty="0">
                <a:solidFill>
                  <a:schemeClr val="bg2">
                    <a:lumMod val="25000"/>
                  </a:schemeClr>
                </a:solidFill>
                <a:latin typeface="+mn-lt"/>
                <a:ea typeface="+mn-ea"/>
              </a:rPr>
              <a:t>专业服务</a:t>
            </a:r>
          </a:p>
        </p:txBody>
      </p:sp>
      <p:sp>
        <p:nvSpPr>
          <p:cNvPr id="44" name="矩形 43"/>
          <p:cNvSpPr/>
          <p:nvPr/>
        </p:nvSpPr>
        <p:spPr>
          <a:xfrm>
            <a:off x="4822032" y="2541985"/>
            <a:ext cx="1503760" cy="1708160"/>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utNulla quis lorem ut</a:t>
            </a:r>
          </a:p>
        </p:txBody>
      </p:sp>
      <p:sp>
        <p:nvSpPr>
          <p:cNvPr id="45" name="矩形 44"/>
          <p:cNvSpPr/>
          <p:nvPr/>
        </p:nvSpPr>
        <p:spPr>
          <a:xfrm>
            <a:off x="4895850" y="2220517"/>
            <a:ext cx="1357313" cy="369332"/>
          </a:xfrm>
          <a:prstGeom prst="rect">
            <a:avLst/>
          </a:prstGeom>
          <a:noFill/>
        </p:spPr>
        <p:txBody>
          <a:bodyPr>
            <a:spAutoFit/>
          </a:bodyPr>
          <a:lstStyle/>
          <a:p>
            <a:pPr algn="ctr" eaLnBrk="1" fontAlgn="auto" hangingPunct="1">
              <a:spcBef>
                <a:spcPts val="0"/>
              </a:spcBef>
              <a:spcAft>
                <a:spcPts val="0"/>
              </a:spcAft>
              <a:defRPr/>
            </a:pPr>
            <a:r>
              <a:rPr lang="zh-CN" altLang="en-US" dirty="0">
                <a:solidFill>
                  <a:schemeClr val="bg2">
                    <a:lumMod val="25000"/>
                  </a:schemeClr>
                </a:solidFill>
                <a:latin typeface="+mn-lt"/>
                <a:ea typeface="+mn-ea"/>
              </a:rPr>
              <a:t>资讯全面</a:t>
            </a:r>
          </a:p>
        </p:txBody>
      </p:sp>
      <p:sp>
        <p:nvSpPr>
          <p:cNvPr id="46" name="矩形 45"/>
          <p:cNvSpPr/>
          <p:nvPr/>
        </p:nvSpPr>
        <p:spPr>
          <a:xfrm>
            <a:off x="6835379" y="2541985"/>
            <a:ext cx="1503759" cy="1708160"/>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 Donec velit neque, auctor sit amet aliquam vel, ullamcorper sit amet ligula. Nulla quis lorem utNulla quis lorem ut</a:t>
            </a:r>
          </a:p>
        </p:txBody>
      </p:sp>
      <p:sp>
        <p:nvSpPr>
          <p:cNvPr id="47" name="矩形 46"/>
          <p:cNvSpPr/>
          <p:nvPr/>
        </p:nvSpPr>
        <p:spPr>
          <a:xfrm>
            <a:off x="6908006" y="2220517"/>
            <a:ext cx="1358504" cy="369332"/>
          </a:xfrm>
          <a:prstGeom prst="rect">
            <a:avLst/>
          </a:prstGeom>
          <a:noFill/>
        </p:spPr>
        <p:txBody>
          <a:bodyPr>
            <a:spAutoFit/>
          </a:bodyPr>
          <a:lstStyle/>
          <a:p>
            <a:pPr algn="ctr" eaLnBrk="1" fontAlgn="auto" hangingPunct="1">
              <a:spcBef>
                <a:spcPts val="0"/>
              </a:spcBef>
              <a:spcAft>
                <a:spcPts val="0"/>
              </a:spcAft>
              <a:defRPr/>
            </a:pPr>
            <a:r>
              <a:rPr lang="zh-CN" altLang="en-US" dirty="0">
                <a:solidFill>
                  <a:schemeClr val="bg2">
                    <a:lumMod val="25000"/>
                  </a:schemeClr>
                </a:solidFill>
                <a:latin typeface="+mn-lt"/>
                <a:ea typeface="+mn-ea"/>
              </a:rPr>
              <a:t>成就共赢</a:t>
            </a:r>
          </a:p>
        </p:txBody>
      </p:sp>
    </p:spTree>
    <p:custDataLst>
      <p:tags r:id="rId1"/>
    </p:custDataLst>
  </p:cSld>
  <p:clrMapOvr>
    <a:masterClrMapping/>
  </p:clrMapOvr>
  <p:transition spd="slow" advTm="6344">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11273"/>
                                        </p:tgtEl>
                                        <p:attrNameLst>
                                          <p:attrName>style.visibility</p:attrName>
                                        </p:attrNameLst>
                                      </p:cBhvr>
                                      <p:to>
                                        <p:strVal val="visible"/>
                                      </p:to>
                                    </p:set>
                                    <p:anim calcmode="lin" valueType="num">
                                      <p:cBhvr additive="base">
                                        <p:cTn id="19" dur="1250" fill="hold"/>
                                        <p:tgtEl>
                                          <p:spTgt spid="11273"/>
                                        </p:tgtEl>
                                        <p:attrNameLst>
                                          <p:attrName>ppt_x</p:attrName>
                                        </p:attrNameLst>
                                      </p:cBhvr>
                                      <p:tavLst>
                                        <p:tav tm="0">
                                          <p:val>
                                            <p:strVal val="0-#ppt_w/2"/>
                                          </p:val>
                                        </p:tav>
                                        <p:tav tm="100000">
                                          <p:val>
                                            <p:strVal val="#ppt_x"/>
                                          </p:val>
                                        </p:tav>
                                      </p:tavLst>
                                    </p:anim>
                                    <p:anim calcmode="lin" valueType="num">
                                      <p:cBhvr additive="base">
                                        <p:cTn id="20" dur="1250" fill="hold"/>
                                        <p:tgtEl>
                                          <p:spTgt spid="11273"/>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11275"/>
                                        </p:tgtEl>
                                        <p:attrNameLst>
                                          <p:attrName>style.visibility</p:attrName>
                                        </p:attrNameLst>
                                      </p:cBhvr>
                                      <p:to>
                                        <p:strVal val="visible"/>
                                      </p:to>
                                    </p:set>
                                    <p:anim calcmode="lin" valueType="num">
                                      <p:cBhvr additive="base">
                                        <p:cTn id="23" dur="1250" fill="hold"/>
                                        <p:tgtEl>
                                          <p:spTgt spid="11275"/>
                                        </p:tgtEl>
                                        <p:attrNameLst>
                                          <p:attrName>ppt_x</p:attrName>
                                        </p:attrNameLst>
                                      </p:cBhvr>
                                      <p:tavLst>
                                        <p:tav tm="0">
                                          <p:val>
                                            <p:strVal val="0-#ppt_w/2"/>
                                          </p:val>
                                        </p:tav>
                                        <p:tav tm="100000">
                                          <p:val>
                                            <p:strVal val="#ppt_x"/>
                                          </p:val>
                                        </p:tav>
                                      </p:tavLst>
                                    </p:anim>
                                    <p:anim calcmode="lin" valueType="num">
                                      <p:cBhvr additive="base">
                                        <p:cTn id="24" dur="1250" fill="hold"/>
                                        <p:tgtEl>
                                          <p:spTgt spid="1127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11276"/>
                                        </p:tgtEl>
                                        <p:attrNameLst>
                                          <p:attrName>style.visibility</p:attrName>
                                        </p:attrNameLst>
                                      </p:cBhvr>
                                      <p:to>
                                        <p:strVal val="visible"/>
                                      </p:to>
                                    </p:set>
                                    <p:anim calcmode="lin" valueType="num">
                                      <p:cBhvr additive="base">
                                        <p:cTn id="27" dur="1250" fill="hold"/>
                                        <p:tgtEl>
                                          <p:spTgt spid="11276"/>
                                        </p:tgtEl>
                                        <p:attrNameLst>
                                          <p:attrName>ppt_x</p:attrName>
                                        </p:attrNameLst>
                                      </p:cBhvr>
                                      <p:tavLst>
                                        <p:tav tm="0">
                                          <p:val>
                                            <p:strVal val="0-#ppt_w/2"/>
                                          </p:val>
                                        </p:tav>
                                        <p:tav tm="100000">
                                          <p:val>
                                            <p:strVal val="#ppt_x"/>
                                          </p:val>
                                        </p:tav>
                                      </p:tavLst>
                                    </p:anim>
                                    <p:anim calcmode="lin" valueType="num">
                                      <p:cBhvr additive="base">
                                        <p:cTn id="28" dur="1250" fill="hold"/>
                                        <p:tgtEl>
                                          <p:spTgt spid="1127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11274"/>
                                        </p:tgtEl>
                                        <p:attrNameLst>
                                          <p:attrName>style.visibility</p:attrName>
                                        </p:attrNameLst>
                                      </p:cBhvr>
                                      <p:to>
                                        <p:strVal val="visible"/>
                                      </p:to>
                                    </p:set>
                                    <p:anim calcmode="lin" valueType="num">
                                      <p:cBhvr additive="base">
                                        <p:cTn id="31" dur="1250" fill="hold"/>
                                        <p:tgtEl>
                                          <p:spTgt spid="11274"/>
                                        </p:tgtEl>
                                        <p:attrNameLst>
                                          <p:attrName>ppt_x</p:attrName>
                                        </p:attrNameLst>
                                      </p:cBhvr>
                                      <p:tavLst>
                                        <p:tav tm="0">
                                          <p:val>
                                            <p:strVal val="0-#ppt_w/2"/>
                                          </p:val>
                                        </p:tav>
                                        <p:tav tm="100000">
                                          <p:val>
                                            <p:strVal val="#ppt_x"/>
                                          </p:val>
                                        </p:tav>
                                      </p:tavLst>
                                    </p:anim>
                                    <p:anim calcmode="lin" valueType="num">
                                      <p:cBhvr additive="base">
                                        <p:cTn id="32" dur="125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up)">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41" presetClass="entr" presetSubtype="0" fill="hold" grpId="0" nodeType="clickEffect">
                                  <p:stCondLst>
                                    <p:cond delay="0"/>
                                  </p:stCondLst>
                                  <p:iterate type="lt">
                                    <p:tmPct val="10000"/>
                                  </p:iterate>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1"/>
                                        </p:tgtEl>
                                        <p:attrNameLst>
                                          <p:attrName>ppt_y</p:attrName>
                                        </p:attrNameLst>
                                      </p:cBhvr>
                                      <p:tavLst>
                                        <p:tav tm="0">
                                          <p:val>
                                            <p:strVal val="#ppt_y"/>
                                          </p:val>
                                        </p:tav>
                                        <p:tav tm="100000">
                                          <p:val>
                                            <p:strVal val="#ppt_y"/>
                                          </p:val>
                                        </p:tav>
                                      </p:tavLst>
                                    </p:anim>
                                    <p:anim calcmode="lin" valueType="num">
                                      <p:cBhvr>
                                        <p:cTn id="5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1"/>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3"/>
                                        </p:tgtEl>
                                        <p:attrNameLst>
                                          <p:attrName>ppt_y</p:attrName>
                                        </p:attrNameLst>
                                      </p:cBhvr>
                                      <p:tavLst>
                                        <p:tav tm="0">
                                          <p:val>
                                            <p:strVal val="#ppt_y"/>
                                          </p:val>
                                        </p:tav>
                                        <p:tav tm="100000">
                                          <p:val>
                                            <p:strVal val="#ppt_y"/>
                                          </p:val>
                                        </p:tav>
                                      </p:tavLst>
                                    </p:anim>
                                    <p:anim calcmode="lin" valueType="num">
                                      <p:cBhvr>
                                        <p:cTn id="60"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3"/>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45"/>
                                        </p:tgtEl>
                                        <p:attrNameLst>
                                          <p:attrName>ppt_y</p:attrName>
                                        </p:attrNameLst>
                                      </p:cBhvr>
                                      <p:tavLst>
                                        <p:tav tm="0">
                                          <p:val>
                                            <p:strVal val="#ppt_y"/>
                                          </p:val>
                                        </p:tav>
                                        <p:tav tm="100000">
                                          <p:val>
                                            <p:strVal val="#ppt_y"/>
                                          </p:val>
                                        </p:tav>
                                      </p:tavLst>
                                    </p:anim>
                                    <p:anim calcmode="lin" valueType="num">
                                      <p:cBhvr>
                                        <p:cTn id="67"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45"/>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47"/>
                                        </p:tgtEl>
                                        <p:attrNameLst>
                                          <p:attrName>style.visibility</p:attrName>
                                        </p:attrNameLst>
                                      </p:cBhvr>
                                      <p:to>
                                        <p:strVal val="visible"/>
                                      </p:to>
                                    </p:set>
                                    <p:anim calcmode="lin" valueType="num">
                                      <p:cBhvr>
                                        <p:cTn id="7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47"/>
                                        </p:tgtEl>
                                        <p:attrNameLst>
                                          <p:attrName>ppt_y</p:attrName>
                                        </p:attrNameLst>
                                      </p:cBhvr>
                                      <p:tavLst>
                                        <p:tav tm="0">
                                          <p:val>
                                            <p:strVal val="#ppt_y"/>
                                          </p:val>
                                        </p:tav>
                                        <p:tav tm="100000">
                                          <p:val>
                                            <p:strVal val="#ppt_y"/>
                                          </p:val>
                                        </p:tav>
                                      </p:tavLst>
                                    </p:anim>
                                    <p:anim calcmode="lin" valueType="num">
                                      <p:cBhvr>
                                        <p:cTn id="7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47"/>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randombar(horizontal)">
                                      <p:cBhvr>
                                        <p:cTn id="81" dur="500"/>
                                        <p:tgtEl>
                                          <p:spTgt spid="40"/>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randombar(horizontal)">
                                      <p:cBhvr>
                                        <p:cTn id="84" dur="500"/>
                                        <p:tgtEl>
                                          <p:spTgt spid="42"/>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randombar(horizontal)">
                                      <p:cBhvr>
                                        <p:cTn id="87" dur="500"/>
                                        <p:tgtEl>
                                          <p:spTgt spid="44"/>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randombar(horizontal)">
                                      <p:cBhvr>
                                        <p:cTn id="9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animBg="1"/>
      <p:bldP spid="15" grpId="0" animBg="1"/>
      <p:bldP spid="16" grpId="0" animBg="1"/>
      <p:bldP spid="17" grpId="0" animBg="1"/>
      <p:bldP spid="40" grpId="0"/>
      <p:bldP spid="41" grpId="0"/>
      <p:bldP spid="42" grpId="0"/>
      <p:bldP spid="43" grpId="0"/>
      <p:bldP spid="44" grpId="0"/>
      <p:bldP spid="45" grpId="0"/>
      <p:bldP spid="46"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xfrm>
            <a:off x="3667125" y="731044"/>
            <a:ext cx="4873229" cy="2139554"/>
          </a:xfrm>
        </p:spPr>
        <p:txBody>
          <a:bodyPr/>
          <a:lstStyle/>
          <a:p>
            <a:r>
              <a:rPr lang="zh-CN" altLang="en-US" dirty="0" smtClean="0"/>
              <a:t>项目分析</a:t>
            </a:r>
          </a:p>
        </p:txBody>
      </p:sp>
      <p:sp>
        <p:nvSpPr>
          <p:cNvPr id="3" name="文本占位符 2"/>
          <p:cNvSpPr>
            <a:spLocks noGrp="1"/>
          </p:cNvSpPr>
          <p:nvPr>
            <p:ph type="body" idx="1"/>
          </p:nvPr>
        </p:nvSpPr>
        <p:spPr>
          <a:xfrm>
            <a:off x="3667125" y="2890838"/>
            <a:ext cx="3342085" cy="1125141"/>
          </a:xfrm>
        </p:spPr>
        <p:txBody>
          <a:bodyPr rtlCol="0">
            <a:normAutofit/>
          </a:bodyPr>
          <a:lstStyle/>
          <a:p>
            <a:pPr fontAlgn="auto">
              <a:spcAft>
                <a:spcPts val="0"/>
              </a:spcAft>
              <a:defRPr/>
            </a:pPr>
            <a:r>
              <a:rPr lang="en-US" altLang="zh-CN" sz="1200" spc="750" dirty="0">
                <a:solidFill>
                  <a:schemeClr val="bg2">
                    <a:lumMod val="25000"/>
                  </a:schemeClr>
                </a:solidFill>
              </a:rPr>
              <a:t>Company profile</a:t>
            </a:r>
            <a:endParaRPr lang="zh-CN" altLang="en-US" sz="1200" spc="750" dirty="0">
              <a:solidFill>
                <a:schemeClr val="bg2">
                  <a:lumMod val="25000"/>
                </a:schemeClr>
              </a:solidFill>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46890" b="26315"/>
          <a:stretch/>
        </p:blipFill>
        <p:spPr>
          <a:xfrm>
            <a:off x="0" y="3779643"/>
            <a:ext cx="9141291" cy="138395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2699">
        <p:dissolve/>
      </p:transition>
    </mc:Choice>
    <mc:Fallback xmlns="">
      <p:transition spd="slow" advTm="2699">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0"/>
                                        </p:tgtEl>
                                        <p:attrNameLst>
                                          <p:attrName>ppt_y</p:attrName>
                                        </p:attrNameLst>
                                      </p:cBhvr>
                                      <p:tavLst>
                                        <p:tav tm="0">
                                          <p:val>
                                            <p:strVal val="#ppt_y"/>
                                          </p:val>
                                        </p:tav>
                                        <p:tav tm="100000">
                                          <p:val>
                                            <p:strVal val="#ppt_y"/>
                                          </p:val>
                                        </p:tav>
                                      </p:tavLst>
                                    </p:anim>
                                    <p:anim calcmode="lin" valueType="num">
                                      <p:cBhvr>
                                        <p:cTn id="9" dur="5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290"/>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28650" y="163116"/>
            <a:ext cx="7781925" cy="994172"/>
          </a:xfrm>
        </p:spPr>
        <p:txBody>
          <a:bodyPr rtlCol="0">
            <a:normAutofit/>
          </a:bodyPr>
          <a:lstStyle/>
          <a:p>
            <a:pPr fontAlgn="auto">
              <a:spcAft>
                <a:spcPts val="0"/>
              </a:spcAft>
              <a:defRPr/>
            </a:pPr>
            <a:r>
              <a:rPr lang="zh-CN" altLang="en-US" dirty="0" smtClean="0"/>
              <a:t> 产品服务</a:t>
            </a:r>
            <a:endParaRPr lang="zh-CN" altLang="en-US" dirty="0"/>
          </a:p>
        </p:txBody>
      </p:sp>
      <p:sp>
        <p:nvSpPr>
          <p:cNvPr id="13" name="矩形 12"/>
          <p:cNvSpPr/>
          <p:nvPr/>
        </p:nvSpPr>
        <p:spPr>
          <a:xfrm>
            <a:off x="3200400" y="844154"/>
            <a:ext cx="3175869" cy="369332"/>
          </a:xfrm>
          <a:prstGeom prst="rect">
            <a:avLst/>
          </a:prstGeom>
        </p:spPr>
        <p:txBody>
          <a:bodyPr wrap="none">
            <a:spAutoFit/>
          </a:bodyPr>
          <a:lstStyle/>
          <a:p>
            <a:pPr eaLnBrk="1" fontAlgn="auto" hangingPunct="1">
              <a:spcBef>
                <a:spcPts val="0"/>
              </a:spcBef>
              <a:spcAft>
                <a:spcPts val="0"/>
              </a:spcAft>
              <a:defRPr/>
            </a:pPr>
            <a:r>
              <a:rPr lang="en-US" altLang="zh-CN" spc="750" dirty="0">
                <a:solidFill>
                  <a:schemeClr val="bg1">
                    <a:lumMod val="65000"/>
                  </a:schemeClr>
                </a:solidFill>
                <a:latin typeface="+mn-lt"/>
                <a:ea typeface="+mn-ea"/>
              </a:rPr>
              <a:t>Company profile</a:t>
            </a:r>
            <a:endParaRPr lang="zh-CN" altLang="en-US" spc="750" dirty="0">
              <a:solidFill>
                <a:schemeClr val="bg1">
                  <a:lumMod val="65000"/>
                </a:schemeClr>
              </a:solidFill>
              <a:latin typeface="+mn-lt"/>
              <a:ea typeface="+mn-ea"/>
            </a:endParaRPr>
          </a:p>
        </p:txBody>
      </p:sp>
      <p:sp>
        <p:nvSpPr>
          <p:cNvPr id="14" name="矩形 13"/>
          <p:cNvSpPr/>
          <p:nvPr/>
        </p:nvSpPr>
        <p:spPr>
          <a:xfrm>
            <a:off x="1119188" y="1495425"/>
            <a:ext cx="6905625" cy="577081"/>
          </a:xfrm>
          <a:prstGeom prst="rect">
            <a:avLst/>
          </a:prstGeom>
        </p:spPr>
        <p:txBody>
          <a:bodyPr>
            <a:spAutoFit/>
          </a:bodyPr>
          <a:lstStyle/>
          <a:p>
            <a:pPr algn="just" eaLnBrk="1" fontAlgn="auto" hangingPunct="1">
              <a:spcBef>
                <a:spcPts val="0"/>
              </a:spcBef>
              <a:spcAft>
                <a:spcPts val="0"/>
              </a:spcAft>
              <a:defRPr/>
            </a:pPr>
            <a:r>
              <a:rPr lang="zh-CN" altLang="en-US" sz="1050" dirty="0">
                <a:solidFill>
                  <a:schemeClr val="bg2">
                    <a:lumMod val="25000"/>
                  </a:schemeClr>
                </a:solidFill>
                <a:latin typeface="+mn-lt"/>
                <a:ea typeface="+mn-ea"/>
              </a:rPr>
              <a:t>Curabitur non nulla sit amet nisl tempus convallis quis ac lectus. Vivamus suscipit tortor eget felis porttitor volutpat. Donec rutrum congue leo eget malesuada. Vestibulum ac diam sit amet quam vehicula elementum sed sit amet dui. Cras ultricies ligula sed magna dictum porta. Curabitur aliquet quam id dui posuere blandit.</a:t>
            </a:r>
          </a:p>
        </p:txBody>
      </p:sp>
      <p:cxnSp>
        <p:nvCxnSpPr>
          <p:cNvPr id="15" name="直接连接符 14"/>
          <p:cNvCxnSpPr/>
          <p:nvPr/>
        </p:nvCxnSpPr>
        <p:spPr>
          <a:xfrm>
            <a:off x="1194198" y="3579019"/>
            <a:ext cx="1739503" cy="0"/>
          </a:xfrm>
          <a:prstGeom prst="line">
            <a:avLst/>
          </a:prstGeom>
          <a:ln w="19050">
            <a:solidFill>
              <a:srgbClr val="FB710F"/>
            </a:solidFill>
          </a:ln>
        </p:spPr>
        <p:style>
          <a:lnRef idx="1">
            <a:schemeClr val="accent1"/>
          </a:lnRef>
          <a:fillRef idx="0">
            <a:schemeClr val="accent1"/>
          </a:fillRef>
          <a:effectRef idx="0">
            <a:schemeClr val="accent1"/>
          </a:effectRef>
          <a:fontRef idx="minor">
            <a:schemeClr val="tx1"/>
          </a:fontRef>
        </p:style>
      </p:cxnSp>
      <p:sp>
        <p:nvSpPr>
          <p:cNvPr id="16" name="等腰三角形 15"/>
          <p:cNvSpPr/>
          <p:nvPr/>
        </p:nvSpPr>
        <p:spPr>
          <a:xfrm flipV="1">
            <a:off x="1990726" y="3621882"/>
            <a:ext cx="145256" cy="126206"/>
          </a:xfrm>
          <a:prstGeom prst="triangl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17" name="矩形 16"/>
          <p:cNvSpPr/>
          <p:nvPr/>
        </p:nvSpPr>
        <p:spPr>
          <a:xfrm>
            <a:off x="1262063" y="3819525"/>
            <a:ext cx="1602581" cy="738664"/>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r>
              <a:rPr lang="en-US" altLang="zh-CN" sz="1050" dirty="0">
                <a:solidFill>
                  <a:schemeClr val="bg2">
                    <a:lumMod val="25000"/>
                  </a:schemeClr>
                </a:solidFill>
                <a:latin typeface="+mn-lt"/>
                <a:ea typeface="+mn-ea"/>
              </a:rPr>
              <a:t>.</a:t>
            </a:r>
            <a:endParaRPr lang="zh-CN" altLang="en-US" sz="1050" dirty="0">
              <a:solidFill>
                <a:schemeClr val="bg2">
                  <a:lumMod val="25000"/>
                </a:schemeClr>
              </a:solidFill>
              <a:latin typeface="+mn-lt"/>
              <a:ea typeface="+mn-ea"/>
            </a:endParaRPr>
          </a:p>
        </p:txBody>
      </p:sp>
      <p:cxnSp>
        <p:nvCxnSpPr>
          <p:cNvPr id="18" name="直接连接符 17"/>
          <p:cNvCxnSpPr/>
          <p:nvPr/>
        </p:nvCxnSpPr>
        <p:spPr>
          <a:xfrm>
            <a:off x="3702844" y="3579019"/>
            <a:ext cx="1738313" cy="0"/>
          </a:xfrm>
          <a:prstGeom prst="line">
            <a:avLst/>
          </a:prstGeom>
          <a:ln w="19050">
            <a:solidFill>
              <a:srgbClr val="FB710F"/>
            </a:solidFill>
          </a:ln>
        </p:spPr>
        <p:style>
          <a:lnRef idx="1">
            <a:schemeClr val="accent1"/>
          </a:lnRef>
          <a:fillRef idx="0">
            <a:schemeClr val="accent1"/>
          </a:fillRef>
          <a:effectRef idx="0">
            <a:schemeClr val="accent1"/>
          </a:effectRef>
          <a:fontRef idx="minor">
            <a:schemeClr val="tx1"/>
          </a:fontRef>
        </p:style>
      </p:cxnSp>
      <p:sp>
        <p:nvSpPr>
          <p:cNvPr id="19" name="等腰三角形 18"/>
          <p:cNvSpPr/>
          <p:nvPr/>
        </p:nvSpPr>
        <p:spPr>
          <a:xfrm flipV="1">
            <a:off x="4499373" y="3621882"/>
            <a:ext cx="145256" cy="126206"/>
          </a:xfrm>
          <a:prstGeom prst="triangl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0" name="矩形 19"/>
          <p:cNvSpPr/>
          <p:nvPr/>
        </p:nvSpPr>
        <p:spPr>
          <a:xfrm>
            <a:off x="3770710" y="3819525"/>
            <a:ext cx="1602581" cy="738664"/>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r>
              <a:rPr lang="en-US" altLang="zh-CN" sz="1050" dirty="0">
                <a:solidFill>
                  <a:schemeClr val="bg2">
                    <a:lumMod val="25000"/>
                  </a:schemeClr>
                </a:solidFill>
                <a:latin typeface="+mn-lt"/>
                <a:ea typeface="+mn-ea"/>
              </a:rPr>
              <a:t>.</a:t>
            </a:r>
            <a:endParaRPr lang="zh-CN" altLang="en-US" sz="1050" dirty="0">
              <a:solidFill>
                <a:schemeClr val="bg2">
                  <a:lumMod val="25000"/>
                </a:schemeClr>
              </a:solidFill>
              <a:latin typeface="+mn-lt"/>
              <a:ea typeface="+mn-ea"/>
            </a:endParaRPr>
          </a:p>
        </p:txBody>
      </p:sp>
      <p:cxnSp>
        <p:nvCxnSpPr>
          <p:cNvPr id="21" name="直接连接符 20"/>
          <p:cNvCxnSpPr/>
          <p:nvPr/>
        </p:nvCxnSpPr>
        <p:spPr>
          <a:xfrm>
            <a:off x="6210300" y="3579019"/>
            <a:ext cx="1739504" cy="0"/>
          </a:xfrm>
          <a:prstGeom prst="line">
            <a:avLst/>
          </a:prstGeom>
          <a:ln w="19050">
            <a:solidFill>
              <a:srgbClr val="FB710F"/>
            </a:solidFill>
          </a:ln>
        </p:spPr>
        <p:style>
          <a:lnRef idx="1">
            <a:schemeClr val="accent1"/>
          </a:lnRef>
          <a:fillRef idx="0">
            <a:schemeClr val="accent1"/>
          </a:fillRef>
          <a:effectRef idx="0">
            <a:schemeClr val="accent1"/>
          </a:effectRef>
          <a:fontRef idx="minor">
            <a:schemeClr val="tx1"/>
          </a:fontRef>
        </p:style>
      </p:cxnSp>
      <p:sp>
        <p:nvSpPr>
          <p:cNvPr id="22" name="等腰三角形 21"/>
          <p:cNvSpPr/>
          <p:nvPr/>
        </p:nvSpPr>
        <p:spPr>
          <a:xfrm flipV="1">
            <a:off x="7008019" y="3621882"/>
            <a:ext cx="145256" cy="126206"/>
          </a:xfrm>
          <a:prstGeom prst="triangle">
            <a:avLst/>
          </a:prstGeom>
          <a:solidFill>
            <a:srgbClr val="FB71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2">
                  <a:lumMod val="25000"/>
                </a:schemeClr>
              </a:solidFill>
            </a:endParaRPr>
          </a:p>
        </p:txBody>
      </p:sp>
      <p:sp>
        <p:nvSpPr>
          <p:cNvPr id="23" name="矩形 22"/>
          <p:cNvSpPr/>
          <p:nvPr/>
        </p:nvSpPr>
        <p:spPr>
          <a:xfrm>
            <a:off x="6279357" y="3819525"/>
            <a:ext cx="1602581" cy="738664"/>
          </a:xfrm>
          <a:prstGeom prst="rect">
            <a:avLst/>
          </a:prstGeom>
        </p:spPr>
        <p:txBody>
          <a:bodyPr>
            <a:spAutoFit/>
          </a:bodyPr>
          <a:lstStyle/>
          <a:p>
            <a:pPr algn="ctr" eaLnBrk="1" fontAlgn="auto" hangingPunct="1">
              <a:spcBef>
                <a:spcPts val="0"/>
              </a:spcBef>
              <a:spcAft>
                <a:spcPts val="0"/>
              </a:spcAft>
              <a:defRPr/>
            </a:pPr>
            <a:r>
              <a:rPr lang="zh-CN" altLang="en-US" sz="1050" dirty="0">
                <a:solidFill>
                  <a:schemeClr val="bg2">
                    <a:lumMod val="25000"/>
                  </a:schemeClr>
                </a:solidFill>
                <a:latin typeface="+mn-lt"/>
                <a:ea typeface="+mn-ea"/>
              </a:rPr>
              <a:t>Vestibulum ante ipsum primis in faucibus orci luctus et ultrices posuere cubilia Curae</a:t>
            </a:r>
            <a:r>
              <a:rPr lang="en-US" altLang="zh-CN" sz="1050" dirty="0">
                <a:solidFill>
                  <a:schemeClr val="bg2">
                    <a:lumMod val="25000"/>
                  </a:schemeClr>
                </a:solidFill>
                <a:latin typeface="+mn-lt"/>
                <a:ea typeface="+mn-ea"/>
              </a:rPr>
              <a:t>.</a:t>
            </a:r>
            <a:endParaRPr lang="zh-CN" altLang="en-US" sz="1050" dirty="0">
              <a:solidFill>
                <a:schemeClr val="bg2">
                  <a:lumMod val="25000"/>
                </a:schemeClr>
              </a:solidFill>
              <a:latin typeface="+mn-lt"/>
              <a:ea typeface="+mn-ea"/>
            </a:endParaRPr>
          </a:p>
        </p:txBody>
      </p:sp>
      <p:pic>
        <p:nvPicPr>
          <p:cNvPr id="13327"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37048" y="2247901"/>
            <a:ext cx="1853803" cy="124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8" name="图片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42123" y="2247901"/>
            <a:ext cx="1859756" cy="124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9" name="图片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50769" y="2247901"/>
            <a:ext cx="1859756" cy="124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100" advTm="6694">
        <p14:switch dir="r"/>
      </p:transition>
    </mc:Choice>
    <mc:Fallback xmlns="">
      <p:transition spd="slow" advTm="669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ppt_w</p:attrName>
                                        </p:attrNameLst>
                                      </p:cBhvr>
                                      <p:tavLst>
                                        <p:tav tm="0">
                                          <p:val>
                                            <p:strVal val="#ppt_w*0.70"/>
                                          </p:val>
                                        </p:tav>
                                        <p:tav tm="100000">
                                          <p:val>
                                            <p:strVal val="#ppt_w"/>
                                          </p:val>
                                        </p:tav>
                                      </p:tavLst>
                                    </p:anim>
                                    <p:anim calcmode="lin" valueType="num">
                                      <p:cBhvr>
                                        <p:cTn id="20" dur="1000" fill="hold"/>
                                        <p:tgtEl>
                                          <p:spTgt spid="14"/>
                                        </p:tgtEl>
                                        <p:attrNameLst>
                                          <p:attrName>ppt_h</p:attrName>
                                        </p:attrNameLst>
                                      </p:cBhvr>
                                      <p:tavLst>
                                        <p:tav tm="0">
                                          <p:val>
                                            <p:strVal val="#ppt_h"/>
                                          </p:val>
                                        </p:tav>
                                        <p:tav tm="100000">
                                          <p:val>
                                            <p:strVal val="#ppt_h"/>
                                          </p:val>
                                        </p:tav>
                                      </p:tavLst>
                                    </p:anim>
                                    <p:animEffect transition="in" filter="fade">
                                      <p:cBhvr>
                                        <p:cTn id="21" dur="10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3327"/>
                                        </p:tgtEl>
                                        <p:attrNameLst>
                                          <p:attrName>style.visibility</p:attrName>
                                        </p:attrNameLst>
                                      </p:cBhvr>
                                      <p:to>
                                        <p:strVal val="visible"/>
                                      </p:to>
                                    </p:set>
                                    <p:anim calcmode="lin" valueType="num">
                                      <p:cBhvr additive="base">
                                        <p:cTn id="26" dur="1000" fill="hold"/>
                                        <p:tgtEl>
                                          <p:spTgt spid="13327"/>
                                        </p:tgtEl>
                                        <p:attrNameLst>
                                          <p:attrName>ppt_x</p:attrName>
                                        </p:attrNameLst>
                                      </p:cBhvr>
                                      <p:tavLst>
                                        <p:tav tm="0">
                                          <p:val>
                                            <p:strVal val="1+#ppt_w/2"/>
                                          </p:val>
                                        </p:tav>
                                        <p:tav tm="100000">
                                          <p:val>
                                            <p:strVal val="#ppt_x"/>
                                          </p:val>
                                        </p:tav>
                                      </p:tavLst>
                                    </p:anim>
                                    <p:anim calcmode="lin" valueType="num">
                                      <p:cBhvr additive="base">
                                        <p:cTn id="27" dur="1000" fill="hold"/>
                                        <p:tgtEl>
                                          <p:spTgt spid="1332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3328"/>
                                        </p:tgtEl>
                                        <p:attrNameLst>
                                          <p:attrName>style.visibility</p:attrName>
                                        </p:attrNameLst>
                                      </p:cBhvr>
                                      <p:to>
                                        <p:strVal val="visible"/>
                                      </p:to>
                                    </p:set>
                                    <p:anim calcmode="lin" valueType="num">
                                      <p:cBhvr additive="base">
                                        <p:cTn id="30" dur="1000" fill="hold"/>
                                        <p:tgtEl>
                                          <p:spTgt spid="13328"/>
                                        </p:tgtEl>
                                        <p:attrNameLst>
                                          <p:attrName>ppt_x</p:attrName>
                                        </p:attrNameLst>
                                      </p:cBhvr>
                                      <p:tavLst>
                                        <p:tav tm="0">
                                          <p:val>
                                            <p:strVal val="1+#ppt_w/2"/>
                                          </p:val>
                                        </p:tav>
                                        <p:tav tm="100000">
                                          <p:val>
                                            <p:strVal val="#ppt_x"/>
                                          </p:val>
                                        </p:tav>
                                      </p:tavLst>
                                    </p:anim>
                                    <p:anim calcmode="lin" valueType="num">
                                      <p:cBhvr additive="base">
                                        <p:cTn id="31" dur="1000" fill="hold"/>
                                        <p:tgtEl>
                                          <p:spTgt spid="13328"/>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13329"/>
                                        </p:tgtEl>
                                        <p:attrNameLst>
                                          <p:attrName>style.visibility</p:attrName>
                                        </p:attrNameLst>
                                      </p:cBhvr>
                                      <p:to>
                                        <p:strVal val="visible"/>
                                      </p:to>
                                    </p:set>
                                    <p:anim calcmode="lin" valueType="num">
                                      <p:cBhvr additive="base">
                                        <p:cTn id="34" dur="1000" fill="hold"/>
                                        <p:tgtEl>
                                          <p:spTgt spid="13329"/>
                                        </p:tgtEl>
                                        <p:attrNameLst>
                                          <p:attrName>ppt_x</p:attrName>
                                        </p:attrNameLst>
                                      </p:cBhvr>
                                      <p:tavLst>
                                        <p:tav tm="0">
                                          <p:val>
                                            <p:strVal val="1+#ppt_w/2"/>
                                          </p:val>
                                        </p:tav>
                                        <p:tav tm="100000">
                                          <p:val>
                                            <p:strVal val="#ppt_x"/>
                                          </p:val>
                                        </p:tav>
                                      </p:tavLst>
                                    </p:anim>
                                    <p:anim calcmode="lin" valueType="num">
                                      <p:cBhvr additive="base">
                                        <p:cTn id="35" dur="1000" fill="hold"/>
                                        <p:tgtEl>
                                          <p:spTgt spid="13329"/>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par>
                                <p:cTn id="44" presetID="22" presetClass="entr" presetSubtype="1"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up)">
                                      <p:cBhvr>
                                        <p:cTn id="46" dur="500"/>
                                        <p:tgtEl>
                                          <p:spTgt spid="18"/>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up)">
                                      <p:cBhvr>
                                        <p:cTn id="49" dur="500"/>
                                        <p:tgtEl>
                                          <p:spTgt spid="19"/>
                                        </p:tgtEl>
                                      </p:cBhvr>
                                    </p:animEffect>
                                  </p:childTnLst>
                                </p:cTn>
                              </p:par>
                              <p:par>
                                <p:cTn id="50" presetID="22" presetClass="entr" presetSubtype="1"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1000"/>
                                        <p:tgtEl>
                                          <p:spTgt spid="20"/>
                                        </p:tgtEl>
                                      </p:cBhvr>
                                    </p:animEffect>
                                    <p:anim calcmode="lin" valueType="num">
                                      <p:cBhvr>
                                        <p:cTn id="66" dur="1000" fill="hold"/>
                                        <p:tgtEl>
                                          <p:spTgt spid="20"/>
                                        </p:tgtEl>
                                        <p:attrNameLst>
                                          <p:attrName>ppt_x</p:attrName>
                                        </p:attrNameLst>
                                      </p:cBhvr>
                                      <p:tavLst>
                                        <p:tav tm="0">
                                          <p:val>
                                            <p:strVal val="#ppt_x"/>
                                          </p:val>
                                        </p:tav>
                                        <p:tav tm="100000">
                                          <p:val>
                                            <p:strVal val="#ppt_x"/>
                                          </p:val>
                                        </p:tav>
                                      </p:tavLst>
                                    </p:anim>
                                    <p:anim calcmode="lin" valueType="num">
                                      <p:cBhvr>
                                        <p:cTn id="67" dur="1000" fill="hold"/>
                                        <p:tgtEl>
                                          <p:spTgt spid="2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6" grpId="0" animBg="1"/>
      <p:bldP spid="17" grpId="0"/>
      <p:bldP spid="19" grpId="0" animBg="1"/>
      <p:bldP spid="20" grpId="0"/>
      <p:bldP spid="22" grpId="0" animBg="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1|0.7|5.2"/>
</p:tagLst>
</file>

<file path=ppt/tags/tag10.xml><?xml version="1.0" encoding="utf-8"?>
<p:tagLst xmlns:a="http://schemas.openxmlformats.org/drawingml/2006/main" xmlns:r="http://schemas.openxmlformats.org/officeDocument/2006/relationships" xmlns:p="http://schemas.openxmlformats.org/presentationml/2006/main">
  <p:tag name="TIMING" val="|0.5|1.4|0.9|0.8|0.7|0.7"/>
</p:tagLst>
</file>

<file path=ppt/tags/tag11.xml><?xml version="1.0" encoding="utf-8"?>
<p:tagLst xmlns:a="http://schemas.openxmlformats.org/drawingml/2006/main" xmlns:r="http://schemas.openxmlformats.org/officeDocument/2006/relationships" xmlns:p="http://schemas.openxmlformats.org/presentationml/2006/main">
  <p:tag name="TIMING" val="|0.1|1.5|1.4|0.8|0.7|0.9|0.9|0.9|0.9|0.8|0.9"/>
</p:tagLst>
</file>

<file path=ppt/tags/tag12.xml><?xml version="1.0" encoding="utf-8"?>
<p:tagLst xmlns:a="http://schemas.openxmlformats.org/drawingml/2006/main" xmlns:r="http://schemas.openxmlformats.org/officeDocument/2006/relationships" xmlns:p="http://schemas.openxmlformats.org/presentationml/2006/main">
  <p:tag name="TIMING" val="|0.9|1"/>
</p:tagLst>
</file>

<file path=ppt/tags/tag13.xml><?xml version="1.0" encoding="utf-8"?>
<p:tagLst xmlns:a="http://schemas.openxmlformats.org/drawingml/2006/main" xmlns:r="http://schemas.openxmlformats.org/officeDocument/2006/relationships" xmlns:p="http://schemas.openxmlformats.org/presentationml/2006/main">
  <p:tag name="TIMING" val="|1.1|1.4|0.9|0.8|0.8|0.8|0.8|1.3|0.7|0.8|0.8|0.8|0.7|1.4|0.7|0.8|1.2|0.8"/>
</p:tagLst>
</file>

<file path=ppt/tags/tag14.xml><?xml version="1.0" encoding="utf-8"?>
<p:tagLst xmlns:a="http://schemas.openxmlformats.org/drawingml/2006/main" xmlns:r="http://schemas.openxmlformats.org/officeDocument/2006/relationships" xmlns:p="http://schemas.openxmlformats.org/presentationml/2006/main">
  <p:tag name="TIMING" val="|0.2|1.3|1|0.8|0.9|0.8|1.2|0.8|0.8|1.4|0.9|1|1.6|1.1"/>
</p:tagLst>
</file>

<file path=ppt/tags/tag15.xml><?xml version="1.0" encoding="utf-8"?>
<p:tagLst xmlns:a="http://schemas.openxmlformats.org/drawingml/2006/main" xmlns:r="http://schemas.openxmlformats.org/officeDocument/2006/relationships" xmlns:p="http://schemas.openxmlformats.org/presentationml/2006/main">
  <p:tag name="TIMING" val="|0.3|1.4|1.1|1.1|1"/>
</p:tagLst>
</file>

<file path=ppt/tags/tag16.xml><?xml version="1.0" encoding="utf-8"?>
<p:tagLst xmlns:a="http://schemas.openxmlformats.org/drawingml/2006/main" xmlns:r="http://schemas.openxmlformats.org/officeDocument/2006/relationships" xmlns:p="http://schemas.openxmlformats.org/presentationml/2006/main">
  <p:tag name="TIMING" val="|0.3|1.2"/>
</p:tagLst>
</file>

<file path=ppt/tags/tag17.xml><?xml version="1.0" encoding="utf-8"?>
<p:tagLst xmlns:a="http://schemas.openxmlformats.org/drawingml/2006/main" xmlns:r="http://schemas.openxmlformats.org/officeDocument/2006/relationships" xmlns:p="http://schemas.openxmlformats.org/presentationml/2006/main">
  <p:tag name="TIMING" val="|1|1.3|1.6|1.2|1|1.2|0.9"/>
</p:tagLst>
</file>

<file path=ppt/tags/tag18.xml><?xml version="1.0" encoding="utf-8"?>
<p:tagLst xmlns:a="http://schemas.openxmlformats.org/drawingml/2006/main" xmlns:r="http://schemas.openxmlformats.org/officeDocument/2006/relationships" xmlns:p="http://schemas.openxmlformats.org/presentationml/2006/main">
  <p:tag name="TIMING" val="|0.5|2.1|1.6|1|0.8|1.4|0.8|1.3|0.9|0.9|0.8|0.9|1"/>
</p:tagLst>
</file>

<file path=ppt/tags/tag19.xml><?xml version="1.0" encoding="utf-8"?>
<p:tagLst xmlns:a="http://schemas.openxmlformats.org/drawingml/2006/main" xmlns:r="http://schemas.openxmlformats.org/officeDocument/2006/relationships" xmlns:p="http://schemas.openxmlformats.org/presentationml/2006/main">
  <p:tag name="TIMING" val="|0.3|0.9"/>
</p:tagLst>
</file>

<file path=ppt/tags/tag2.xml><?xml version="1.0" encoding="utf-8"?>
<p:tagLst xmlns:a="http://schemas.openxmlformats.org/drawingml/2006/main" xmlns:r="http://schemas.openxmlformats.org/officeDocument/2006/relationships" xmlns:p="http://schemas.openxmlformats.org/presentationml/2006/main">
  <p:tag name="TIMING" val="|0.4|1|1.2"/>
</p:tagLst>
</file>

<file path=ppt/tags/tag20.xml><?xml version="1.0" encoding="utf-8"?>
<p:tagLst xmlns:a="http://schemas.openxmlformats.org/drawingml/2006/main" xmlns:r="http://schemas.openxmlformats.org/officeDocument/2006/relationships" xmlns:p="http://schemas.openxmlformats.org/presentationml/2006/main">
  <p:tag name="TIMING" val="|1.2|1.3"/>
</p:tagLst>
</file>

<file path=ppt/tags/tag21.xml><?xml version="1.0" encoding="utf-8"?>
<p:tagLst xmlns:a="http://schemas.openxmlformats.org/drawingml/2006/main" xmlns:r="http://schemas.openxmlformats.org/officeDocument/2006/relationships" xmlns:p="http://schemas.openxmlformats.org/presentationml/2006/main">
  <p:tag name="TIMING" val="|1|1.5"/>
</p:tagLst>
</file>

<file path=ppt/tags/tag22.xml><?xml version="1.0" encoding="utf-8"?>
<p:tagLst xmlns:a="http://schemas.openxmlformats.org/drawingml/2006/main" xmlns:r="http://schemas.openxmlformats.org/officeDocument/2006/relationships" xmlns:p="http://schemas.openxmlformats.org/presentationml/2006/main">
  <p:tag name="TIMING" val="|2.5|1.4|0.9|0.9|0.8|0.8|0.8"/>
</p:tagLst>
</file>

<file path=ppt/tags/tag23.xml><?xml version="1.0" encoding="utf-8"?>
<p:tagLst xmlns:a="http://schemas.openxmlformats.org/drawingml/2006/main" xmlns:r="http://schemas.openxmlformats.org/officeDocument/2006/relationships" xmlns:p="http://schemas.openxmlformats.org/presentationml/2006/main">
  <p:tag name="TIMING" val="|0.3|1.4|0.8|0.9|0.8|0.8|0.7|0.8|0.9|0.8|0.8"/>
</p:tagLst>
</file>

<file path=ppt/tags/tag24.xml><?xml version="1.0" encoding="utf-8"?>
<p:tagLst xmlns:a="http://schemas.openxmlformats.org/drawingml/2006/main" xmlns:r="http://schemas.openxmlformats.org/officeDocument/2006/relationships" xmlns:p="http://schemas.openxmlformats.org/presentationml/2006/main">
  <p:tag name="TIMING" val="|0.4|3.5"/>
</p:tagLst>
</file>

<file path=ppt/tags/tag3.xml><?xml version="1.0" encoding="utf-8"?>
<p:tagLst xmlns:a="http://schemas.openxmlformats.org/drawingml/2006/main" xmlns:r="http://schemas.openxmlformats.org/officeDocument/2006/relationships" xmlns:p="http://schemas.openxmlformats.org/presentationml/2006/main">
  <p:tag name="TIMING" val="|0.4|1"/>
</p:tagLst>
</file>

<file path=ppt/tags/tag4.xml><?xml version="1.0" encoding="utf-8"?>
<p:tagLst xmlns:a="http://schemas.openxmlformats.org/drawingml/2006/main" xmlns:r="http://schemas.openxmlformats.org/officeDocument/2006/relationships" xmlns:p="http://schemas.openxmlformats.org/presentationml/2006/main">
  <p:tag name="TIMING" val="|0.2|1|1.3|0.8|1.3"/>
</p:tagLst>
</file>

<file path=ppt/tags/tag5.xml><?xml version="1.0" encoding="utf-8"?>
<p:tagLst xmlns:a="http://schemas.openxmlformats.org/drawingml/2006/main" xmlns:r="http://schemas.openxmlformats.org/officeDocument/2006/relationships" xmlns:p="http://schemas.openxmlformats.org/presentationml/2006/main">
  <p:tag name="TIMING" val="|0.5|5.3|2.8|0.7|1|2.1|0.9|0.7|0.8|0.8|0.7|0.6|0.6"/>
</p:tagLst>
</file>

<file path=ppt/tags/tag6.xml><?xml version="1.0" encoding="utf-8"?>
<p:tagLst xmlns:a="http://schemas.openxmlformats.org/drawingml/2006/main" xmlns:r="http://schemas.openxmlformats.org/officeDocument/2006/relationships" xmlns:p="http://schemas.openxmlformats.org/presentationml/2006/main">
  <p:tag name="TIMING" val="|0.5|0.9|1.6|0.9|1"/>
</p:tagLst>
</file>

<file path=ppt/tags/tag7.xml><?xml version="1.0" encoding="utf-8"?>
<p:tagLst xmlns:a="http://schemas.openxmlformats.org/drawingml/2006/main" xmlns:r="http://schemas.openxmlformats.org/officeDocument/2006/relationships" xmlns:p="http://schemas.openxmlformats.org/presentationml/2006/main">
  <p:tag name="TIMING" val="|0.4|1.1"/>
</p:tagLst>
</file>

<file path=ppt/tags/tag8.xml><?xml version="1.0" encoding="utf-8"?>
<p:tagLst xmlns:a="http://schemas.openxmlformats.org/drawingml/2006/main" xmlns:r="http://schemas.openxmlformats.org/officeDocument/2006/relationships" xmlns:p="http://schemas.openxmlformats.org/presentationml/2006/main">
  <p:tag name="TIMING" val="|0.3|1.3|1.3|1.4|0.8"/>
</p:tagLst>
</file>

<file path=ppt/tags/tag9.xml><?xml version="1.0" encoding="utf-8"?>
<p:tagLst xmlns:a="http://schemas.openxmlformats.org/drawingml/2006/main" xmlns:r="http://schemas.openxmlformats.org/officeDocument/2006/relationships" xmlns:p="http://schemas.openxmlformats.org/presentationml/2006/main">
  <p:tag name="TIMING" val="|0.1|1.7|1|0.8|0.7|0.8|0.8|0.8"/>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3110</TotalTime>
  <Words>3041</Words>
  <Application>Microsoft Office PowerPoint</Application>
  <PresentationFormat>全屏显示(16:9)</PresentationFormat>
  <Paragraphs>302</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商业计划书PPT</vt:lpstr>
      <vt:lpstr>目   录 </vt:lpstr>
      <vt:lpstr>公司介绍</vt:lpstr>
      <vt:lpstr> 公司简介</vt:lpstr>
      <vt:lpstr>PowerPoint 演示文稿</vt:lpstr>
      <vt:lpstr> 股东实力</vt:lpstr>
      <vt:lpstr> 经营理念</vt:lpstr>
      <vt:lpstr>项目分析</vt:lpstr>
      <vt:lpstr> 产品服务</vt:lpstr>
      <vt:lpstr> 项目优势</vt:lpstr>
      <vt:lpstr>PowerPoint 演示文稿</vt:lpstr>
      <vt:lpstr> 资源优势</vt:lpstr>
      <vt:lpstr> 商业模式</vt:lpstr>
      <vt:lpstr>市场分析</vt:lpstr>
      <vt:lpstr> 市场调研</vt:lpstr>
      <vt:lpstr> 竞争对手分析</vt:lpstr>
      <vt:lpstr> 发展前景</vt:lpstr>
      <vt:lpstr>管理团队</vt:lpstr>
      <vt:lpstr> 团队简介</vt:lpstr>
      <vt:lpstr> 组织构建原则</vt:lpstr>
      <vt:lpstr>融资方案</vt:lpstr>
      <vt:lpstr> 项目启动预算</vt:lpstr>
      <vt:lpstr> 营利预估</vt:lpstr>
      <vt:lpstr>PowerPoint 演示文稿</vt:lpstr>
      <vt:lpstr> 融资计划</vt:lpstr>
      <vt:lpstr> 风险分析风险抵御</vt:lpstr>
      <vt:lpstr>感 谢 观 看</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cp:lastModifiedBy>Windows User</cp:lastModifiedBy>
  <cp:revision>84</cp:revision>
  <dcterms:created xsi:type="dcterms:W3CDTF">2014-12-20T13:05:45Z</dcterms:created>
  <dcterms:modified xsi:type="dcterms:W3CDTF">2018-11-13T14:18:47Z</dcterms:modified>
</cp:coreProperties>
</file>