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5" r:id="rId2"/>
  </p:sldMasterIdLst>
  <p:notesMasterIdLst>
    <p:notesMasterId r:id="rId31"/>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3" r:id="rId28"/>
    <p:sldId id="284" r:id="rId29"/>
    <p:sldId id="285"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15" autoAdjust="0"/>
    <p:restoredTop sz="94622" autoAdjust="0"/>
  </p:normalViewPr>
  <p:slideViewPr>
    <p:cSldViewPr snapToGrid="0">
      <p:cViewPr varScale="1">
        <p:scale>
          <a:sx n="76" d="100"/>
          <a:sy n="76" d="100"/>
        </p:scale>
        <p:origin x="-90" y="-858"/>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EDCD1B-837E-4323-9BAA-A7BD8D744941}" type="datetimeFigureOut">
              <a:rPr lang="zh-CN" altLang="en-US" smtClean="0"/>
              <a:t>2018/11/15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D68CBA-E2AD-4C43-965C-612071DAF388}" type="slidenum">
              <a:rPr lang="zh-CN" altLang="en-US" smtClean="0"/>
              <a:t>‹#›</a:t>
            </a:fld>
            <a:endParaRPr lang="zh-CN" altLang="en-US"/>
          </a:p>
        </p:txBody>
      </p:sp>
    </p:spTree>
    <p:extLst>
      <p:ext uri="{BB962C8B-B14F-4D97-AF65-F5344CB8AC3E}">
        <p14:creationId xmlns:p14="http://schemas.microsoft.com/office/powerpoint/2010/main" val="766143091"/>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solidFill>
                  <a:prstClr val="black"/>
                </a:solidFill>
              </a:rPr>
              <a:pPr/>
              <a:t>1</a:t>
            </a:fld>
            <a:endParaRPr lang="zh-CN" altLang="en-US">
              <a:solidFill>
                <a:prstClr val="black"/>
              </a:solidFill>
            </a:endParaRPr>
          </a:p>
        </p:txBody>
      </p:sp>
    </p:spTree>
    <p:extLst>
      <p:ext uri="{BB962C8B-B14F-4D97-AF65-F5344CB8AC3E}">
        <p14:creationId xmlns:p14="http://schemas.microsoft.com/office/powerpoint/2010/main" val="1759638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solidFill>
                  <a:prstClr val="black"/>
                </a:solidFill>
              </a:rPr>
              <a:pPr/>
              <a:t>10</a:t>
            </a:fld>
            <a:endParaRPr lang="zh-CN" altLang="en-US">
              <a:solidFill>
                <a:prstClr val="black"/>
              </a:solidFill>
            </a:endParaRPr>
          </a:p>
        </p:txBody>
      </p:sp>
    </p:spTree>
    <p:extLst>
      <p:ext uri="{BB962C8B-B14F-4D97-AF65-F5344CB8AC3E}">
        <p14:creationId xmlns:p14="http://schemas.microsoft.com/office/powerpoint/2010/main" val="1958321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9809976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16379306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solidFill>
                  <a:prstClr val="black"/>
                </a:solidFill>
              </a:rPr>
              <a:pPr/>
              <a:t>13</a:t>
            </a:fld>
            <a:endParaRPr lang="zh-CN" altLang="en-US">
              <a:solidFill>
                <a:prstClr val="black"/>
              </a:solidFill>
            </a:endParaRPr>
          </a:p>
        </p:txBody>
      </p:sp>
    </p:spTree>
    <p:extLst>
      <p:ext uri="{BB962C8B-B14F-4D97-AF65-F5344CB8AC3E}">
        <p14:creationId xmlns:p14="http://schemas.microsoft.com/office/powerpoint/2010/main" val="35667957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solidFill>
                  <a:prstClr val="black"/>
                </a:solidFill>
              </a:rPr>
              <a:pPr/>
              <a:t>14</a:t>
            </a:fld>
            <a:endParaRPr lang="zh-CN" altLang="en-US">
              <a:solidFill>
                <a:prstClr val="black"/>
              </a:solidFill>
            </a:endParaRPr>
          </a:p>
        </p:txBody>
      </p:sp>
    </p:spTree>
    <p:extLst>
      <p:ext uri="{BB962C8B-B14F-4D97-AF65-F5344CB8AC3E}">
        <p14:creationId xmlns:p14="http://schemas.microsoft.com/office/powerpoint/2010/main" val="37445314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solidFill>
                  <a:prstClr val="black"/>
                </a:solidFill>
              </a:rPr>
              <a:pPr/>
              <a:t>15</a:t>
            </a:fld>
            <a:endParaRPr lang="zh-CN" altLang="en-US">
              <a:solidFill>
                <a:prstClr val="black"/>
              </a:solidFill>
            </a:endParaRPr>
          </a:p>
        </p:txBody>
      </p:sp>
    </p:spTree>
    <p:extLst>
      <p:ext uri="{BB962C8B-B14F-4D97-AF65-F5344CB8AC3E}">
        <p14:creationId xmlns:p14="http://schemas.microsoft.com/office/powerpoint/2010/main" val="32235574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38596341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solidFill>
                  <a:prstClr val="black"/>
                </a:solidFill>
              </a:rPr>
              <a:pPr/>
              <a:t>17</a:t>
            </a:fld>
            <a:endParaRPr lang="zh-CN" altLang="en-US">
              <a:solidFill>
                <a:prstClr val="black"/>
              </a:solidFill>
            </a:endParaRPr>
          </a:p>
        </p:txBody>
      </p:sp>
    </p:spTree>
    <p:extLst>
      <p:ext uri="{BB962C8B-B14F-4D97-AF65-F5344CB8AC3E}">
        <p14:creationId xmlns:p14="http://schemas.microsoft.com/office/powerpoint/2010/main" val="39317159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solidFill>
                  <a:prstClr val="black"/>
                </a:solidFill>
              </a:rPr>
              <a:pPr/>
              <a:t>18</a:t>
            </a:fld>
            <a:endParaRPr lang="zh-CN" altLang="en-US">
              <a:solidFill>
                <a:prstClr val="black"/>
              </a:solidFill>
            </a:endParaRPr>
          </a:p>
        </p:txBody>
      </p:sp>
    </p:spTree>
    <p:extLst>
      <p:ext uri="{BB962C8B-B14F-4D97-AF65-F5344CB8AC3E}">
        <p14:creationId xmlns:p14="http://schemas.microsoft.com/office/powerpoint/2010/main" val="15064246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34340827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solidFill>
                  <a:prstClr val="black"/>
                </a:solidFill>
              </a:rPr>
              <a:pPr/>
              <a:t>2</a:t>
            </a:fld>
            <a:endParaRPr lang="zh-CN" altLang="en-US">
              <a:solidFill>
                <a:prstClr val="black"/>
              </a:solidFill>
            </a:endParaRPr>
          </a:p>
        </p:txBody>
      </p:sp>
    </p:spTree>
    <p:extLst>
      <p:ext uri="{BB962C8B-B14F-4D97-AF65-F5344CB8AC3E}">
        <p14:creationId xmlns:p14="http://schemas.microsoft.com/office/powerpoint/2010/main" val="4507115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solidFill>
                  <a:prstClr val="black"/>
                </a:solidFill>
              </a:rPr>
              <a:pPr/>
              <a:t>20</a:t>
            </a:fld>
            <a:endParaRPr lang="zh-CN" altLang="en-US">
              <a:solidFill>
                <a:prstClr val="black"/>
              </a:solidFill>
            </a:endParaRPr>
          </a:p>
        </p:txBody>
      </p:sp>
    </p:spTree>
    <p:extLst>
      <p:ext uri="{BB962C8B-B14F-4D97-AF65-F5344CB8AC3E}">
        <p14:creationId xmlns:p14="http://schemas.microsoft.com/office/powerpoint/2010/main" val="1116986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solidFill>
                  <a:prstClr val="black"/>
                </a:solidFill>
              </a:rPr>
              <a:pPr/>
              <a:t>21</a:t>
            </a:fld>
            <a:endParaRPr lang="zh-CN" altLang="en-US">
              <a:solidFill>
                <a:prstClr val="black"/>
              </a:solidFill>
            </a:endParaRPr>
          </a:p>
        </p:txBody>
      </p:sp>
    </p:spTree>
    <p:extLst>
      <p:ext uri="{BB962C8B-B14F-4D97-AF65-F5344CB8AC3E}">
        <p14:creationId xmlns:p14="http://schemas.microsoft.com/office/powerpoint/2010/main" val="15495060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39936016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solidFill>
                  <a:prstClr val="black"/>
                </a:solidFill>
              </a:rPr>
              <a:pPr/>
              <a:t>23</a:t>
            </a:fld>
            <a:endParaRPr lang="zh-CN" altLang="en-US">
              <a:solidFill>
                <a:prstClr val="black"/>
              </a:solidFill>
            </a:endParaRPr>
          </a:p>
        </p:txBody>
      </p:sp>
    </p:spTree>
    <p:extLst>
      <p:ext uri="{BB962C8B-B14F-4D97-AF65-F5344CB8AC3E}">
        <p14:creationId xmlns:p14="http://schemas.microsoft.com/office/powerpoint/2010/main" val="37003790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solidFill>
                  <a:prstClr val="black"/>
                </a:solidFill>
              </a:rPr>
              <a:pPr/>
              <a:t>24</a:t>
            </a:fld>
            <a:endParaRPr lang="zh-CN" altLang="en-US">
              <a:solidFill>
                <a:prstClr val="black"/>
              </a:solidFill>
            </a:endParaRPr>
          </a:p>
        </p:txBody>
      </p:sp>
    </p:spTree>
    <p:extLst>
      <p:ext uri="{BB962C8B-B14F-4D97-AF65-F5344CB8AC3E}">
        <p14:creationId xmlns:p14="http://schemas.microsoft.com/office/powerpoint/2010/main" val="14278085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solidFill>
                  <a:prstClr val="black"/>
                </a:solidFill>
              </a:rPr>
              <a:pPr/>
              <a:t>25</a:t>
            </a:fld>
            <a:endParaRPr lang="zh-CN" altLang="en-US">
              <a:solidFill>
                <a:prstClr val="black"/>
              </a:solidFill>
            </a:endParaRPr>
          </a:p>
        </p:txBody>
      </p:sp>
    </p:spTree>
    <p:extLst>
      <p:ext uri="{BB962C8B-B14F-4D97-AF65-F5344CB8AC3E}">
        <p14:creationId xmlns:p14="http://schemas.microsoft.com/office/powerpoint/2010/main" val="9364395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solidFill>
                  <a:prstClr val="black"/>
                </a:solidFill>
              </a:rPr>
              <a:pPr/>
              <a:t>26</a:t>
            </a:fld>
            <a:endParaRPr lang="zh-CN" altLang="en-US">
              <a:solidFill>
                <a:prstClr val="black"/>
              </a:solidFill>
            </a:endParaRPr>
          </a:p>
        </p:txBody>
      </p:sp>
    </p:spTree>
    <p:extLst>
      <p:ext uri="{BB962C8B-B14F-4D97-AF65-F5344CB8AC3E}">
        <p14:creationId xmlns:p14="http://schemas.microsoft.com/office/powerpoint/2010/main" val="42197789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solidFill>
                  <a:prstClr val="black"/>
                </a:solidFill>
              </a:rPr>
              <a:pPr/>
              <a:t>3</a:t>
            </a:fld>
            <a:endParaRPr lang="zh-CN" altLang="en-US">
              <a:solidFill>
                <a:prstClr val="black"/>
              </a:solidFill>
            </a:endParaRPr>
          </a:p>
        </p:txBody>
      </p:sp>
    </p:spTree>
    <p:extLst>
      <p:ext uri="{BB962C8B-B14F-4D97-AF65-F5344CB8AC3E}">
        <p14:creationId xmlns:p14="http://schemas.microsoft.com/office/powerpoint/2010/main" val="41006560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solidFill>
                  <a:prstClr val="black"/>
                </a:solidFill>
              </a:rPr>
              <a:pPr/>
              <a:t>4</a:t>
            </a:fld>
            <a:endParaRPr lang="zh-CN" altLang="en-US">
              <a:solidFill>
                <a:prstClr val="black"/>
              </a:solidFill>
            </a:endParaRPr>
          </a:p>
        </p:txBody>
      </p:sp>
    </p:spTree>
    <p:extLst>
      <p:ext uri="{BB962C8B-B14F-4D97-AF65-F5344CB8AC3E}">
        <p14:creationId xmlns:p14="http://schemas.microsoft.com/office/powerpoint/2010/main" val="15004185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10253210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32564884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13605147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961132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solidFill>
                  <a:prstClr val="black"/>
                </a:solidFill>
              </a:rPr>
              <a:pPr/>
              <a:t>9</a:t>
            </a:fld>
            <a:endParaRPr lang="zh-CN" altLang="en-US">
              <a:solidFill>
                <a:prstClr val="black"/>
              </a:solidFill>
            </a:endParaRPr>
          </a:p>
        </p:txBody>
      </p:sp>
    </p:spTree>
    <p:extLst>
      <p:ext uri="{BB962C8B-B14F-4D97-AF65-F5344CB8AC3E}">
        <p14:creationId xmlns:p14="http://schemas.microsoft.com/office/powerpoint/2010/main" val="22328169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1" y="2914651"/>
            <a:ext cx="6400800" cy="1314450"/>
          </a:xfrm>
        </p:spPr>
        <p:txBody>
          <a:bodyPr/>
          <a:lstStyle>
            <a:lvl1pPr marL="0" indent="0" algn="ctr">
              <a:buNone/>
              <a:defRPr>
                <a:solidFill>
                  <a:schemeClr val="tx1">
                    <a:tint val="75000"/>
                  </a:schemeClr>
                </a:solidFill>
              </a:defRPr>
            </a:lvl1pPr>
            <a:lvl2pPr marL="426365" indent="0" algn="ctr">
              <a:buNone/>
              <a:defRPr>
                <a:solidFill>
                  <a:schemeClr val="tx1">
                    <a:tint val="75000"/>
                  </a:schemeClr>
                </a:solidFill>
              </a:defRPr>
            </a:lvl2pPr>
            <a:lvl3pPr marL="852730" indent="0" algn="ctr">
              <a:buNone/>
              <a:defRPr>
                <a:solidFill>
                  <a:schemeClr val="tx1">
                    <a:tint val="75000"/>
                  </a:schemeClr>
                </a:solidFill>
              </a:defRPr>
            </a:lvl3pPr>
            <a:lvl4pPr marL="1279094" indent="0" algn="ctr">
              <a:buNone/>
              <a:defRPr>
                <a:solidFill>
                  <a:schemeClr val="tx1">
                    <a:tint val="75000"/>
                  </a:schemeClr>
                </a:solidFill>
              </a:defRPr>
            </a:lvl4pPr>
            <a:lvl5pPr marL="1705459" indent="0" algn="ctr">
              <a:buNone/>
              <a:defRPr>
                <a:solidFill>
                  <a:schemeClr val="tx1">
                    <a:tint val="75000"/>
                  </a:schemeClr>
                </a:solidFill>
              </a:defRPr>
            </a:lvl5pPr>
            <a:lvl6pPr marL="2131824" indent="0" algn="ctr">
              <a:buNone/>
              <a:defRPr>
                <a:solidFill>
                  <a:schemeClr val="tx1">
                    <a:tint val="75000"/>
                  </a:schemeClr>
                </a:solidFill>
              </a:defRPr>
            </a:lvl6pPr>
            <a:lvl7pPr marL="2558189" indent="0" algn="ctr">
              <a:buNone/>
              <a:defRPr>
                <a:solidFill>
                  <a:schemeClr val="tx1">
                    <a:tint val="75000"/>
                  </a:schemeClr>
                </a:solidFill>
              </a:defRPr>
            </a:lvl7pPr>
            <a:lvl8pPr marL="2984553" indent="0" algn="ctr">
              <a:buNone/>
              <a:defRPr>
                <a:solidFill>
                  <a:schemeClr val="tx1">
                    <a:tint val="75000"/>
                  </a:schemeClr>
                </a:solidFill>
              </a:defRPr>
            </a:lvl8pPr>
            <a:lvl9pPr marL="3410918"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94692E2-2E36-4BA6-BF46-F8FA43FD31EF}"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6763B8D0-EB74-4420-911C-521F82DBBEC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43360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94692E2-2E36-4BA6-BF46-F8FA43FD31EF}"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6763B8D0-EB74-4420-911C-521F82DBBEC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8708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94692E2-2E36-4BA6-BF46-F8FA43FD31EF}"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6763B8D0-EB74-4420-911C-521F82DBBEC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62472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mp; Subtitle">
    <p:spTree>
      <p:nvGrpSpPr>
        <p:cNvPr id="1" name=""/>
        <p:cNvGrpSpPr/>
        <p:nvPr/>
      </p:nvGrpSpPr>
      <p:grpSpPr>
        <a:xfrm>
          <a:off x="0" y="0"/>
          <a:ext cx="0" cy="0"/>
          <a:chOff x="0" y="0"/>
          <a:chExt cx="0" cy="0"/>
        </a:xfrm>
      </p:grpSpPr>
      <p:sp>
        <p:nvSpPr>
          <p:cNvPr id="20" name="Shape 20"/>
          <p:cNvSpPr>
            <a:spLocks noGrp="1"/>
          </p:cNvSpPr>
          <p:nvPr>
            <p:ph idx="3"/>
          </p:nvPr>
        </p:nvSpPr>
        <p:spPr>
          <a:xfrm>
            <a:off x="666750" y="666751"/>
            <a:ext cx="7810500" cy="3805237"/>
          </a:xfrm>
          <a:prstGeom prst="rect">
            <a:avLst/>
          </a:prstGeom>
        </p:spPr>
        <p:txBody>
          <a:bodyPr anchor="ctr"/>
          <a:lstStyle/>
          <a:p>
            <a:pPr lvl="0" defTabSz="319758">
              <a:defRPr sz="5600">
                <a:latin typeface="Gill Sans"/>
                <a:ea typeface="Gill Sans"/>
                <a:cs typeface="Gill Sans"/>
                <a:sym typeface="Gill Sans"/>
              </a:defRPr>
            </a:pPr>
            <a:endParaRPr dirty="0"/>
          </a:p>
        </p:txBody>
      </p:sp>
    </p:spTree>
    <p:extLst>
      <p:ext uri="{BB962C8B-B14F-4D97-AF65-F5344CB8AC3E}">
        <p14:creationId xmlns:p14="http://schemas.microsoft.com/office/powerpoint/2010/main" val="2048652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54959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33393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55219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4186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56466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3679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68895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94692E2-2E36-4BA6-BF46-F8FA43FD31EF}"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6763B8D0-EB74-4420-911C-521F82DBBEC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29194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87834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8729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71510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8590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3766"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883">
                <a:solidFill>
                  <a:schemeClr val="tx1">
                    <a:tint val="75000"/>
                  </a:schemeClr>
                </a:solidFill>
              </a:defRPr>
            </a:lvl1pPr>
            <a:lvl2pPr marL="426365" indent="0">
              <a:buNone/>
              <a:defRPr sz="1688">
                <a:solidFill>
                  <a:schemeClr val="tx1">
                    <a:tint val="75000"/>
                  </a:schemeClr>
                </a:solidFill>
              </a:defRPr>
            </a:lvl2pPr>
            <a:lvl3pPr marL="852730" indent="0">
              <a:buNone/>
              <a:defRPr sz="1493">
                <a:solidFill>
                  <a:schemeClr val="tx1">
                    <a:tint val="75000"/>
                  </a:schemeClr>
                </a:solidFill>
              </a:defRPr>
            </a:lvl3pPr>
            <a:lvl4pPr marL="1279094" indent="0">
              <a:buNone/>
              <a:defRPr sz="1299">
                <a:solidFill>
                  <a:schemeClr val="tx1">
                    <a:tint val="75000"/>
                  </a:schemeClr>
                </a:solidFill>
              </a:defRPr>
            </a:lvl4pPr>
            <a:lvl5pPr marL="1705459" indent="0">
              <a:buNone/>
              <a:defRPr sz="1299">
                <a:solidFill>
                  <a:schemeClr val="tx1">
                    <a:tint val="75000"/>
                  </a:schemeClr>
                </a:solidFill>
              </a:defRPr>
            </a:lvl5pPr>
            <a:lvl6pPr marL="2131824" indent="0">
              <a:buNone/>
              <a:defRPr sz="1299">
                <a:solidFill>
                  <a:schemeClr val="tx1">
                    <a:tint val="75000"/>
                  </a:schemeClr>
                </a:solidFill>
              </a:defRPr>
            </a:lvl6pPr>
            <a:lvl7pPr marL="2558189" indent="0">
              <a:buNone/>
              <a:defRPr sz="1299">
                <a:solidFill>
                  <a:schemeClr val="tx1">
                    <a:tint val="75000"/>
                  </a:schemeClr>
                </a:solidFill>
              </a:defRPr>
            </a:lvl7pPr>
            <a:lvl8pPr marL="2984553" indent="0">
              <a:buNone/>
              <a:defRPr sz="1299">
                <a:solidFill>
                  <a:schemeClr val="tx1">
                    <a:tint val="75000"/>
                  </a:schemeClr>
                </a:solidFill>
              </a:defRPr>
            </a:lvl8pPr>
            <a:lvl9pPr marL="3410918" indent="0">
              <a:buNone/>
              <a:defRPr sz="1299">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94692E2-2E36-4BA6-BF46-F8FA43FD31EF}"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6763B8D0-EB74-4420-911C-521F82DBBEC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0547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2" y="900115"/>
            <a:ext cx="4038600" cy="2545556"/>
          </a:xfrm>
        </p:spPr>
        <p:txBody>
          <a:bodyPr/>
          <a:lstStyle>
            <a:lvl1pPr>
              <a:defRPr sz="2597"/>
            </a:lvl1pPr>
            <a:lvl2pPr>
              <a:defRPr sz="2273"/>
            </a:lvl2pPr>
            <a:lvl3pPr>
              <a:defRPr sz="1883"/>
            </a:lvl3pPr>
            <a:lvl4pPr>
              <a:defRPr sz="1688"/>
            </a:lvl4pPr>
            <a:lvl5pPr>
              <a:defRPr sz="1688"/>
            </a:lvl5pPr>
            <a:lvl6pPr>
              <a:defRPr sz="1688"/>
            </a:lvl6pPr>
            <a:lvl7pPr>
              <a:defRPr sz="1688"/>
            </a:lvl7pPr>
            <a:lvl8pPr>
              <a:defRPr sz="1688"/>
            </a:lvl8pPr>
            <a:lvl9pPr>
              <a:defRPr sz="1688"/>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1" y="900115"/>
            <a:ext cx="4038600" cy="2545556"/>
          </a:xfrm>
        </p:spPr>
        <p:txBody>
          <a:bodyPr/>
          <a:lstStyle>
            <a:lvl1pPr>
              <a:defRPr sz="2597"/>
            </a:lvl1pPr>
            <a:lvl2pPr>
              <a:defRPr sz="2273"/>
            </a:lvl2pPr>
            <a:lvl3pPr>
              <a:defRPr sz="1883"/>
            </a:lvl3pPr>
            <a:lvl4pPr>
              <a:defRPr sz="1688"/>
            </a:lvl4pPr>
            <a:lvl5pPr>
              <a:defRPr sz="1688"/>
            </a:lvl5pPr>
            <a:lvl6pPr>
              <a:defRPr sz="1688"/>
            </a:lvl6pPr>
            <a:lvl7pPr>
              <a:defRPr sz="1688"/>
            </a:lvl7pPr>
            <a:lvl8pPr>
              <a:defRPr sz="1688"/>
            </a:lvl8pPr>
            <a:lvl9pPr>
              <a:defRPr sz="1688"/>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94692E2-2E36-4BA6-BF46-F8FA43FD31EF}"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6763B8D0-EB74-4420-911C-521F82DBBEC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0340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1" y="1151336"/>
            <a:ext cx="4040188" cy="479822"/>
          </a:xfrm>
        </p:spPr>
        <p:txBody>
          <a:bodyPr anchor="b"/>
          <a:lstStyle>
            <a:lvl1pPr marL="0" indent="0">
              <a:buNone/>
              <a:defRPr sz="2273" b="1"/>
            </a:lvl1pPr>
            <a:lvl2pPr marL="426365" indent="0">
              <a:buNone/>
              <a:defRPr sz="1883" b="1"/>
            </a:lvl2pPr>
            <a:lvl3pPr marL="852730" indent="0">
              <a:buNone/>
              <a:defRPr sz="1688" b="1"/>
            </a:lvl3pPr>
            <a:lvl4pPr marL="1279094" indent="0">
              <a:buNone/>
              <a:defRPr sz="1493" b="1"/>
            </a:lvl4pPr>
            <a:lvl5pPr marL="1705459" indent="0">
              <a:buNone/>
              <a:defRPr sz="1493" b="1"/>
            </a:lvl5pPr>
            <a:lvl6pPr marL="2131824" indent="0">
              <a:buNone/>
              <a:defRPr sz="1493" b="1"/>
            </a:lvl6pPr>
            <a:lvl7pPr marL="2558189" indent="0">
              <a:buNone/>
              <a:defRPr sz="1493" b="1"/>
            </a:lvl7pPr>
            <a:lvl8pPr marL="2984553" indent="0">
              <a:buNone/>
              <a:defRPr sz="1493" b="1"/>
            </a:lvl8pPr>
            <a:lvl9pPr marL="3410918" indent="0">
              <a:buNone/>
              <a:defRPr sz="1493" b="1"/>
            </a:lvl9pPr>
          </a:lstStyle>
          <a:p>
            <a:pPr lvl="0"/>
            <a:r>
              <a:rPr lang="zh-CN" altLang="en-US" smtClean="0"/>
              <a:t>单击此处编辑母版文本样式</a:t>
            </a:r>
          </a:p>
        </p:txBody>
      </p:sp>
      <p:sp>
        <p:nvSpPr>
          <p:cNvPr id="4" name="内容占位符 3"/>
          <p:cNvSpPr>
            <a:spLocks noGrp="1"/>
          </p:cNvSpPr>
          <p:nvPr>
            <p:ph sz="half" idx="2"/>
          </p:nvPr>
        </p:nvSpPr>
        <p:spPr>
          <a:xfrm>
            <a:off x="457201" y="1631156"/>
            <a:ext cx="4040188" cy="2963466"/>
          </a:xfrm>
        </p:spPr>
        <p:txBody>
          <a:bodyPr/>
          <a:lstStyle>
            <a:lvl1pPr>
              <a:defRPr sz="2273"/>
            </a:lvl1pPr>
            <a:lvl2pPr>
              <a:defRPr sz="1883"/>
            </a:lvl2pPr>
            <a:lvl3pPr>
              <a:defRPr sz="1688"/>
            </a:lvl3pPr>
            <a:lvl4pPr>
              <a:defRPr sz="1493"/>
            </a:lvl4pPr>
            <a:lvl5pPr>
              <a:defRPr sz="1493"/>
            </a:lvl5pPr>
            <a:lvl6pPr>
              <a:defRPr sz="1493"/>
            </a:lvl6pPr>
            <a:lvl7pPr>
              <a:defRPr sz="1493"/>
            </a:lvl7pPr>
            <a:lvl8pPr>
              <a:defRPr sz="1493"/>
            </a:lvl8pPr>
            <a:lvl9pPr>
              <a:defRPr sz="1493"/>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6"/>
            <a:ext cx="4041775" cy="479822"/>
          </a:xfrm>
        </p:spPr>
        <p:txBody>
          <a:bodyPr anchor="b"/>
          <a:lstStyle>
            <a:lvl1pPr marL="0" indent="0">
              <a:buNone/>
              <a:defRPr sz="2273" b="1"/>
            </a:lvl1pPr>
            <a:lvl2pPr marL="426365" indent="0">
              <a:buNone/>
              <a:defRPr sz="1883" b="1"/>
            </a:lvl2pPr>
            <a:lvl3pPr marL="852730" indent="0">
              <a:buNone/>
              <a:defRPr sz="1688" b="1"/>
            </a:lvl3pPr>
            <a:lvl4pPr marL="1279094" indent="0">
              <a:buNone/>
              <a:defRPr sz="1493" b="1"/>
            </a:lvl4pPr>
            <a:lvl5pPr marL="1705459" indent="0">
              <a:buNone/>
              <a:defRPr sz="1493" b="1"/>
            </a:lvl5pPr>
            <a:lvl6pPr marL="2131824" indent="0">
              <a:buNone/>
              <a:defRPr sz="1493" b="1"/>
            </a:lvl6pPr>
            <a:lvl7pPr marL="2558189" indent="0">
              <a:buNone/>
              <a:defRPr sz="1493" b="1"/>
            </a:lvl7pPr>
            <a:lvl8pPr marL="2984553" indent="0">
              <a:buNone/>
              <a:defRPr sz="1493" b="1"/>
            </a:lvl8pPr>
            <a:lvl9pPr marL="3410918" indent="0">
              <a:buNone/>
              <a:defRPr sz="1493"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273"/>
            </a:lvl1pPr>
            <a:lvl2pPr>
              <a:defRPr sz="1883"/>
            </a:lvl2pPr>
            <a:lvl3pPr>
              <a:defRPr sz="1688"/>
            </a:lvl3pPr>
            <a:lvl4pPr>
              <a:defRPr sz="1493"/>
            </a:lvl4pPr>
            <a:lvl5pPr>
              <a:defRPr sz="1493"/>
            </a:lvl5pPr>
            <a:lvl6pPr>
              <a:defRPr sz="1493"/>
            </a:lvl6pPr>
            <a:lvl7pPr>
              <a:defRPr sz="1493"/>
            </a:lvl7pPr>
            <a:lvl8pPr>
              <a:defRPr sz="1493"/>
            </a:lvl8pPr>
            <a:lvl9pPr>
              <a:defRPr sz="1493"/>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94692E2-2E36-4BA6-BF46-F8FA43FD31EF}"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6763B8D0-EB74-4420-911C-521F82DBBEC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8803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94692E2-2E36-4BA6-BF46-F8FA43FD31EF}"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6763B8D0-EB74-4420-911C-521F82DBBEC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7692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94692E2-2E36-4BA6-BF46-F8FA43FD31EF}"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6763B8D0-EB74-4420-911C-521F82DBBEC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260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7"/>
            <a:ext cx="3008313" cy="871538"/>
          </a:xfrm>
        </p:spPr>
        <p:txBody>
          <a:bodyPr anchor="b"/>
          <a:lstStyle>
            <a:lvl1pPr algn="l">
              <a:defRPr sz="1883"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1" y="204789"/>
            <a:ext cx="5111750" cy="4389835"/>
          </a:xfrm>
        </p:spPr>
        <p:txBody>
          <a:bodyPr/>
          <a:lstStyle>
            <a:lvl1pPr>
              <a:defRPr sz="2987"/>
            </a:lvl1pPr>
            <a:lvl2pPr>
              <a:defRPr sz="2597"/>
            </a:lvl2pPr>
            <a:lvl3pPr>
              <a:defRPr sz="2273"/>
            </a:lvl3pPr>
            <a:lvl4pPr>
              <a:defRPr sz="1883"/>
            </a:lvl4pPr>
            <a:lvl5pPr>
              <a:defRPr sz="1883"/>
            </a:lvl5pPr>
            <a:lvl6pPr>
              <a:defRPr sz="1883"/>
            </a:lvl6pPr>
            <a:lvl7pPr>
              <a:defRPr sz="1883"/>
            </a:lvl7pPr>
            <a:lvl8pPr>
              <a:defRPr sz="1883"/>
            </a:lvl8pPr>
            <a:lvl9pPr>
              <a:defRPr sz="1883"/>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2" y="1076327"/>
            <a:ext cx="3008313" cy="3518297"/>
          </a:xfrm>
        </p:spPr>
        <p:txBody>
          <a:bodyPr/>
          <a:lstStyle>
            <a:lvl1pPr marL="0" indent="0">
              <a:buNone/>
              <a:defRPr sz="1299"/>
            </a:lvl1pPr>
            <a:lvl2pPr marL="426365" indent="0">
              <a:buNone/>
              <a:defRPr sz="1104"/>
            </a:lvl2pPr>
            <a:lvl3pPr marL="852730" indent="0">
              <a:buNone/>
              <a:defRPr sz="909"/>
            </a:lvl3pPr>
            <a:lvl4pPr marL="1279094" indent="0">
              <a:buNone/>
              <a:defRPr sz="844"/>
            </a:lvl4pPr>
            <a:lvl5pPr marL="1705459" indent="0">
              <a:buNone/>
              <a:defRPr sz="844"/>
            </a:lvl5pPr>
            <a:lvl6pPr marL="2131824" indent="0">
              <a:buNone/>
              <a:defRPr sz="844"/>
            </a:lvl6pPr>
            <a:lvl7pPr marL="2558189" indent="0">
              <a:buNone/>
              <a:defRPr sz="844"/>
            </a:lvl7pPr>
            <a:lvl8pPr marL="2984553" indent="0">
              <a:buNone/>
              <a:defRPr sz="844"/>
            </a:lvl8pPr>
            <a:lvl9pPr marL="3410918" indent="0">
              <a:buNone/>
              <a:defRPr sz="844"/>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94692E2-2E36-4BA6-BF46-F8FA43FD31EF}"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6763B8D0-EB74-4420-911C-521F82DBBEC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5821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9" y="3600450"/>
            <a:ext cx="5486400" cy="425054"/>
          </a:xfrm>
        </p:spPr>
        <p:txBody>
          <a:bodyPr anchor="b"/>
          <a:lstStyle>
            <a:lvl1pPr algn="l">
              <a:defRPr sz="1883"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9" y="459582"/>
            <a:ext cx="5486400" cy="3086100"/>
          </a:xfrm>
        </p:spPr>
        <p:txBody>
          <a:bodyPr/>
          <a:lstStyle>
            <a:lvl1pPr marL="0" indent="0">
              <a:buNone/>
              <a:defRPr sz="2987"/>
            </a:lvl1pPr>
            <a:lvl2pPr marL="426365" indent="0">
              <a:buNone/>
              <a:defRPr sz="2597"/>
            </a:lvl2pPr>
            <a:lvl3pPr marL="852730" indent="0">
              <a:buNone/>
              <a:defRPr sz="2273"/>
            </a:lvl3pPr>
            <a:lvl4pPr marL="1279094" indent="0">
              <a:buNone/>
              <a:defRPr sz="1883"/>
            </a:lvl4pPr>
            <a:lvl5pPr marL="1705459" indent="0">
              <a:buNone/>
              <a:defRPr sz="1883"/>
            </a:lvl5pPr>
            <a:lvl6pPr marL="2131824" indent="0">
              <a:buNone/>
              <a:defRPr sz="1883"/>
            </a:lvl6pPr>
            <a:lvl7pPr marL="2558189" indent="0">
              <a:buNone/>
              <a:defRPr sz="1883"/>
            </a:lvl7pPr>
            <a:lvl8pPr marL="2984553" indent="0">
              <a:buNone/>
              <a:defRPr sz="1883"/>
            </a:lvl8pPr>
            <a:lvl9pPr marL="3410918" indent="0">
              <a:buNone/>
              <a:defRPr sz="1883"/>
            </a:lvl9pPr>
          </a:lstStyle>
          <a:p>
            <a:endParaRPr lang="zh-CN" altLang="en-US"/>
          </a:p>
        </p:txBody>
      </p:sp>
      <p:sp>
        <p:nvSpPr>
          <p:cNvPr id="4" name="文本占位符 3"/>
          <p:cNvSpPr>
            <a:spLocks noGrp="1"/>
          </p:cNvSpPr>
          <p:nvPr>
            <p:ph type="body" sz="half" idx="2"/>
          </p:nvPr>
        </p:nvSpPr>
        <p:spPr>
          <a:xfrm>
            <a:off x="1792289" y="4025505"/>
            <a:ext cx="5486400" cy="603646"/>
          </a:xfrm>
        </p:spPr>
        <p:txBody>
          <a:bodyPr/>
          <a:lstStyle>
            <a:lvl1pPr marL="0" indent="0">
              <a:buNone/>
              <a:defRPr sz="1299"/>
            </a:lvl1pPr>
            <a:lvl2pPr marL="426365" indent="0">
              <a:buNone/>
              <a:defRPr sz="1104"/>
            </a:lvl2pPr>
            <a:lvl3pPr marL="852730" indent="0">
              <a:buNone/>
              <a:defRPr sz="909"/>
            </a:lvl3pPr>
            <a:lvl4pPr marL="1279094" indent="0">
              <a:buNone/>
              <a:defRPr sz="844"/>
            </a:lvl4pPr>
            <a:lvl5pPr marL="1705459" indent="0">
              <a:buNone/>
              <a:defRPr sz="844"/>
            </a:lvl5pPr>
            <a:lvl6pPr marL="2131824" indent="0">
              <a:buNone/>
              <a:defRPr sz="844"/>
            </a:lvl6pPr>
            <a:lvl7pPr marL="2558189" indent="0">
              <a:buNone/>
              <a:defRPr sz="844"/>
            </a:lvl7pPr>
            <a:lvl8pPr marL="2984553" indent="0">
              <a:buNone/>
              <a:defRPr sz="844"/>
            </a:lvl8pPr>
            <a:lvl9pPr marL="3410918" indent="0">
              <a:buNone/>
              <a:defRPr sz="844"/>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94692E2-2E36-4BA6-BF46-F8FA43FD31EF}"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6763B8D0-EB74-4420-911C-521F82DBBEC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5856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10" name="矩形 9"/>
          <p:cNvSpPr/>
          <p:nvPr userDrawn="1"/>
        </p:nvSpPr>
        <p:spPr>
          <a:xfrm>
            <a:off x="6734422" y="4804307"/>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标题占位符 1"/>
          <p:cNvSpPr>
            <a:spLocks noGrp="1"/>
          </p:cNvSpPr>
          <p:nvPr>
            <p:ph type="title"/>
          </p:nvPr>
        </p:nvSpPr>
        <p:spPr>
          <a:xfrm>
            <a:off x="457200" y="205979"/>
            <a:ext cx="8229600" cy="857250"/>
          </a:xfrm>
          <a:prstGeom prst="rect">
            <a:avLst/>
          </a:prstGeom>
        </p:spPr>
        <p:txBody>
          <a:bodyPr vert="horz" lIns="131330" tIns="65665" rIns="131330" bIns="6566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2"/>
            <a:ext cx="8229600" cy="3394471"/>
          </a:xfrm>
          <a:prstGeom prst="rect">
            <a:avLst/>
          </a:prstGeom>
        </p:spPr>
        <p:txBody>
          <a:bodyPr vert="horz" lIns="131330" tIns="65665" rIns="131330" bIns="6566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1" y="4767263"/>
            <a:ext cx="2133600" cy="273844"/>
          </a:xfrm>
          <a:prstGeom prst="rect">
            <a:avLst/>
          </a:prstGeom>
        </p:spPr>
        <p:txBody>
          <a:bodyPr vert="horz" lIns="131330" tIns="65665" rIns="131330" bIns="65665" rtlCol="0" anchor="ctr"/>
          <a:lstStyle>
            <a:lvl1pPr algn="l">
              <a:defRPr sz="1104">
                <a:solidFill>
                  <a:schemeClr val="tx1">
                    <a:tint val="75000"/>
                  </a:schemeClr>
                </a:solidFill>
              </a:defRPr>
            </a:lvl1pPr>
          </a:lstStyle>
          <a:p>
            <a:pPr defTabSz="868489"/>
            <a:fld id="{294692E2-2E36-4BA6-BF46-F8FA43FD31EF}" type="datetimeFigureOut">
              <a:rPr lang="zh-CN" altLang="en-US" smtClean="0">
                <a:solidFill>
                  <a:prstClr val="black">
                    <a:tint val="75000"/>
                  </a:prstClr>
                </a:solidFill>
              </a:rPr>
              <a:pPr defTabSz="868489"/>
              <a:t>2018/11/15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1" y="4767263"/>
            <a:ext cx="2895600" cy="273844"/>
          </a:xfrm>
          <a:prstGeom prst="rect">
            <a:avLst/>
          </a:prstGeom>
        </p:spPr>
        <p:txBody>
          <a:bodyPr vert="horz" lIns="131330" tIns="65665" rIns="131330" bIns="65665" rtlCol="0" anchor="ctr"/>
          <a:lstStyle>
            <a:lvl1pPr algn="ctr">
              <a:defRPr sz="1104">
                <a:solidFill>
                  <a:schemeClr val="tx1">
                    <a:tint val="75000"/>
                  </a:schemeClr>
                </a:solidFill>
              </a:defRPr>
            </a:lvl1pPr>
          </a:lstStyle>
          <a:p>
            <a:pPr defTabSz="868489"/>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2" y="4767263"/>
            <a:ext cx="2133600" cy="273844"/>
          </a:xfrm>
          <a:prstGeom prst="rect">
            <a:avLst/>
          </a:prstGeom>
        </p:spPr>
        <p:txBody>
          <a:bodyPr vert="horz" lIns="131330" tIns="65665" rIns="131330" bIns="65665" rtlCol="0" anchor="ctr"/>
          <a:lstStyle>
            <a:lvl1pPr algn="r">
              <a:defRPr sz="1104">
                <a:solidFill>
                  <a:schemeClr val="tx1">
                    <a:tint val="75000"/>
                  </a:schemeClr>
                </a:solidFill>
              </a:defRPr>
            </a:lvl1pPr>
          </a:lstStyle>
          <a:p>
            <a:pPr defTabSz="868489"/>
            <a:fld id="{6763B8D0-EB74-4420-911C-521F82DBBECC}" type="slidenum">
              <a:rPr lang="zh-CN" altLang="en-US" smtClean="0">
                <a:solidFill>
                  <a:prstClr val="black">
                    <a:tint val="75000"/>
                  </a:prstClr>
                </a:solidFill>
              </a:rPr>
              <a:pPr defTabSz="868489"/>
              <a:t>‹#›</a:t>
            </a:fld>
            <a:endParaRPr lang="zh-CN" altLang="en-US">
              <a:solidFill>
                <a:prstClr val="black">
                  <a:tint val="75000"/>
                </a:prstClr>
              </a:solidFill>
            </a:endParaRPr>
          </a:p>
        </p:txBody>
      </p:sp>
      <p:pic>
        <p:nvPicPr>
          <p:cNvPr id="7" name="图片 6"/>
          <p:cNvPicPr>
            <a:picLocks noChangeAspect="1"/>
          </p:cNvPicPr>
          <p:nvPr userDrawn="1"/>
        </p:nvPicPr>
        <p:blipFill>
          <a:blip r:embed="rId15"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8" name="矩形 7"/>
          <p:cNvSpPr/>
          <p:nvPr userDrawn="1"/>
        </p:nvSpPr>
        <p:spPr>
          <a:xfrm>
            <a:off x="0" y="0"/>
            <a:ext cx="9144000" cy="5143500"/>
          </a:xfrm>
          <a:prstGeom prst="rect">
            <a:avLst/>
          </a:prstGeom>
          <a:solidFill>
            <a:schemeClr val="bg1">
              <a:alpha val="74000"/>
            </a:schemeClr>
          </a:solidFill>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defTabSz="868489"/>
            <a:endParaRPr lang="zh-CN" altLang="en-US" sz="1719">
              <a:solidFill>
                <a:prstClr val="white"/>
              </a:solidFill>
            </a:endParaRPr>
          </a:p>
        </p:txBody>
      </p:sp>
    </p:spTree>
    <p:extLst>
      <p:ext uri="{BB962C8B-B14F-4D97-AF65-F5344CB8AC3E}">
        <p14:creationId xmlns:p14="http://schemas.microsoft.com/office/powerpoint/2010/main" val="356732572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ctr" defTabSz="852730" rtl="0" eaLnBrk="1" latinLnBrk="0" hangingPunct="1">
        <a:spcBef>
          <a:spcPct val="0"/>
        </a:spcBef>
        <a:buNone/>
        <a:defRPr sz="4091" kern="1200">
          <a:solidFill>
            <a:schemeClr val="tx1"/>
          </a:solidFill>
          <a:latin typeface="+mj-lt"/>
          <a:ea typeface="+mj-ea"/>
          <a:cs typeface="+mj-cs"/>
        </a:defRPr>
      </a:lvl1pPr>
    </p:titleStyle>
    <p:bodyStyle>
      <a:lvl1pPr marL="319773" indent="-319773" algn="l" defTabSz="852730" rtl="0" eaLnBrk="1" latinLnBrk="0" hangingPunct="1">
        <a:spcBef>
          <a:spcPct val="20000"/>
        </a:spcBef>
        <a:buFont typeface="Arial" panose="020B0604020202020204" pitchFamily="34" charset="0"/>
        <a:buChar char="•"/>
        <a:defRPr sz="2987" kern="1200">
          <a:solidFill>
            <a:schemeClr val="tx1"/>
          </a:solidFill>
          <a:latin typeface="+mn-lt"/>
          <a:ea typeface="+mn-ea"/>
          <a:cs typeface="+mn-cs"/>
        </a:defRPr>
      </a:lvl1pPr>
      <a:lvl2pPr marL="692843" indent="-266478" algn="l" defTabSz="852730" rtl="0" eaLnBrk="1" latinLnBrk="0" hangingPunct="1">
        <a:spcBef>
          <a:spcPct val="20000"/>
        </a:spcBef>
        <a:buFont typeface="Arial" panose="020B0604020202020204" pitchFamily="34" charset="0"/>
        <a:buChar char="–"/>
        <a:defRPr sz="2597" kern="1200">
          <a:solidFill>
            <a:schemeClr val="tx1"/>
          </a:solidFill>
          <a:latin typeface="+mn-lt"/>
          <a:ea typeface="+mn-ea"/>
          <a:cs typeface="+mn-cs"/>
        </a:defRPr>
      </a:lvl2pPr>
      <a:lvl3pPr marL="1065912" indent="-213183" algn="l" defTabSz="852730" rtl="0" eaLnBrk="1" latinLnBrk="0" hangingPunct="1">
        <a:spcBef>
          <a:spcPct val="20000"/>
        </a:spcBef>
        <a:buFont typeface="Arial" panose="020B0604020202020204" pitchFamily="34" charset="0"/>
        <a:buChar char="•"/>
        <a:defRPr sz="2273" kern="1200">
          <a:solidFill>
            <a:schemeClr val="tx1"/>
          </a:solidFill>
          <a:latin typeface="+mn-lt"/>
          <a:ea typeface="+mn-ea"/>
          <a:cs typeface="+mn-cs"/>
        </a:defRPr>
      </a:lvl3pPr>
      <a:lvl4pPr marL="1492276" indent="-213183" algn="l" defTabSz="852730" rtl="0" eaLnBrk="1" latinLnBrk="0" hangingPunct="1">
        <a:spcBef>
          <a:spcPct val="20000"/>
        </a:spcBef>
        <a:buFont typeface="Arial" panose="020B0604020202020204" pitchFamily="34" charset="0"/>
        <a:buChar char="–"/>
        <a:defRPr sz="1883" kern="1200">
          <a:solidFill>
            <a:schemeClr val="tx1"/>
          </a:solidFill>
          <a:latin typeface="+mn-lt"/>
          <a:ea typeface="+mn-ea"/>
          <a:cs typeface="+mn-cs"/>
        </a:defRPr>
      </a:lvl4pPr>
      <a:lvl5pPr marL="1918641" indent="-213183" algn="l" defTabSz="852730" rtl="0" eaLnBrk="1" latinLnBrk="0" hangingPunct="1">
        <a:spcBef>
          <a:spcPct val="20000"/>
        </a:spcBef>
        <a:buFont typeface="Arial" panose="020B0604020202020204" pitchFamily="34" charset="0"/>
        <a:buChar char="»"/>
        <a:defRPr sz="1883" kern="1200">
          <a:solidFill>
            <a:schemeClr val="tx1"/>
          </a:solidFill>
          <a:latin typeface="+mn-lt"/>
          <a:ea typeface="+mn-ea"/>
          <a:cs typeface="+mn-cs"/>
        </a:defRPr>
      </a:lvl5pPr>
      <a:lvl6pPr marL="2345006" indent="-213183" algn="l" defTabSz="852730" rtl="0" eaLnBrk="1" latinLnBrk="0" hangingPunct="1">
        <a:spcBef>
          <a:spcPct val="20000"/>
        </a:spcBef>
        <a:buFont typeface="Arial" panose="020B0604020202020204" pitchFamily="34" charset="0"/>
        <a:buChar char="•"/>
        <a:defRPr sz="1883" kern="1200">
          <a:solidFill>
            <a:schemeClr val="tx1"/>
          </a:solidFill>
          <a:latin typeface="+mn-lt"/>
          <a:ea typeface="+mn-ea"/>
          <a:cs typeface="+mn-cs"/>
        </a:defRPr>
      </a:lvl6pPr>
      <a:lvl7pPr marL="2771371" indent="-213183" algn="l" defTabSz="852730" rtl="0" eaLnBrk="1" latinLnBrk="0" hangingPunct="1">
        <a:spcBef>
          <a:spcPct val="20000"/>
        </a:spcBef>
        <a:buFont typeface="Arial" panose="020B0604020202020204" pitchFamily="34" charset="0"/>
        <a:buChar char="•"/>
        <a:defRPr sz="1883" kern="1200">
          <a:solidFill>
            <a:schemeClr val="tx1"/>
          </a:solidFill>
          <a:latin typeface="+mn-lt"/>
          <a:ea typeface="+mn-ea"/>
          <a:cs typeface="+mn-cs"/>
        </a:defRPr>
      </a:lvl7pPr>
      <a:lvl8pPr marL="3197736" indent="-213183" algn="l" defTabSz="852730" rtl="0" eaLnBrk="1" latinLnBrk="0" hangingPunct="1">
        <a:spcBef>
          <a:spcPct val="20000"/>
        </a:spcBef>
        <a:buFont typeface="Arial" panose="020B0604020202020204" pitchFamily="34" charset="0"/>
        <a:buChar char="•"/>
        <a:defRPr sz="1883" kern="1200">
          <a:solidFill>
            <a:schemeClr val="tx1"/>
          </a:solidFill>
          <a:latin typeface="+mn-lt"/>
          <a:ea typeface="+mn-ea"/>
          <a:cs typeface="+mn-cs"/>
        </a:defRPr>
      </a:lvl8pPr>
      <a:lvl9pPr marL="3624100" indent="-213183" algn="l" defTabSz="852730" rtl="0" eaLnBrk="1" latinLnBrk="0" hangingPunct="1">
        <a:spcBef>
          <a:spcPct val="20000"/>
        </a:spcBef>
        <a:buFont typeface="Arial" panose="020B0604020202020204" pitchFamily="34" charset="0"/>
        <a:buChar char="•"/>
        <a:defRPr sz="1883" kern="1200">
          <a:solidFill>
            <a:schemeClr val="tx1"/>
          </a:solidFill>
          <a:latin typeface="+mn-lt"/>
          <a:ea typeface="+mn-ea"/>
          <a:cs typeface="+mn-cs"/>
        </a:defRPr>
      </a:lvl9pPr>
    </p:bodyStyle>
    <p:otherStyle>
      <a:defPPr>
        <a:defRPr lang="zh-CN"/>
      </a:defPPr>
      <a:lvl1pPr marL="0" algn="l" defTabSz="852730" rtl="0" eaLnBrk="1" latinLnBrk="0" hangingPunct="1">
        <a:defRPr sz="1688" kern="1200">
          <a:solidFill>
            <a:schemeClr val="tx1"/>
          </a:solidFill>
          <a:latin typeface="+mn-lt"/>
          <a:ea typeface="+mn-ea"/>
          <a:cs typeface="+mn-cs"/>
        </a:defRPr>
      </a:lvl1pPr>
      <a:lvl2pPr marL="426365" algn="l" defTabSz="852730" rtl="0" eaLnBrk="1" latinLnBrk="0" hangingPunct="1">
        <a:defRPr sz="1688" kern="1200">
          <a:solidFill>
            <a:schemeClr val="tx1"/>
          </a:solidFill>
          <a:latin typeface="+mn-lt"/>
          <a:ea typeface="+mn-ea"/>
          <a:cs typeface="+mn-cs"/>
        </a:defRPr>
      </a:lvl2pPr>
      <a:lvl3pPr marL="852730" algn="l" defTabSz="852730" rtl="0" eaLnBrk="1" latinLnBrk="0" hangingPunct="1">
        <a:defRPr sz="1688" kern="1200">
          <a:solidFill>
            <a:schemeClr val="tx1"/>
          </a:solidFill>
          <a:latin typeface="+mn-lt"/>
          <a:ea typeface="+mn-ea"/>
          <a:cs typeface="+mn-cs"/>
        </a:defRPr>
      </a:lvl3pPr>
      <a:lvl4pPr marL="1279094" algn="l" defTabSz="852730" rtl="0" eaLnBrk="1" latinLnBrk="0" hangingPunct="1">
        <a:defRPr sz="1688" kern="1200">
          <a:solidFill>
            <a:schemeClr val="tx1"/>
          </a:solidFill>
          <a:latin typeface="+mn-lt"/>
          <a:ea typeface="+mn-ea"/>
          <a:cs typeface="+mn-cs"/>
        </a:defRPr>
      </a:lvl4pPr>
      <a:lvl5pPr marL="1705459" algn="l" defTabSz="852730" rtl="0" eaLnBrk="1" latinLnBrk="0" hangingPunct="1">
        <a:defRPr sz="1688" kern="1200">
          <a:solidFill>
            <a:schemeClr val="tx1"/>
          </a:solidFill>
          <a:latin typeface="+mn-lt"/>
          <a:ea typeface="+mn-ea"/>
          <a:cs typeface="+mn-cs"/>
        </a:defRPr>
      </a:lvl5pPr>
      <a:lvl6pPr marL="2131824" algn="l" defTabSz="852730" rtl="0" eaLnBrk="1" latinLnBrk="0" hangingPunct="1">
        <a:defRPr sz="1688" kern="1200">
          <a:solidFill>
            <a:schemeClr val="tx1"/>
          </a:solidFill>
          <a:latin typeface="+mn-lt"/>
          <a:ea typeface="+mn-ea"/>
          <a:cs typeface="+mn-cs"/>
        </a:defRPr>
      </a:lvl6pPr>
      <a:lvl7pPr marL="2558189" algn="l" defTabSz="852730" rtl="0" eaLnBrk="1" latinLnBrk="0" hangingPunct="1">
        <a:defRPr sz="1688" kern="1200">
          <a:solidFill>
            <a:schemeClr val="tx1"/>
          </a:solidFill>
          <a:latin typeface="+mn-lt"/>
          <a:ea typeface="+mn-ea"/>
          <a:cs typeface="+mn-cs"/>
        </a:defRPr>
      </a:lvl7pPr>
      <a:lvl8pPr marL="2984553" algn="l" defTabSz="852730" rtl="0" eaLnBrk="1" latinLnBrk="0" hangingPunct="1">
        <a:defRPr sz="1688" kern="1200">
          <a:solidFill>
            <a:schemeClr val="tx1"/>
          </a:solidFill>
          <a:latin typeface="+mn-lt"/>
          <a:ea typeface="+mn-ea"/>
          <a:cs typeface="+mn-cs"/>
        </a:defRPr>
      </a:lvl8pPr>
      <a:lvl9pPr marL="3410918" algn="l" defTabSz="852730" rtl="0" eaLnBrk="1" latinLnBrk="0" hangingPunct="1">
        <a:defRPr sz="168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2018/11/15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008749909"/>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7" Type="http://schemas.microsoft.com/office/2007/relationships/hdphoto" Target="../media/hdphoto4.wdp"/><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3.png"/><Relationship Id="rId5" Type="http://schemas.microsoft.com/office/2007/relationships/hdphoto" Target="../media/hdphoto3.wdp"/><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1.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8.jpeg"/><Relationship Id="rId7" Type="http://schemas.microsoft.com/office/2007/relationships/hdphoto" Target="../media/hdphoto2.wdp"/><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microsoft.com/office/2007/relationships/hdphoto" Target="../media/hdphoto1.wdp"/><Relationship Id="rId9"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9" name="TextBox 18"/>
          <p:cNvSpPr txBox="1"/>
          <p:nvPr/>
        </p:nvSpPr>
        <p:spPr>
          <a:xfrm>
            <a:off x="452129" y="987574"/>
            <a:ext cx="5221368" cy="931891"/>
          </a:xfrm>
          <a:prstGeom prst="rect">
            <a:avLst/>
          </a:prstGeom>
          <a:noFill/>
        </p:spPr>
        <p:txBody>
          <a:bodyPr wrap="none" lIns="32227" tIns="16114" rIns="32227" bIns="16114" rtlCol="0">
            <a:spAutoFit/>
          </a:bodyPr>
          <a:lstStyle/>
          <a:p>
            <a:pPr algn="ctr" defTabSz="868489"/>
            <a:r>
              <a:rPr lang="zh-CN" altLang="en-US" sz="5844" spc="-106" dirty="0">
                <a:solidFill>
                  <a:srgbClr val="D60C0C"/>
                </a:solidFill>
                <a:latin typeface="思源黑体 CN Bold" pitchFamily="34" charset="-122"/>
                <a:ea typeface="思源黑体 CN Bold" pitchFamily="34" charset="-122"/>
              </a:rPr>
              <a:t>创业融资计划书</a:t>
            </a:r>
          </a:p>
        </p:txBody>
      </p:sp>
      <p:sp>
        <p:nvSpPr>
          <p:cNvPr id="20" name="TextBox 19"/>
          <p:cNvSpPr txBox="1"/>
          <p:nvPr/>
        </p:nvSpPr>
        <p:spPr>
          <a:xfrm>
            <a:off x="251520" y="1896478"/>
            <a:ext cx="5571399" cy="552044"/>
          </a:xfrm>
          <a:prstGeom prst="rect">
            <a:avLst/>
          </a:prstGeom>
          <a:noFill/>
        </p:spPr>
        <p:txBody>
          <a:bodyPr wrap="none" lIns="32227" tIns="16114" rIns="32227" bIns="16114" rtlCol="0">
            <a:spAutoFit/>
          </a:bodyPr>
          <a:lstStyle/>
          <a:p>
            <a:pPr algn="ctr" defTabSz="868489"/>
            <a:r>
              <a:rPr lang="en-US" altLang="zh-CN" sz="3376" dirty="0">
                <a:solidFill>
                  <a:prstClr val="black">
                    <a:lumMod val="65000"/>
                    <a:lumOff val="35000"/>
                  </a:prstClr>
                </a:solidFill>
                <a:latin typeface="DIN Mittelschrift Std" pitchFamily="50" charset="0"/>
              </a:rPr>
              <a:t>BUSINESS POWERPOINT</a:t>
            </a:r>
          </a:p>
        </p:txBody>
      </p:sp>
      <p:sp>
        <p:nvSpPr>
          <p:cNvPr id="39" name="TextBox 38"/>
          <p:cNvSpPr txBox="1"/>
          <p:nvPr/>
        </p:nvSpPr>
        <p:spPr>
          <a:xfrm>
            <a:off x="3624439" y="2497054"/>
            <a:ext cx="1378814" cy="232469"/>
          </a:xfrm>
          <a:prstGeom prst="rect">
            <a:avLst/>
          </a:prstGeom>
          <a:noFill/>
        </p:spPr>
        <p:txBody>
          <a:bodyPr wrap="square" lIns="32227" tIns="16114" rIns="32227" bIns="16114" rtlCol="0">
            <a:spAutoFit/>
          </a:bodyPr>
          <a:lstStyle/>
          <a:p>
            <a:pPr defTabSz="868489"/>
            <a:r>
              <a:rPr lang="zh-CN" altLang="en-US" sz="1299" dirty="0">
                <a:solidFill>
                  <a:prstClr val="black">
                    <a:lumMod val="65000"/>
                    <a:lumOff val="35000"/>
                  </a:prstClr>
                </a:solidFill>
                <a:latin typeface="方正兰亭细黑_GBK" panose="02000000000000000000" pitchFamily="2" charset="-122"/>
                <a:ea typeface="方正兰亭细黑_GBK" panose="02000000000000000000" pitchFamily="2" charset="-122"/>
              </a:rPr>
              <a:t>内容非常全面</a:t>
            </a:r>
          </a:p>
        </p:txBody>
      </p:sp>
      <p:grpSp>
        <p:nvGrpSpPr>
          <p:cNvPr id="8" name="组合 7"/>
          <p:cNvGrpSpPr/>
          <p:nvPr/>
        </p:nvGrpSpPr>
        <p:grpSpPr>
          <a:xfrm>
            <a:off x="707716" y="2497053"/>
            <a:ext cx="1299267" cy="292259"/>
            <a:chOff x="1764681" y="6696521"/>
            <a:chExt cx="3528392" cy="777374"/>
          </a:xfrm>
        </p:grpSpPr>
        <p:sp>
          <p:nvSpPr>
            <p:cNvPr id="36" name="TextBox 35"/>
            <p:cNvSpPr txBox="1"/>
            <p:nvPr/>
          </p:nvSpPr>
          <p:spPr>
            <a:xfrm>
              <a:off x="1764681" y="6696521"/>
              <a:ext cx="3096857" cy="777374"/>
            </a:xfrm>
            <a:prstGeom prst="rect">
              <a:avLst/>
            </a:prstGeom>
            <a:noFill/>
          </p:spPr>
          <p:txBody>
            <a:bodyPr wrap="square" rtlCol="0">
              <a:spAutoFit/>
            </a:bodyPr>
            <a:lstStyle/>
            <a:p>
              <a:pPr defTabSz="868489"/>
              <a:r>
                <a:rPr lang="zh-CN" altLang="en-US" sz="1299" dirty="0">
                  <a:solidFill>
                    <a:prstClr val="black">
                      <a:lumMod val="65000"/>
                      <a:lumOff val="35000"/>
                    </a:prstClr>
                  </a:solidFill>
                  <a:latin typeface="方正兰亭细黑_GBK" panose="02000000000000000000" pitchFamily="2" charset="-122"/>
                  <a:ea typeface="方正兰亭细黑_GBK" panose="02000000000000000000" pitchFamily="2" charset="-122"/>
                </a:rPr>
                <a:t>商业</a:t>
              </a:r>
              <a:r>
                <a:rPr lang="en-US" altLang="zh-CN" sz="1299" dirty="0">
                  <a:solidFill>
                    <a:prstClr val="black">
                      <a:lumMod val="65000"/>
                      <a:lumOff val="35000"/>
                    </a:prstClr>
                  </a:solidFill>
                  <a:latin typeface="方正兰亭细黑_GBK" panose="02000000000000000000" pitchFamily="2" charset="-122"/>
                  <a:ea typeface="方正兰亭细黑_GBK" panose="02000000000000000000" pitchFamily="2" charset="-122"/>
                </a:rPr>
                <a:t>PPT</a:t>
              </a:r>
              <a:r>
                <a:rPr lang="zh-CN" altLang="en-US" sz="1299" dirty="0">
                  <a:solidFill>
                    <a:prstClr val="black">
                      <a:lumMod val="65000"/>
                      <a:lumOff val="35000"/>
                    </a:prstClr>
                  </a:solidFill>
                  <a:latin typeface="方正兰亭细黑_GBK" panose="02000000000000000000" pitchFamily="2" charset="-122"/>
                  <a:ea typeface="方正兰亭细黑_GBK" panose="02000000000000000000" pitchFamily="2" charset="-122"/>
                </a:rPr>
                <a:t>通用</a:t>
              </a:r>
            </a:p>
          </p:txBody>
        </p:sp>
        <p:sp>
          <p:nvSpPr>
            <p:cNvPr id="5" name="等腰三角形 4"/>
            <p:cNvSpPr/>
            <p:nvPr/>
          </p:nvSpPr>
          <p:spPr>
            <a:xfrm rot="5400000">
              <a:off x="4960908" y="6838941"/>
              <a:ext cx="364395" cy="299934"/>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grpSp>
        <p:nvGrpSpPr>
          <p:cNvPr id="256" name="组合 255"/>
          <p:cNvGrpSpPr/>
          <p:nvPr/>
        </p:nvGrpSpPr>
        <p:grpSpPr>
          <a:xfrm>
            <a:off x="2086533" y="2497053"/>
            <a:ext cx="1462744" cy="292259"/>
            <a:chOff x="5509097" y="6696521"/>
            <a:chExt cx="3972343" cy="777374"/>
          </a:xfrm>
        </p:grpSpPr>
        <p:sp>
          <p:nvSpPr>
            <p:cNvPr id="38" name="TextBox 37"/>
            <p:cNvSpPr txBox="1"/>
            <p:nvPr/>
          </p:nvSpPr>
          <p:spPr>
            <a:xfrm>
              <a:off x="5509097" y="6696521"/>
              <a:ext cx="3744416" cy="777374"/>
            </a:xfrm>
            <a:prstGeom prst="rect">
              <a:avLst/>
            </a:prstGeom>
            <a:noFill/>
          </p:spPr>
          <p:txBody>
            <a:bodyPr wrap="square" rtlCol="0">
              <a:spAutoFit/>
            </a:bodyPr>
            <a:lstStyle/>
            <a:p>
              <a:pPr defTabSz="868489"/>
              <a:r>
                <a:rPr lang="zh-CN" altLang="en-US" sz="1299" dirty="0">
                  <a:solidFill>
                    <a:prstClr val="black">
                      <a:lumMod val="65000"/>
                      <a:lumOff val="35000"/>
                    </a:prstClr>
                  </a:solidFill>
                  <a:latin typeface="方正兰亭细黑_GBK" panose="02000000000000000000" pitchFamily="2" charset="-122"/>
                  <a:ea typeface="方正兰亭细黑_GBK" panose="02000000000000000000" pitchFamily="2" charset="-122"/>
                </a:rPr>
                <a:t>会打字就能修改</a:t>
              </a:r>
            </a:p>
          </p:txBody>
        </p:sp>
        <p:sp>
          <p:nvSpPr>
            <p:cNvPr id="41" name="等腰三角形 40"/>
            <p:cNvSpPr/>
            <p:nvPr/>
          </p:nvSpPr>
          <p:spPr>
            <a:xfrm rot="5400000">
              <a:off x="9149275" y="6838942"/>
              <a:ext cx="364395" cy="299934"/>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pic>
        <p:nvPicPr>
          <p:cNvPr id="15" name="图片 14"/>
          <p:cNvPicPr>
            <a:picLocks noChangeAspect="1"/>
          </p:cNvPicPr>
          <p:nvPr/>
        </p:nvPicPr>
        <p:blipFill rotWithShape="1">
          <a:blip r:embed="rId4">
            <a:extLst>
              <a:ext uri="{28A0092B-C50C-407E-A947-70E740481C1C}">
                <a14:useLocalDpi xmlns:a14="http://schemas.microsoft.com/office/drawing/2010/main" val="0"/>
              </a:ext>
            </a:extLst>
          </a:blip>
          <a:srcRect l="54727" t="29000"/>
          <a:stretch/>
        </p:blipFill>
        <p:spPr>
          <a:xfrm>
            <a:off x="5004048" y="1491630"/>
            <a:ext cx="4138597" cy="3651870"/>
          </a:xfrm>
          <a:prstGeom prst="rect">
            <a:avLst/>
          </a:prstGeom>
        </p:spPr>
      </p:pic>
      <p:pic>
        <p:nvPicPr>
          <p:cNvPr id="16" name="图片 15"/>
          <p:cNvPicPr>
            <a:picLocks noChangeAspect="1"/>
          </p:cNvPicPr>
          <p:nvPr/>
        </p:nvPicPr>
        <p:blipFill rotWithShape="1">
          <a:blip r:embed="rId5">
            <a:extLst>
              <a:ext uri="{28A0092B-C50C-407E-A947-70E740481C1C}">
                <a14:useLocalDpi xmlns:a14="http://schemas.microsoft.com/office/drawing/2010/main" val="0"/>
              </a:ext>
            </a:extLst>
          </a:blip>
          <a:srcRect t="80800"/>
          <a:stretch/>
        </p:blipFill>
        <p:spPr>
          <a:xfrm>
            <a:off x="1354" y="4155926"/>
            <a:ext cx="9141291" cy="987574"/>
          </a:xfrm>
          <a:prstGeom prst="rect">
            <a:avLst/>
          </a:prstGeom>
        </p:spPr>
      </p:pic>
    </p:spTree>
    <p:extLst>
      <p:ext uri="{BB962C8B-B14F-4D97-AF65-F5344CB8AC3E}">
        <p14:creationId xmlns:p14="http://schemas.microsoft.com/office/powerpoint/2010/main" val="4055187712"/>
      </p:ext>
    </p:extLst>
  </p:cSld>
  <p:clrMapOvr>
    <a:masterClrMapping/>
  </p:clrMapOvr>
  <mc:AlternateContent xmlns:mc="http://schemas.openxmlformats.org/markup-compatibility/2006" xmlns:p14="http://schemas.microsoft.com/office/powerpoint/2010/main">
    <mc:Choice Requires="p14">
      <p:transition spd="slow" p14:dur="4400" advClick="0" advTm="0">
        <p14:honeycomb/>
      </p:transition>
    </mc:Choice>
    <mc:Fallback xmlns="">
      <p:transition spd="slow" advClick="0" advTm="0">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anim calcmode="lin" valueType="num">
                                      <p:cBhvr>
                                        <p:cTn id="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9"/>
                                        </p:tgtEl>
                                      </p:cBhvr>
                                    </p:animEffect>
                                  </p:childTnLst>
                                </p:cTn>
                              </p:par>
                            </p:childTnLst>
                          </p:cTn>
                        </p:par>
                        <p:par>
                          <p:cTn id="12" fill="hold">
                            <p:stCondLst>
                              <p:cond delay="800"/>
                            </p:stCondLst>
                            <p:childTnLst>
                              <p:par>
                                <p:cTn id="13" presetID="9"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dissolve">
                                      <p:cBhvr>
                                        <p:cTn id="15" dur="1000"/>
                                        <p:tgtEl>
                                          <p:spTgt spid="20"/>
                                        </p:tgtEl>
                                      </p:cBhvr>
                                    </p:animEffect>
                                  </p:childTnLst>
                                </p:cTn>
                              </p:par>
                            </p:childTnLst>
                          </p:cTn>
                        </p:par>
                        <p:par>
                          <p:cTn id="16" fill="hold">
                            <p:stCondLst>
                              <p:cond delay="18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300"/>
                            </p:stCondLst>
                            <p:childTnLst>
                              <p:par>
                                <p:cTn id="21" presetID="22" presetClass="entr" presetSubtype="8" fill="hold" nodeType="afterEffect">
                                  <p:stCondLst>
                                    <p:cond delay="0"/>
                                  </p:stCondLst>
                                  <p:childTnLst>
                                    <p:set>
                                      <p:cBhvr>
                                        <p:cTn id="22" dur="1" fill="hold">
                                          <p:stCondLst>
                                            <p:cond delay="0"/>
                                          </p:stCondLst>
                                        </p:cTn>
                                        <p:tgtEl>
                                          <p:spTgt spid="256"/>
                                        </p:tgtEl>
                                        <p:attrNameLst>
                                          <p:attrName>style.visibility</p:attrName>
                                        </p:attrNameLst>
                                      </p:cBhvr>
                                      <p:to>
                                        <p:strVal val="visible"/>
                                      </p:to>
                                    </p:set>
                                    <p:animEffect transition="in" filter="wipe(left)">
                                      <p:cBhvr>
                                        <p:cTn id="23" dur="500"/>
                                        <p:tgtEl>
                                          <p:spTgt spid="256"/>
                                        </p:tgtEl>
                                      </p:cBhvr>
                                    </p:animEffect>
                                  </p:childTnLst>
                                </p:cTn>
                              </p:par>
                            </p:childTnLst>
                          </p:cTn>
                        </p:par>
                        <p:par>
                          <p:cTn id="24" fill="hold">
                            <p:stCondLst>
                              <p:cond delay="2800"/>
                            </p:stCondLst>
                            <p:childTnLst>
                              <p:par>
                                <p:cTn id="25" presetID="22" presetClass="entr" presetSubtype="8"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left)">
                                      <p:cBhvr>
                                        <p:cTn id="27" dur="500"/>
                                        <p:tgtEl>
                                          <p:spTgt spid="39"/>
                                        </p:tgtEl>
                                      </p:cBhvr>
                                    </p:animEffect>
                                  </p:childTnLst>
                                </p:cTn>
                              </p:par>
                            </p:childTnLst>
                          </p:cTn>
                        </p:par>
                        <p:par>
                          <p:cTn id="28" fill="hold">
                            <p:stCondLst>
                              <p:cond delay="3300"/>
                            </p:stCondLst>
                            <p:childTnLst>
                              <p:par>
                                <p:cTn id="29" presetID="42"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1000" fill="hold"/>
                                        <p:tgtEl>
                                          <p:spTgt spid="16"/>
                                        </p:tgtEl>
                                        <p:attrNameLst>
                                          <p:attrName>ppt_y</p:attrName>
                                        </p:attrNameLst>
                                      </p:cBhvr>
                                      <p:tavLst>
                                        <p:tav tm="0">
                                          <p:val>
                                            <p:strVal val="#ppt_y+.1"/>
                                          </p:val>
                                        </p:tav>
                                        <p:tav tm="100000">
                                          <p:val>
                                            <p:strVal val="#ppt_y"/>
                                          </p:val>
                                        </p:tav>
                                      </p:tavLst>
                                    </p:anim>
                                  </p:childTnLst>
                                </p:cTn>
                              </p:par>
                            </p:childTnLst>
                          </p:cTn>
                        </p:par>
                        <p:par>
                          <p:cTn id="34" fill="hold">
                            <p:stCondLst>
                              <p:cond delay="4300"/>
                            </p:stCondLst>
                            <p:childTnLst>
                              <p:par>
                                <p:cTn id="35" presetID="22" presetClass="entr" presetSubtype="4"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down)">
                                      <p:cBhvr>
                                        <p:cTn id="37"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3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11"/>
          <p:cNvSpPr>
            <a:spLocks/>
          </p:cNvSpPr>
          <p:nvPr/>
        </p:nvSpPr>
        <p:spPr bwMode="auto">
          <a:xfrm>
            <a:off x="276466" y="1"/>
            <a:ext cx="4183365" cy="5144004"/>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gradFill flip="none" rotWithShape="1">
            <a:gsLst>
              <a:gs pos="100000">
                <a:srgbClr val="B70808"/>
              </a:gs>
              <a:gs pos="0">
                <a:srgbClr val="E00E0E"/>
              </a:gs>
            </a:gsLst>
            <a:path path="shape">
              <a:fillToRect l="50000" t="50000" r="50000" b="50000"/>
            </a:path>
            <a:tileRect/>
          </a:gra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32227" tIns="16114" rIns="32227" bIns="16114" numCol="1" anchor="t" anchorCtr="0" compatLnSpc="1">
            <a:prstTxWarp prst="textNoShape">
              <a:avLst/>
            </a:prstTxWarp>
          </a:bodyPr>
          <a:lstStyle/>
          <a:p>
            <a:pPr defTabSz="868489"/>
            <a:endParaRPr lang="zh-CN" altLang="en-US" sz="1116">
              <a:solidFill>
                <a:prstClr val="black"/>
              </a:solidFill>
            </a:endParaRPr>
          </a:p>
        </p:txBody>
      </p:sp>
      <p:sp>
        <p:nvSpPr>
          <p:cNvPr id="30" name="Freeform 11"/>
          <p:cNvSpPr>
            <a:spLocks/>
          </p:cNvSpPr>
          <p:nvPr/>
        </p:nvSpPr>
        <p:spPr bwMode="auto">
          <a:xfrm rot="549104">
            <a:off x="2914626" y="3384286"/>
            <a:ext cx="456629" cy="928990"/>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rgbClr val="FFC000"/>
          </a:solidFill>
          <a:ln>
            <a:noFill/>
          </a:ln>
          <a:extLst/>
        </p:spPr>
        <p:txBody>
          <a:bodyPr vert="horz" wrap="square" lIns="32227" tIns="16114" rIns="32227" bIns="16114" numCol="1" anchor="t" anchorCtr="0" compatLnSpc="1">
            <a:prstTxWarp prst="textNoShape">
              <a:avLst/>
            </a:prstTxWarp>
          </a:bodyPr>
          <a:lstStyle/>
          <a:p>
            <a:pPr defTabSz="868489"/>
            <a:endParaRPr lang="zh-CN" altLang="en-US" sz="1116">
              <a:solidFill>
                <a:prstClr val="black"/>
              </a:solidFill>
            </a:endParaRPr>
          </a:p>
        </p:txBody>
      </p:sp>
      <p:sp>
        <p:nvSpPr>
          <p:cNvPr id="45" name="TextBox 44"/>
          <p:cNvSpPr txBox="1"/>
          <p:nvPr/>
        </p:nvSpPr>
        <p:spPr>
          <a:xfrm>
            <a:off x="1843638" y="1550405"/>
            <a:ext cx="1782797" cy="422201"/>
          </a:xfrm>
          <a:prstGeom prst="rect">
            <a:avLst/>
          </a:prstGeom>
          <a:noFill/>
        </p:spPr>
        <p:txBody>
          <a:bodyPr wrap="square" lIns="32227" tIns="16114" rIns="32227" bIns="16114" rtlCol="0">
            <a:spAutoFit/>
          </a:bodyPr>
          <a:lstStyle/>
          <a:p>
            <a:pPr defTabSz="868489"/>
            <a:r>
              <a:rPr lang="zh-CN" altLang="en-US" sz="2532" dirty="0">
                <a:solidFill>
                  <a:prstClr val="white"/>
                </a:solidFill>
                <a:latin typeface="思源黑体 CN Bold" pitchFamily="34" charset="-122"/>
                <a:ea typeface="思源黑体 CN Bold" pitchFamily="34" charset="-122"/>
              </a:rPr>
              <a:t>项目介绍</a:t>
            </a:r>
          </a:p>
        </p:txBody>
      </p:sp>
      <p:sp>
        <p:nvSpPr>
          <p:cNvPr id="46" name="TextBox 45"/>
          <p:cNvSpPr txBox="1"/>
          <p:nvPr/>
        </p:nvSpPr>
        <p:spPr>
          <a:xfrm>
            <a:off x="1892323" y="1245730"/>
            <a:ext cx="1883259" cy="204256"/>
          </a:xfrm>
          <a:prstGeom prst="rect">
            <a:avLst/>
          </a:prstGeom>
          <a:noFill/>
        </p:spPr>
        <p:txBody>
          <a:bodyPr wrap="square" lIns="32227" tIns="16114" rIns="32227" bIns="16114" rtlCol="0">
            <a:spAutoFit/>
          </a:bodyPr>
          <a:lstStyle/>
          <a:p>
            <a:pPr defTabSz="868489"/>
            <a:r>
              <a:rPr lang="en-US" altLang="zh-CN" sz="1116" dirty="0">
                <a:solidFill>
                  <a:prstClr val="white"/>
                </a:solidFill>
                <a:latin typeface="思源黑体 CN Regular" pitchFamily="34" charset="-122"/>
                <a:ea typeface="思源黑体 CN Regular" pitchFamily="34" charset="-122"/>
                <a:cs typeface="Microsoft Himalaya" panose="01010100010101010101" pitchFamily="2" charset="0"/>
              </a:rPr>
              <a:t>COMPANY TEAM</a:t>
            </a:r>
            <a:endParaRPr lang="zh-CN" altLang="en-US" sz="1116" dirty="0">
              <a:solidFill>
                <a:prstClr val="white"/>
              </a:solidFill>
              <a:latin typeface="思源黑体 CN Regular" pitchFamily="34" charset="-122"/>
              <a:ea typeface="思源黑体 CN Regular" pitchFamily="34" charset="-122"/>
              <a:cs typeface="Microsoft Himalaya" panose="01010100010101010101" pitchFamily="2" charset="0"/>
            </a:endParaRPr>
          </a:p>
        </p:txBody>
      </p:sp>
      <p:grpSp>
        <p:nvGrpSpPr>
          <p:cNvPr id="2" name="组合 1"/>
          <p:cNvGrpSpPr/>
          <p:nvPr/>
        </p:nvGrpSpPr>
        <p:grpSpPr>
          <a:xfrm>
            <a:off x="5510236" y="2700006"/>
            <a:ext cx="1972293" cy="343522"/>
            <a:chOff x="14609773" y="7181693"/>
            <a:chExt cx="5356112" cy="913728"/>
          </a:xfrm>
        </p:grpSpPr>
        <p:sp>
          <p:nvSpPr>
            <p:cNvPr id="6" name="圆角矩形 5"/>
            <p:cNvSpPr/>
            <p:nvPr/>
          </p:nvSpPr>
          <p:spPr>
            <a:xfrm>
              <a:off x="14609773" y="7181693"/>
              <a:ext cx="5356112" cy="857027"/>
            </a:xfrm>
            <a:prstGeom prst="roundRect">
              <a:avLst/>
            </a:prstGeom>
            <a:gradFill>
              <a:gsLst>
                <a:gs pos="0">
                  <a:srgbClr val="FF0000"/>
                </a:gs>
                <a:gs pos="100000">
                  <a:srgbClr val="C00000"/>
                </a:gs>
              </a:gsLst>
              <a:lin ang="5400000" scaled="0"/>
            </a:gradFill>
            <a:ln w="60325">
              <a:solidFill>
                <a:schemeClr val="bg1"/>
              </a:solidFill>
            </a:ln>
            <a:effectLst>
              <a:outerShdw blurRad="266700" dist="114300" dir="534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48" name="TextBox 47"/>
            <p:cNvSpPr txBox="1"/>
            <p:nvPr/>
          </p:nvSpPr>
          <p:spPr>
            <a:xfrm>
              <a:off x="15357369" y="7212130"/>
              <a:ext cx="4608513" cy="883291"/>
            </a:xfrm>
            <a:prstGeom prst="rect">
              <a:avLst/>
            </a:prstGeom>
            <a:noFill/>
          </p:spPr>
          <p:txBody>
            <a:bodyPr wrap="square" rtlCol="0">
              <a:spAutoFit/>
            </a:bodyPr>
            <a:lstStyle/>
            <a:p>
              <a:pPr defTabSz="868489"/>
              <a:r>
                <a:rPr lang="zh-CN" altLang="en-US" sz="1558" dirty="0">
                  <a:solidFill>
                    <a:prstClr val="white"/>
                  </a:solidFill>
                  <a:latin typeface="思源黑体 CN Bold" pitchFamily="34" charset="-122"/>
                  <a:ea typeface="思源黑体 CN Bold" pitchFamily="34" charset="-122"/>
                </a:rPr>
                <a:t>项目介绍及发展</a:t>
              </a:r>
            </a:p>
          </p:txBody>
        </p:sp>
      </p:grpSp>
      <p:pic>
        <p:nvPicPr>
          <p:cNvPr id="52" name="图片 5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84901" y="600474"/>
            <a:ext cx="2787790" cy="1899863"/>
          </a:xfrm>
          <a:prstGeom prst="rect">
            <a:avLst/>
          </a:prstGeom>
        </p:spPr>
      </p:pic>
      <p:grpSp>
        <p:nvGrpSpPr>
          <p:cNvPr id="3" name="组合 2"/>
          <p:cNvGrpSpPr/>
          <p:nvPr/>
        </p:nvGrpSpPr>
        <p:grpSpPr>
          <a:xfrm>
            <a:off x="5483227" y="3326872"/>
            <a:ext cx="1011733" cy="292259"/>
            <a:chOff x="14536417" y="8849072"/>
            <a:chExt cx="2747539" cy="777374"/>
          </a:xfrm>
        </p:grpSpPr>
        <p:sp>
          <p:nvSpPr>
            <p:cNvPr id="20" name="TextBox 19"/>
            <p:cNvSpPr txBox="1"/>
            <p:nvPr/>
          </p:nvSpPr>
          <p:spPr>
            <a:xfrm>
              <a:off x="14971517" y="8849072"/>
              <a:ext cx="2312439" cy="777374"/>
            </a:xfrm>
            <a:prstGeom prst="rect">
              <a:avLst/>
            </a:prstGeom>
            <a:noFill/>
          </p:spPr>
          <p:txBody>
            <a:bodyPr wrap="none" rtlCol="0">
              <a:spAutoFit/>
            </a:bodyPr>
            <a:lstStyle/>
            <a:p>
              <a:pPr defTabSz="868489"/>
              <a:r>
                <a:rPr lang="zh-CN" altLang="en-US" sz="1299" dirty="0">
                  <a:solidFill>
                    <a:prstClr val="black">
                      <a:lumMod val="65000"/>
                      <a:lumOff val="35000"/>
                    </a:prstClr>
                  </a:solidFill>
                  <a:latin typeface="思源黑体 CN Medium" pitchFamily="34" charset="-122"/>
                  <a:ea typeface="思源黑体 CN Medium" pitchFamily="34" charset="-122"/>
                </a:rPr>
                <a:t>项目背景</a:t>
              </a:r>
            </a:p>
          </p:txBody>
        </p:sp>
        <p:sp>
          <p:nvSpPr>
            <p:cNvPr id="61" name="直角三角形 60"/>
            <p:cNvSpPr/>
            <p:nvPr/>
          </p:nvSpPr>
          <p:spPr>
            <a:xfrm rot="13500000">
              <a:off x="14536417" y="8995155"/>
              <a:ext cx="332948" cy="332948"/>
            </a:xfrm>
            <a:prstGeom prst="rtTriangle">
              <a:avLst/>
            </a:prstGeom>
            <a:gradFill>
              <a:gsLst>
                <a:gs pos="100000">
                  <a:srgbClr val="B70808"/>
                </a:gs>
                <a:gs pos="0">
                  <a:srgbClr val="E00E0E"/>
                </a:gs>
              </a:gsLst>
              <a:path path="shap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grpSp>
        <p:nvGrpSpPr>
          <p:cNvPr id="5" name="组合 4"/>
          <p:cNvGrpSpPr/>
          <p:nvPr/>
        </p:nvGrpSpPr>
        <p:grpSpPr>
          <a:xfrm>
            <a:off x="5483227" y="3747658"/>
            <a:ext cx="1011733" cy="292259"/>
            <a:chOff x="14536417" y="9968300"/>
            <a:chExt cx="2747539" cy="777371"/>
          </a:xfrm>
        </p:grpSpPr>
        <p:sp>
          <p:nvSpPr>
            <p:cNvPr id="39" name="TextBox 38"/>
            <p:cNvSpPr txBox="1"/>
            <p:nvPr/>
          </p:nvSpPr>
          <p:spPr>
            <a:xfrm>
              <a:off x="14971517" y="9968300"/>
              <a:ext cx="2312439" cy="777371"/>
            </a:xfrm>
            <a:prstGeom prst="rect">
              <a:avLst/>
            </a:prstGeom>
            <a:noFill/>
          </p:spPr>
          <p:txBody>
            <a:bodyPr wrap="none" rtlCol="0">
              <a:spAutoFit/>
            </a:bodyPr>
            <a:lstStyle/>
            <a:p>
              <a:pPr defTabSz="868489"/>
              <a:r>
                <a:rPr lang="zh-CN" altLang="en-US" sz="1299" dirty="0">
                  <a:solidFill>
                    <a:prstClr val="black">
                      <a:lumMod val="65000"/>
                      <a:lumOff val="35000"/>
                    </a:prstClr>
                  </a:solidFill>
                  <a:latin typeface="思源黑体 CN Medium" pitchFamily="34" charset="-122"/>
                  <a:ea typeface="思源黑体 CN Medium" pitchFamily="34" charset="-122"/>
                </a:rPr>
                <a:t>市场分析</a:t>
              </a:r>
            </a:p>
          </p:txBody>
        </p:sp>
        <p:sp>
          <p:nvSpPr>
            <p:cNvPr id="62" name="直角三角形 61"/>
            <p:cNvSpPr/>
            <p:nvPr/>
          </p:nvSpPr>
          <p:spPr>
            <a:xfrm rot="13500000">
              <a:off x="14536417" y="10175513"/>
              <a:ext cx="332948" cy="332948"/>
            </a:xfrm>
            <a:prstGeom prst="rtTriangle">
              <a:avLst/>
            </a:prstGeom>
            <a:gradFill>
              <a:gsLst>
                <a:gs pos="100000">
                  <a:srgbClr val="B70808"/>
                </a:gs>
                <a:gs pos="0">
                  <a:srgbClr val="E00E0E"/>
                </a:gs>
              </a:gsLst>
              <a:path path="shap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grpSp>
        <p:nvGrpSpPr>
          <p:cNvPr id="9" name="组合 8"/>
          <p:cNvGrpSpPr/>
          <p:nvPr/>
        </p:nvGrpSpPr>
        <p:grpSpPr>
          <a:xfrm>
            <a:off x="5483227" y="4199681"/>
            <a:ext cx="1011733" cy="292259"/>
            <a:chOff x="14536417" y="11170642"/>
            <a:chExt cx="2747539" cy="777372"/>
          </a:xfrm>
        </p:grpSpPr>
        <p:sp>
          <p:nvSpPr>
            <p:cNvPr id="41" name="TextBox 40"/>
            <p:cNvSpPr txBox="1"/>
            <p:nvPr/>
          </p:nvSpPr>
          <p:spPr>
            <a:xfrm>
              <a:off x="14971517" y="11170642"/>
              <a:ext cx="2312439" cy="777372"/>
            </a:xfrm>
            <a:prstGeom prst="rect">
              <a:avLst/>
            </a:prstGeom>
            <a:noFill/>
          </p:spPr>
          <p:txBody>
            <a:bodyPr wrap="none" rtlCol="0">
              <a:spAutoFit/>
            </a:bodyPr>
            <a:lstStyle/>
            <a:p>
              <a:pPr defTabSz="868489"/>
              <a:r>
                <a:rPr lang="zh-CN" altLang="en-US" sz="1299" dirty="0">
                  <a:solidFill>
                    <a:prstClr val="black">
                      <a:lumMod val="65000"/>
                      <a:lumOff val="35000"/>
                    </a:prstClr>
                  </a:solidFill>
                  <a:latin typeface="思源黑体 CN Medium" pitchFamily="34" charset="-122"/>
                  <a:ea typeface="思源黑体 CN Medium" pitchFamily="34" charset="-122"/>
                </a:rPr>
                <a:t>面临问题</a:t>
              </a:r>
            </a:p>
          </p:txBody>
        </p:sp>
        <p:sp>
          <p:nvSpPr>
            <p:cNvPr id="63" name="直角三角形 62"/>
            <p:cNvSpPr/>
            <p:nvPr/>
          </p:nvSpPr>
          <p:spPr>
            <a:xfrm rot="13500000">
              <a:off x="14536417" y="11358109"/>
              <a:ext cx="332948" cy="332948"/>
            </a:xfrm>
            <a:prstGeom prst="rtTriangle">
              <a:avLst/>
            </a:prstGeom>
            <a:gradFill>
              <a:gsLst>
                <a:gs pos="100000">
                  <a:srgbClr val="B70808"/>
                </a:gs>
                <a:gs pos="0">
                  <a:srgbClr val="E00E0E"/>
                </a:gs>
              </a:gsLst>
              <a:path path="shap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grpSp>
        <p:nvGrpSpPr>
          <p:cNvPr id="4" name="组合 3"/>
          <p:cNvGrpSpPr/>
          <p:nvPr/>
        </p:nvGrpSpPr>
        <p:grpSpPr>
          <a:xfrm>
            <a:off x="6604187" y="3326872"/>
            <a:ext cx="1357738" cy="292259"/>
            <a:chOff x="17580588" y="8849071"/>
            <a:chExt cx="3687181" cy="777374"/>
          </a:xfrm>
        </p:grpSpPr>
        <p:sp>
          <p:nvSpPr>
            <p:cNvPr id="38" name="TextBox 37"/>
            <p:cNvSpPr txBox="1"/>
            <p:nvPr/>
          </p:nvSpPr>
          <p:spPr>
            <a:xfrm>
              <a:off x="18049852" y="8849071"/>
              <a:ext cx="3217917" cy="777374"/>
            </a:xfrm>
            <a:prstGeom prst="rect">
              <a:avLst/>
            </a:prstGeom>
            <a:noFill/>
          </p:spPr>
          <p:txBody>
            <a:bodyPr wrap="none" rtlCol="0">
              <a:spAutoFit/>
            </a:bodyPr>
            <a:lstStyle/>
            <a:p>
              <a:pPr defTabSz="868489"/>
              <a:r>
                <a:rPr lang="zh-CN" altLang="en-US" sz="1299" dirty="0">
                  <a:solidFill>
                    <a:prstClr val="black">
                      <a:lumMod val="65000"/>
                      <a:lumOff val="35000"/>
                    </a:prstClr>
                  </a:solidFill>
                  <a:latin typeface="思源黑体 CN Medium" pitchFamily="34" charset="-122"/>
                  <a:ea typeface="思源黑体 CN Medium" pitchFamily="34" charset="-122"/>
                </a:rPr>
                <a:t>行业发展趋势</a:t>
              </a:r>
            </a:p>
          </p:txBody>
        </p:sp>
        <p:sp>
          <p:nvSpPr>
            <p:cNvPr id="64" name="直角三角形 63"/>
            <p:cNvSpPr/>
            <p:nvPr/>
          </p:nvSpPr>
          <p:spPr>
            <a:xfrm rot="13500000">
              <a:off x="17580588" y="8995155"/>
              <a:ext cx="332948" cy="332948"/>
            </a:xfrm>
            <a:prstGeom prst="rtTriangle">
              <a:avLst/>
            </a:prstGeom>
            <a:gradFill>
              <a:gsLst>
                <a:gs pos="100000">
                  <a:srgbClr val="B70808"/>
                </a:gs>
                <a:gs pos="0">
                  <a:srgbClr val="E00E0E"/>
                </a:gs>
              </a:gsLst>
              <a:path path="shap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grpSp>
        <p:nvGrpSpPr>
          <p:cNvPr id="8" name="组合 7"/>
          <p:cNvGrpSpPr/>
          <p:nvPr/>
        </p:nvGrpSpPr>
        <p:grpSpPr>
          <a:xfrm>
            <a:off x="6604186" y="3747654"/>
            <a:ext cx="1357739" cy="292259"/>
            <a:chOff x="17580587" y="9968299"/>
            <a:chExt cx="3687182" cy="777372"/>
          </a:xfrm>
        </p:grpSpPr>
        <p:sp>
          <p:nvSpPr>
            <p:cNvPr id="40" name="TextBox 39"/>
            <p:cNvSpPr txBox="1"/>
            <p:nvPr/>
          </p:nvSpPr>
          <p:spPr>
            <a:xfrm>
              <a:off x="18049853" y="9968299"/>
              <a:ext cx="3217916" cy="777372"/>
            </a:xfrm>
            <a:prstGeom prst="rect">
              <a:avLst/>
            </a:prstGeom>
            <a:noFill/>
          </p:spPr>
          <p:txBody>
            <a:bodyPr wrap="none" rtlCol="0">
              <a:spAutoFit/>
            </a:bodyPr>
            <a:lstStyle/>
            <a:p>
              <a:pPr defTabSz="868489"/>
              <a:r>
                <a:rPr lang="zh-CN" altLang="en-US" sz="1299" dirty="0">
                  <a:solidFill>
                    <a:prstClr val="black">
                      <a:lumMod val="65000"/>
                      <a:lumOff val="35000"/>
                    </a:prstClr>
                  </a:solidFill>
                  <a:latin typeface="思源黑体 CN Medium" pitchFamily="34" charset="-122"/>
                  <a:ea typeface="思源黑体 CN Medium" pitchFamily="34" charset="-122"/>
                </a:rPr>
                <a:t>竞争对手分析</a:t>
              </a:r>
            </a:p>
          </p:txBody>
        </p:sp>
        <p:sp>
          <p:nvSpPr>
            <p:cNvPr id="65" name="直角三角形 64"/>
            <p:cNvSpPr/>
            <p:nvPr/>
          </p:nvSpPr>
          <p:spPr>
            <a:xfrm rot="13500000">
              <a:off x="17580587" y="10175513"/>
              <a:ext cx="332948" cy="332948"/>
            </a:xfrm>
            <a:prstGeom prst="rtTriangle">
              <a:avLst/>
            </a:prstGeom>
            <a:gradFill>
              <a:gsLst>
                <a:gs pos="100000">
                  <a:srgbClr val="B70808"/>
                </a:gs>
                <a:gs pos="0">
                  <a:srgbClr val="E00E0E"/>
                </a:gs>
              </a:gsLst>
              <a:path path="shap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sp>
        <p:nvSpPr>
          <p:cNvPr id="70" name="TextBox 69"/>
          <p:cNvSpPr txBox="1"/>
          <p:nvPr/>
        </p:nvSpPr>
        <p:spPr>
          <a:xfrm>
            <a:off x="992386" y="2382247"/>
            <a:ext cx="2326985" cy="2270720"/>
          </a:xfrm>
          <a:prstGeom prst="rect">
            <a:avLst/>
          </a:prstGeom>
          <a:noFill/>
        </p:spPr>
        <p:txBody>
          <a:bodyPr wrap="none" lIns="32227" tIns="16114" rIns="32227" bIns="16114" rtlCol="0">
            <a:spAutoFit/>
          </a:bodyPr>
          <a:lstStyle/>
          <a:p>
            <a:pPr defTabSz="868489"/>
            <a:r>
              <a:rPr lang="en-US" altLang="zh-CN" sz="14544" spc="-106" dirty="0">
                <a:solidFill>
                  <a:prstClr val="white"/>
                </a:solidFill>
                <a:latin typeface="DIN Mittelschrift Std" pitchFamily="50" charset="0"/>
                <a:cs typeface="Raavi" pitchFamily="34" charset="0"/>
              </a:rPr>
              <a:t>02</a:t>
            </a:r>
            <a:endParaRPr lang="zh-CN" altLang="en-US" sz="14544" spc="-106" dirty="0">
              <a:solidFill>
                <a:prstClr val="white"/>
              </a:solidFill>
              <a:latin typeface="DIN Mittelschrift Std" pitchFamily="50" charset="0"/>
              <a:cs typeface="Raavi" pitchFamily="34" charset="0"/>
            </a:endParaRPr>
          </a:p>
        </p:txBody>
      </p:sp>
      <p:grpSp>
        <p:nvGrpSpPr>
          <p:cNvPr id="27" name="组合 26"/>
          <p:cNvGrpSpPr/>
          <p:nvPr/>
        </p:nvGrpSpPr>
        <p:grpSpPr>
          <a:xfrm>
            <a:off x="6607023" y="4199681"/>
            <a:ext cx="1011733" cy="292259"/>
            <a:chOff x="14536417" y="11170642"/>
            <a:chExt cx="2747539" cy="777372"/>
          </a:xfrm>
        </p:grpSpPr>
        <p:sp>
          <p:nvSpPr>
            <p:cNvPr id="28" name="TextBox 27"/>
            <p:cNvSpPr txBox="1"/>
            <p:nvPr/>
          </p:nvSpPr>
          <p:spPr>
            <a:xfrm>
              <a:off x="14971517" y="11170642"/>
              <a:ext cx="2312439" cy="777372"/>
            </a:xfrm>
            <a:prstGeom prst="rect">
              <a:avLst/>
            </a:prstGeom>
            <a:noFill/>
          </p:spPr>
          <p:txBody>
            <a:bodyPr wrap="none" rtlCol="0">
              <a:spAutoFit/>
            </a:bodyPr>
            <a:lstStyle/>
            <a:p>
              <a:pPr defTabSz="868489"/>
              <a:r>
                <a:rPr lang="zh-CN" altLang="en-US" sz="1299" dirty="0">
                  <a:solidFill>
                    <a:prstClr val="black">
                      <a:lumMod val="65000"/>
                      <a:lumOff val="35000"/>
                    </a:prstClr>
                  </a:solidFill>
                  <a:latin typeface="思源黑体 CN Medium" pitchFamily="34" charset="-122"/>
                  <a:ea typeface="思源黑体 CN Medium" pitchFamily="34" charset="-122"/>
                </a:rPr>
                <a:t>解决方案</a:t>
              </a:r>
            </a:p>
          </p:txBody>
        </p:sp>
        <p:sp>
          <p:nvSpPr>
            <p:cNvPr id="29" name="直角三角形 28"/>
            <p:cNvSpPr/>
            <p:nvPr/>
          </p:nvSpPr>
          <p:spPr>
            <a:xfrm rot="13500000">
              <a:off x="14536417" y="11358109"/>
              <a:ext cx="332948" cy="332948"/>
            </a:xfrm>
            <a:prstGeom prst="rtTriangle">
              <a:avLst/>
            </a:prstGeom>
            <a:gradFill>
              <a:gsLst>
                <a:gs pos="100000">
                  <a:srgbClr val="B70808"/>
                </a:gs>
                <a:gs pos="0">
                  <a:srgbClr val="E00E0E"/>
                </a:gs>
              </a:gsLst>
              <a:path path="shap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spTree>
    <p:extLst>
      <p:ext uri="{BB962C8B-B14F-4D97-AF65-F5344CB8AC3E}">
        <p14:creationId xmlns:p14="http://schemas.microsoft.com/office/powerpoint/2010/main" val="93524231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1+#ppt_w/2"/>
                                          </p:val>
                                        </p:tav>
                                        <p:tav tm="100000">
                                          <p:val>
                                            <p:strVal val="#ppt_x"/>
                                          </p:val>
                                        </p:tav>
                                      </p:tavLst>
                                    </p:anim>
                                    <p:anim calcmode="lin" valueType="num">
                                      <p:cBhvr additive="base">
                                        <p:cTn id="12" dur="100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randombar(horizontal)">
                                      <p:cBhvr>
                                        <p:cTn id="16" dur="500"/>
                                        <p:tgtEl>
                                          <p:spTgt spid="45"/>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randombar(horizontal)">
                                      <p:cBhvr>
                                        <p:cTn id="19" dur="500"/>
                                        <p:tgtEl>
                                          <p:spTgt spid="46"/>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fade">
                                      <p:cBhvr>
                                        <p:cTn id="23" dur="500"/>
                                        <p:tgtEl>
                                          <p:spTgt spid="70"/>
                                        </p:tgtEl>
                                      </p:cBhvr>
                                    </p:animEffect>
                                  </p:childTnLst>
                                </p:cTn>
                              </p:par>
                              <p:par>
                                <p:cTn id="24" presetID="49" presetClass="entr" presetSubtype="0" decel="100000" fill="hold" nodeType="withEffect">
                                  <p:stCondLst>
                                    <p:cond delay="0"/>
                                  </p:stCondLst>
                                  <p:childTnLst>
                                    <p:set>
                                      <p:cBhvr>
                                        <p:cTn id="25" dur="1" fill="hold">
                                          <p:stCondLst>
                                            <p:cond delay="0"/>
                                          </p:stCondLst>
                                        </p:cTn>
                                        <p:tgtEl>
                                          <p:spTgt spid="52"/>
                                        </p:tgtEl>
                                        <p:attrNameLst>
                                          <p:attrName>style.visibility</p:attrName>
                                        </p:attrNameLst>
                                      </p:cBhvr>
                                      <p:to>
                                        <p:strVal val="visible"/>
                                      </p:to>
                                    </p:set>
                                    <p:anim calcmode="lin" valueType="num">
                                      <p:cBhvr>
                                        <p:cTn id="26" dur="500" fill="hold"/>
                                        <p:tgtEl>
                                          <p:spTgt spid="52"/>
                                        </p:tgtEl>
                                        <p:attrNameLst>
                                          <p:attrName>ppt_w</p:attrName>
                                        </p:attrNameLst>
                                      </p:cBhvr>
                                      <p:tavLst>
                                        <p:tav tm="0">
                                          <p:val>
                                            <p:fltVal val="0"/>
                                          </p:val>
                                        </p:tav>
                                        <p:tav tm="100000">
                                          <p:val>
                                            <p:strVal val="#ppt_w"/>
                                          </p:val>
                                        </p:tav>
                                      </p:tavLst>
                                    </p:anim>
                                    <p:anim calcmode="lin" valueType="num">
                                      <p:cBhvr>
                                        <p:cTn id="27" dur="500" fill="hold"/>
                                        <p:tgtEl>
                                          <p:spTgt spid="52"/>
                                        </p:tgtEl>
                                        <p:attrNameLst>
                                          <p:attrName>ppt_h</p:attrName>
                                        </p:attrNameLst>
                                      </p:cBhvr>
                                      <p:tavLst>
                                        <p:tav tm="0">
                                          <p:val>
                                            <p:fltVal val="0"/>
                                          </p:val>
                                        </p:tav>
                                        <p:tav tm="100000">
                                          <p:val>
                                            <p:strVal val="#ppt_h"/>
                                          </p:val>
                                        </p:tav>
                                      </p:tavLst>
                                    </p:anim>
                                    <p:anim calcmode="lin" valueType="num">
                                      <p:cBhvr>
                                        <p:cTn id="28" dur="500" fill="hold"/>
                                        <p:tgtEl>
                                          <p:spTgt spid="52"/>
                                        </p:tgtEl>
                                        <p:attrNameLst>
                                          <p:attrName>style.rotation</p:attrName>
                                        </p:attrNameLst>
                                      </p:cBhvr>
                                      <p:tavLst>
                                        <p:tav tm="0">
                                          <p:val>
                                            <p:fltVal val="360"/>
                                          </p:val>
                                        </p:tav>
                                        <p:tav tm="100000">
                                          <p:val>
                                            <p:fltVal val="0"/>
                                          </p:val>
                                        </p:tav>
                                      </p:tavLst>
                                    </p:anim>
                                    <p:animEffect transition="in" filter="fade">
                                      <p:cBhvr>
                                        <p:cTn id="29" dur="500"/>
                                        <p:tgtEl>
                                          <p:spTgt spid="52"/>
                                        </p:tgtEl>
                                      </p:cBhvr>
                                    </p:animEffect>
                                  </p:childTnLst>
                                </p:cTn>
                              </p:par>
                            </p:childTnLst>
                          </p:cTn>
                        </p:par>
                        <p:par>
                          <p:cTn id="30" fill="hold">
                            <p:stCondLst>
                              <p:cond delay="2000"/>
                            </p:stCondLst>
                            <p:childTnLst>
                              <p:par>
                                <p:cTn id="31" presetID="53" presetClass="entr" presetSubtype="16"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500" fill="hold"/>
                                        <p:tgtEl>
                                          <p:spTgt spid="2"/>
                                        </p:tgtEl>
                                        <p:attrNameLst>
                                          <p:attrName>ppt_w</p:attrName>
                                        </p:attrNameLst>
                                      </p:cBhvr>
                                      <p:tavLst>
                                        <p:tav tm="0">
                                          <p:val>
                                            <p:fltVal val="0"/>
                                          </p:val>
                                        </p:tav>
                                        <p:tav tm="100000">
                                          <p:val>
                                            <p:strVal val="#ppt_w"/>
                                          </p:val>
                                        </p:tav>
                                      </p:tavLst>
                                    </p:anim>
                                    <p:anim calcmode="lin" valueType="num">
                                      <p:cBhvr>
                                        <p:cTn id="34" dur="500" fill="hold"/>
                                        <p:tgtEl>
                                          <p:spTgt spid="2"/>
                                        </p:tgtEl>
                                        <p:attrNameLst>
                                          <p:attrName>ppt_h</p:attrName>
                                        </p:attrNameLst>
                                      </p:cBhvr>
                                      <p:tavLst>
                                        <p:tav tm="0">
                                          <p:val>
                                            <p:fltVal val="0"/>
                                          </p:val>
                                        </p:tav>
                                        <p:tav tm="100000">
                                          <p:val>
                                            <p:strVal val="#ppt_h"/>
                                          </p:val>
                                        </p:tav>
                                      </p:tavLst>
                                    </p:anim>
                                    <p:animEffect transition="in" filter="fade">
                                      <p:cBhvr>
                                        <p:cTn id="35" dur="500"/>
                                        <p:tgtEl>
                                          <p:spTgt spid="2"/>
                                        </p:tgtEl>
                                      </p:cBhvr>
                                    </p:animEffect>
                                  </p:childTnLst>
                                </p:cTn>
                              </p:par>
                            </p:childTnLst>
                          </p:cTn>
                        </p:par>
                        <p:par>
                          <p:cTn id="36" fill="hold">
                            <p:stCondLst>
                              <p:cond delay="2500"/>
                            </p:stCondLst>
                            <p:childTnLst>
                              <p:par>
                                <p:cTn id="37" presetID="42" presetClass="entr" presetSubtype="0"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500"/>
                                        <p:tgtEl>
                                          <p:spTgt spid="3"/>
                                        </p:tgtEl>
                                      </p:cBhvr>
                                    </p:animEffect>
                                    <p:anim calcmode="lin" valueType="num">
                                      <p:cBhvr>
                                        <p:cTn id="40" dur="500" fill="hold"/>
                                        <p:tgtEl>
                                          <p:spTgt spid="3"/>
                                        </p:tgtEl>
                                        <p:attrNameLst>
                                          <p:attrName>ppt_x</p:attrName>
                                        </p:attrNameLst>
                                      </p:cBhvr>
                                      <p:tavLst>
                                        <p:tav tm="0">
                                          <p:val>
                                            <p:strVal val="#ppt_x"/>
                                          </p:val>
                                        </p:tav>
                                        <p:tav tm="100000">
                                          <p:val>
                                            <p:strVal val="#ppt_x"/>
                                          </p:val>
                                        </p:tav>
                                      </p:tavLst>
                                    </p:anim>
                                    <p:anim calcmode="lin" valueType="num">
                                      <p:cBhvr>
                                        <p:cTn id="41" dur="500" fill="hold"/>
                                        <p:tgtEl>
                                          <p:spTgt spid="3"/>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200"/>
                                  </p:stCondLst>
                                  <p:childTnLst>
                                    <p:set>
                                      <p:cBhvr>
                                        <p:cTn id="43" dur="1" fill="hold">
                                          <p:stCondLst>
                                            <p:cond delay="0"/>
                                          </p:stCondLst>
                                        </p:cTn>
                                        <p:tgtEl>
                                          <p:spTgt spid="4"/>
                                        </p:tgtEl>
                                        <p:attrNameLst>
                                          <p:attrName>style.visibility</p:attrName>
                                        </p:attrNameLst>
                                      </p:cBhvr>
                                      <p:to>
                                        <p:strVal val="visible"/>
                                      </p:to>
                                    </p:set>
                                    <p:animEffect transition="in" filter="fade">
                                      <p:cBhvr>
                                        <p:cTn id="44" dur="500"/>
                                        <p:tgtEl>
                                          <p:spTgt spid="4"/>
                                        </p:tgtEl>
                                      </p:cBhvr>
                                    </p:animEffect>
                                    <p:anim calcmode="lin" valueType="num">
                                      <p:cBhvr>
                                        <p:cTn id="45" dur="500" fill="hold"/>
                                        <p:tgtEl>
                                          <p:spTgt spid="4"/>
                                        </p:tgtEl>
                                        <p:attrNameLst>
                                          <p:attrName>ppt_x</p:attrName>
                                        </p:attrNameLst>
                                      </p:cBhvr>
                                      <p:tavLst>
                                        <p:tav tm="0">
                                          <p:val>
                                            <p:strVal val="#ppt_x"/>
                                          </p:val>
                                        </p:tav>
                                        <p:tav tm="100000">
                                          <p:val>
                                            <p:strVal val="#ppt_x"/>
                                          </p:val>
                                        </p:tav>
                                      </p:tavLst>
                                    </p:anim>
                                    <p:anim calcmode="lin" valueType="num">
                                      <p:cBhvr>
                                        <p:cTn id="46" dur="500" fill="hold"/>
                                        <p:tgtEl>
                                          <p:spTgt spid="4"/>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40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500"/>
                                        <p:tgtEl>
                                          <p:spTgt spid="5"/>
                                        </p:tgtEl>
                                      </p:cBhvr>
                                    </p:animEffect>
                                    <p:anim calcmode="lin" valueType="num">
                                      <p:cBhvr>
                                        <p:cTn id="50" dur="500" fill="hold"/>
                                        <p:tgtEl>
                                          <p:spTgt spid="5"/>
                                        </p:tgtEl>
                                        <p:attrNameLst>
                                          <p:attrName>ppt_x</p:attrName>
                                        </p:attrNameLst>
                                      </p:cBhvr>
                                      <p:tavLst>
                                        <p:tav tm="0">
                                          <p:val>
                                            <p:strVal val="#ppt_x"/>
                                          </p:val>
                                        </p:tav>
                                        <p:tav tm="100000">
                                          <p:val>
                                            <p:strVal val="#ppt_x"/>
                                          </p:val>
                                        </p:tav>
                                      </p:tavLst>
                                    </p:anim>
                                    <p:anim calcmode="lin" valueType="num">
                                      <p:cBhvr>
                                        <p:cTn id="51" dur="500" fill="hold"/>
                                        <p:tgtEl>
                                          <p:spTgt spid="5"/>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600"/>
                                  </p:stCondLst>
                                  <p:childTnLst>
                                    <p:set>
                                      <p:cBhvr>
                                        <p:cTn id="53" dur="1" fill="hold">
                                          <p:stCondLst>
                                            <p:cond delay="0"/>
                                          </p:stCondLst>
                                        </p:cTn>
                                        <p:tgtEl>
                                          <p:spTgt spid="8"/>
                                        </p:tgtEl>
                                        <p:attrNameLst>
                                          <p:attrName>style.visibility</p:attrName>
                                        </p:attrNameLst>
                                      </p:cBhvr>
                                      <p:to>
                                        <p:strVal val="visible"/>
                                      </p:to>
                                    </p:set>
                                    <p:animEffect transition="in" filter="fade">
                                      <p:cBhvr>
                                        <p:cTn id="54" dur="500"/>
                                        <p:tgtEl>
                                          <p:spTgt spid="8"/>
                                        </p:tgtEl>
                                      </p:cBhvr>
                                    </p:animEffect>
                                    <p:anim calcmode="lin" valueType="num">
                                      <p:cBhvr>
                                        <p:cTn id="55" dur="500" fill="hold"/>
                                        <p:tgtEl>
                                          <p:spTgt spid="8"/>
                                        </p:tgtEl>
                                        <p:attrNameLst>
                                          <p:attrName>ppt_x</p:attrName>
                                        </p:attrNameLst>
                                      </p:cBhvr>
                                      <p:tavLst>
                                        <p:tav tm="0">
                                          <p:val>
                                            <p:strVal val="#ppt_x"/>
                                          </p:val>
                                        </p:tav>
                                        <p:tav tm="100000">
                                          <p:val>
                                            <p:strVal val="#ppt_x"/>
                                          </p:val>
                                        </p:tav>
                                      </p:tavLst>
                                    </p:anim>
                                    <p:anim calcmode="lin" valueType="num">
                                      <p:cBhvr>
                                        <p:cTn id="56" dur="500" fill="hold"/>
                                        <p:tgtEl>
                                          <p:spTgt spid="8"/>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80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anim calcmode="lin" valueType="num">
                                      <p:cBhvr>
                                        <p:cTn id="60" dur="500" fill="hold"/>
                                        <p:tgtEl>
                                          <p:spTgt spid="9"/>
                                        </p:tgtEl>
                                        <p:attrNameLst>
                                          <p:attrName>ppt_x</p:attrName>
                                        </p:attrNameLst>
                                      </p:cBhvr>
                                      <p:tavLst>
                                        <p:tav tm="0">
                                          <p:val>
                                            <p:strVal val="#ppt_x"/>
                                          </p:val>
                                        </p:tav>
                                        <p:tav tm="100000">
                                          <p:val>
                                            <p:strVal val="#ppt_x"/>
                                          </p:val>
                                        </p:tav>
                                      </p:tavLst>
                                    </p:anim>
                                    <p:anim calcmode="lin" valueType="num">
                                      <p:cBhvr>
                                        <p:cTn id="61" dur="500" fill="hold"/>
                                        <p:tgtEl>
                                          <p:spTgt spid="9"/>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800"/>
                                  </p:stCondLst>
                                  <p:childTnLst>
                                    <p:set>
                                      <p:cBhvr>
                                        <p:cTn id="63" dur="1" fill="hold">
                                          <p:stCondLst>
                                            <p:cond delay="0"/>
                                          </p:stCondLst>
                                        </p:cTn>
                                        <p:tgtEl>
                                          <p:spTgt spid="27"/>
                                        </p:tgtEl>
                                        <p:attrNameLst>
                                          <p:attrName>style.visibility</p:attrName>
                                        </p:attrNameLst>
                                      </p:cBhvr>
                                      <p:to>
                                        <p:strVal val="visible"/>
                                      </p:to>
                                    </p:set>
                                    <p:animEffect transition="in" filter="fade">
                                      <p:cBhvr>
                                        <p:cTn id="64" dur="500"/>
                                        <p:tgtEl>
                                          <p:spTgt spid="27"/>
                                        </p:tgtEl>
                                      </p:cBhvr>
                                    </p:animEffect>
                                    <p:anim calcmode="lin" valueType="num">
                                      <p:cBhvr>
                                        <p:cTn id="65" dur="500" fill="hold"/>
                                        <p:tgtEl>
                                          <p:spTgt spid="27"/>
                                        </p:tgtEl>
                                        <p:attrNameLst>
                                          <p:attrName>ppt_x</p:attrName>
                                        </p:attrNameLst>
                                      </p:cBhvr>
                                      <p:tavLst>
                                        <p:tav tm="0">
                                          <p:val>
                                            <p:strVal val="#ppt_x"/>
                                          </p:val>
                                        </p:tav>
                                        <p:tav tm="100000">
                                          <p:val>
                                            <p:strVal val="#ppt_x"/>
                                          </p:val>
                                        </p:tav>
                                      </p:tavLst>
                                    </p:anim>
                                    <p:anim calcmode="lin" valueType="num">
                                      <p:cBhvr>
                                        <p:cTn id="66"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0" grpId="0" animBg="1"/>
      <p:bldP spid="45" grpId="0"/>
      <p:bldP spid="46" grpId="0"/>
      <p:bldP spid="7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4476140" y="1899564"/>
            <a:ext cx="811785" cy="1782136"/>
            <a:chOff x="12217719" y="4832697"/>
            <a:chExt cx="2414658" cy="5192051"/>
          </a:xfrm>
        </p:grpSpPr>
        <p:cxnSp>
          <p:nvCxnSpPr>
            <p:cNvPr id="71" name="直接箭头连接符 70"/>
            <p:cNvCxnSpPr/>
            <p:nvPr/>
          </p:nvCxnSpPr>
          <p:spPr>
            <a:xfrm>
              <a:off x="12261934" y="7607640"/>
              <a:ext cx="2370443" cy="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73" name="直接箭头连接符 72"/>
            <p:cNvCxnSpPr/>
            <p:nvPr/>
          </p:nvCxnSpPr>
          <p:spPr>
            <a:xfrm flipV="1">
              <a:off x="12217719" y="4832697"/>
              <a:ext cx="1722371" cy="285973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75" name="直接箭头连接符 74"/>
            <p:cNvCxnSpPr/>
            <p:nvPr/>
          </p:nvCxnSpPr>
          <p:spPr>
            <a:xfrm>
              <a:off x="12337739" y="7681685"/>
              <a:ext cx="1903271" cy="2343063"/>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grpSp>
      <p:sp>
        <p:nvSpPr>
          <p:cNvPr id="82" name="圆角矩形 81"/>
          <p:cNvSpPr/>
          <p:nvPr/>
        </p:nvSpPr>
        <p:spPr>
          <a:xfrm>
            <a:off x="2529755" y="1723671"/>
            <a:ext cx="2064524" cy="2340192"/>
          </a:xfrm>
          <a:prstGeom prst="roundRect">
            <a:avLst/>
          </a:prstGeom>
          <a:solidFill>
            <a:schemeClr val="bg1"/>
          </a:solidFill>
          <a:ln w="47625">
            <a:solidFill>
              <a:srgbClr val="D60C0C"/>
            </a:solid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endParaRPr lang="zh-CN" altLang="en-US" sz="1116">
              <a:solidFill>
                <a:prstClr val="white"/>
              </a:solidFill>
            </a:endParaRPr>
          </a:p>
        </p:txBody>
      </p:sp>
      <p:sp>
        <p:nvSpPr>
          <p:cNvPr id="81" name="TextBox 80"/>
          <p:cNvSpPr txBox="1"/>
          <p:nvPr/>
        </p:nvSpPr>
        <p:spPr>
          <a:xfrm>
            <a:off x="2758439" y="1943976"/>
            <a:ext cx="1551260" cy="1786293"/>
          </a:xfrm>
          <a:prstGeom prst="rect">
            <a:avLst/>
          </a:prstGeom>
          <a:noFill/>
        </p:spPr>
        <p:txBody>
          <a:bodyPr wrap="square" lIns="32227" tIns="16114" rIns="32227" bIns="16114" rtlCol="0">
            <a:spAutoFit/>
          </a:bodyPr>
          <a:lstStyle/>
          <a:p>
            <a:pPr defTabSz="868489">
              <a:lnSpc>
                <a:spcPct val="150000"/>
              </a:lnSpc>
            </a:pPr>
            <a:r>
              <a:rPr lang="zh-CN" altLang="en-US" sz="844" dirty="0">
                <a:solidFill>
                  <a:prstClr val="black">
                    <a:lumMod val="65000"/>
                    <a:lumOff val="35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endParaRPr lang="en-US" altLang="zh-CN" sz="844" dirty="0">
              <a:solidFill>
                <a:prstClr val="black">
                  <a:lumMod val="65000"/>
                  <a:lumOff val="35000"/>
                </a:prstClr>
              </a:solidFill>
              <a:latin typeface="微软雅黑" pitchFamily="34" charset="-122"/>
              <a:ea typeface="微软雅黑" pitchFamily="34" charset="-122"/>
            </a:endParaRPr>
          </a:p>
          <a:p>
            <a:pPr defTabSz="868489">
              <a:lnSpc>
                <a:spcPct val="150000"/>
              </a:lnSpc>
            </a:pPr>
            <a:r>
              <a:rPr lang="zh-CN" altLang="en-US" sz="844" dirty="0">
                <a:solidFill>
                  <a:prstClr val="black">
                    <a:lumMod val="65000"/>
                    <a:lumOff val="35000"/>
                  </a:prstClr>
                </a:solidFill>
                <a:latin typeface="微软雅黑" pitchFamily="34" charset="-122"/>
                <a:ea typeface="微软雅黑" pitchFamily="34" charset="-122"/>
              </a:rPr>
              <a:t>并选择只保留文字。您的内容打在这里，或者通过复制您的文本后，在此框中选择粘贴，</a:t>
            </a:r>
            <a:endParaRPr lang="en-US" altLang="zh-CN" sz="844" dirty="0">
              <a:solidFill>
                <a:prstClr val="black">
                  <a:lumMod val="65000"/>
                  <a:lumOff val="35000"/>
                </a:prstClr>
              </a:solidFill>
              <a:latin typeface="微软雅黑" pitchFamily="34" charset="-122"/>
              <a:ea typeface="微软雅黑" pitchFamily="34" charset="-122"/>
            </a:endParaRPr>
          </a:p>
        </p:txBody>
      </p:sp>
      <p:grpSp>
        <p:nvGrpSpPr>
          <p:cNvPr id="2" name="组合 1"/>
          <p:cNvGrpSpPr/>
          <p:nvPr/>
        </p:nvGrpSpPr>
        <p:grpSpPr>
          <a:xfrm>
            <a:off x="1485687" y="2328104"/>
            <a:ext cx="969052" cy="989382"/>
            <a:chOff x="3680391" y="6233991"/>
            <a:chExt cx="2631634" cy="2631634"/>
          </a:xfrm>
        </p:grpSpPr>
        <p:sp>
          <p:nvSpPr>
            <p:cNvPr id="64" name="椭圆 63"/>
            <p:cNvSpPr/>
            <p:nvPr/>
          </p:nvSpPr>
          <p:spPr>
            <a:xfrm>
              <a:off x="3680391" y="6233991"/>
              <a:ext cx="2631634" cy="2631634"/>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68" name="TextBox 67"/>
            <p:cNvSpPr txBox="1"/>
            <p:nvPr/>
          </p:nvSpPr>
          <p:spPr>
            <a:xfrm>
              <a:off x="4162161" y="6861368"/>
              <a:ext cx="1668089" cy="1159068"/>
            </a:xfrm>
            <a:prstGeom prst="rect">
              <a:avLst/>
            </a:prstGeom>
            <a:noFill/>
          </p:spPr>
          <p:txBody>
            <a:bodyPr wrap="square" rtlCol="0">
              <a:spAutoFit/>
            </a:bodyPr>
            <a:lstStyle/>
            <a:p>
              <a:pPr defTabSz="868489"/>
              <a:r>
                <a:rPr lang="zh-CN" altLang="en-US" sz="1116" dirty="0">
                  <a:solidFill>
                    <a:prstClr val="white"/>
                  </a:solidFill>
                  <a:latin typeface="思源黑体 CN Medium" pitchFamily="34" charset="-122"/>
                  <a:ea typeface="思源黑体 CN Medium" pitchFamily="34" charset="-122"/>
                </a:rPr>
                <a:t>项目</a:t>
              </a:r>
              <a:endParaRPr lang="en-US" altLang="zh-CN" sz="1116" dirty="0">
                <a:solidFill>
                  <a:prstClr val="white"/>
                </a:solidFill>
                <a:latin typeface="思源黑体 CN Medium" pitchFamily="34" charset="-122"/>
                <a:ea typeface="思源黑体 CN Medium" pitchFamily="34" charset="-122"/>
              </a:endParaRPr>
            </a:p>
            <a:p>
              <a:pPr defTabSz="868489"/>
              <a:r>
                <a:rPr lang="zh-CN" altLang="en-US" sz="1116" dirty="0">
                  <a:solidFill>
                    <a:prstClr val="white"/>
                  </a:solidFill>
                  <a:latin typeface="思源黑体 CN Medium" pitchFamily="34" charset="-122"/>
                  <a:ea typeface="思源黑体 CN Medium" pitchFamily="34" charset="-122"/>
                </a:rPr>
                <a:t>背景</a:t>
              </a:r>
              <a:endParaRPr lang="en-US" altLang="zh-CN" sz="1116" dirty="0">
                <a:solidFill>
                  <a:prstClr val="white"/>
                </a:solidFill>
                <a:latin typeface="思源黑体 CN Medium" pitchFamily="34" charset="-122"/>
                <a:ea typeface="思源黑体 CN Medium" pitchFamily="34" charset="-122"/>
              </a:endParaRPr>
            </a:p>
          </p:txBody>
        </p:sp>
      </p:grpSp>
      <p:sp>
        <p:nvSpPr>
          <p:cNvPr id="84" name="TextBox 83"/>
          <p:cNvSpPr txBox="1"/>
          <p:nvPr/>
        </p:nvSpPr>
        <p:spPr>
          <a:xfrm>
            <a:off x="5929142" y="1164011"/>
            <a:ext cx="1791421" cy="617126"/>
          </a:xfrm>
          <a:prstGeom prst="rect">
            <a:avLst/>
          </a:prstGeom>
          <a:noFill/>
        </p:spPr>
        <p:txBody>
          <a:bodyPr wrap="square" lIns="32227" tIns="16114" rIns="32227" bIns="16114" rtlCol="0">
            <a:spAutoFit/>
          </a:bodyPr>
          <a:lstStyle/>
          <a:p>
            <a:pPr defTabSz="868489">
              <a:lnSpc>
                <a:spcPct val="150000"/>
              </a:lnSpc>
            </a:pPr>
            <a:r>
              <a:rPr lang="zh-CN" altLang="en-US" sz="844" dirty="0">
                <a:solidFill>
                  <a:prstClr val="black">
                    <a:lumMod val="65000"/>
                    <a:lumOff val="3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844" dirty="0">
              <a:solidFill>
                <a:prstClr val="black">
                  <a:lumMod val="65000"/>
                  <a:lumOff val="35000"/>
                </a:prstClr>
              </a:solidFill>
              <a:latin typeface="微软雅黑" pitchFamily="34" charset="-122"/>
              <a:ea typeface="微软雅黑" pitchFamily="34" charset="-122"/>
            </a:endParaRPr>
          </a:p>
        </p:txBody>
      </p:sp>
      <p:sp>
        <p:nvSpPr>
          <p:cNvPr id="85" name="TextBox 84"/>
          <p:cNvSpPr txBox="1"/>
          <p:nvPr/>
        </p:nvSpPr>
        <p:spPr>
          <a:xfrm>
            <a:off x="6151990" y="2572912"/>
            <a:ext cx="1791421" cy="617126"/>
          </a:xfrm>
          <a:prstGeom prst="rect">
            <a:avLst/>
          </a:prstGeom>
          <a:noFill/>
        </p:spPr>
        <p:txBody>
          <a:bodyPr wrap="square" lIns="32227" tIns="16114" rIns="32227" bIns="16114" rtlCol="0">
            <a:spAutoFit/>
          </a:bodyPr>
          <a:lstStyle/>
          <a:p>
            <a:pPr defTabSz="868489">
              <a:lnSpc>
                <a:spcPct val="150000"/>
              </a:lnSpc>
            </a:pPr>
            <a:r>
              <a:rPr lang="zh-CN" altLang="en-US" sz="844" dirty="0">
                <a:solidFill>
                  <a:prstClr val="black">
                    <a:lumMod val="65000"/>
                    <a:lumOff val="3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844" dirty="0">
              <a:solidFill>
                <a:prstClr val="black">
                  <a:lumMod val="65000"/>
                  <a:lumOff val="35000"/>
                </a:prstClr>
              </a:solidFill>
              <a:latin typeface="微软雅黑" pitchFamily="34" charset="-122"/>
              <a:ea typeface="微软雅黑" pitchFamily="34" charset="-122"/>
            </a:endParaRPr>
          </a:p>
        </p:txBody>
      </p:sp>
      <p:sp>
        <p:nvSpPr>
          <p:cNvPr id="87" name="TextBox 86"/>
          <p:cNvSpPr txBox="1"/>
          <p:nvPr/>
        </p:nvSpPr>
        <p:spPr>
          <a:xfrm>
            <a:off x="6030948" y="3773405"/>
            <a:ext cx="1791421" cy="617126"/>
          </a:xfrm>
          <a:prstGeom prst="rect">
            <a:avLst/>
          </a:prstGeom>
          <a:noFill/>
        </p:spPr>
        <p:txBody>
          <a:bodyPr wrap="square" lIns="32227" tIns="16114" rIns="32227" bIns="16114" rtlCol="0">
            <a:spAutoFit/>
          </a:bodyPr>
          <a:lstStyle/>
          <a:p>
            <a:pPr defTabSz="868489">
              <a:lnSpc>
                <a:spcPct val="150000"/>
              </a:lnSpc>
            </a:pPr>
            <a:r>
              <a:rPr lang="zh-CN" altLang="en-US" sz="844" dirty="0">
                <a:solidFill>
                  <a:prstClr val="black">
                    <a:lumMod val="65000"/>
                    <a:lumOff val="3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844" dirty="0">
              <a:solidFill>
                <a:prstClr val="black">
                  <a:lumMod val="65000"/>
                  <a:lumOff val="35000"/>
                </a:prstClr>
              </a:solidFill>
              <a:latin typeface="微软雅黑" pitchFamily="34" charset="-122"/>
              <a:ea typeface="微软雅黑" pitchFamily="34" charset="-122"/>
            </a:endParaRPr>
          </a:p>
        </p:txBody>
      </p:sp>
      <p:grpSp>
        <p:nvGrpSpPr>
          <p:cNvPr id="3" name="组合 2"/>
          <p:cNvGrpSpPr/>
          <p:nvPr/>
        </p:nvGrpSpPr>
        <p:grpSpPr>
          <a:xfrm>
            <a:off x="4980898" y="1164009"/>
            <a:ext cx="777990" cy="794312"/>
            <a:chOff x="13172258" y="3096121"/>
            <a:chExt cx="2112769" cy="2112769"/>
          </a:xfrm>
        </p:grpSpPr>
        <p:sp>
          <p:nvSpPr>
            <p:cNvPr id="63" name="椭圆 62"/>
            <p:cNvSpPr/>
            <p:nvPr/>
          </p:nvSpPr>
          <p:spPr>
            <a:xfrm>
              <a:off x="13172258" y="3096121"/>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86" name="TextBox 85"/>
            <p:cNvSpPr txBox="1"/>
            <p:nvPr/>
          </p:nvSpPr>
          <p:spPr>
            <a:xfrm>
              <a:off x="13581323" y="3528167"/>
              <a:ext cx="1457161" cy="1308642"/>
            </a:xfrm>
            <a:prstGeom prst="rect">
              <a:avLst/>
            </a:prstGeom>
            <a:noFill/>
          </p:spPr>
          <p:txBody>
            <a:bodyPr wrap="square" rtlCol="0">
              <a:spAutoFit/>
            </a:bodyPr>
            <a:lstStyle/>
            <a:p>
              <a:pPr defTabSz="868489"/>
              <a:r>
                <a:rPr lang="en-US" altLang="zh-CN" sz="2597" dirty="0">
                  <a:solidFill>
                    <a:prstClr val="white"/>
                  </a:solidFill>
                  <a:latin typeface="DFGothic-EB" panose="02010609010101010101" pitchFamily="1" charset="-128"/>
                  <a:ea typeface="DFGothic-EB" panose="02010609010101010101" pitchFamily="1" charset="-128"/>
                </a:rPr>
                <a:t>01</a:t>
              </a:r>
              <a:endParaRPr lang="zh-CN" altLang="en-US" sz="2597" dirty="0">
                <a:solidFill>
                  <a:prstClr val="white"/>
                </a:solidFill>
              </a:endParaRPr>
            </a:p>
          </p:txBody>
        </p:sp>
      </p:grpSp>
      <p:grpSp>
        <p:nvGrpSpPr>
          <p:cNvPr id="12" name="组合 11"/>
          <p:cNvGrpSpPr/>
          <p:nvPr/>
        </p:nvGrpSpPr>
        <p:grpSpPr>
          <a:xfrm>
            <a:off x="5021247" y="3617377"/>
            <a:ext cx="867548" cy="794310"/>
            <a:chOff x="13172258" y="9631589"/>
            <a:chExt cx="2355981" cy="2112769"/>
          </a:xfrm>
        </p:grpSpPr>
        <p:sp>
          <p:nvSpPr>
            <p:cNvPr id="67" name="椭圆 66"/>
            <p:cNvSpPr/>
            <p:nvPr/>
          </p:nvSpPr>
          <p:spPr>
            <a:xfrm>
              <a:off x="13172258" y="9631589"/>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90" name="TextBox 89"/>
            <p:cNvSpPr txBox="1"/>
            <p:nvPr/>
          </p:nvSpPr>
          <p:spPr>
            <a:xfrm>
              <a:off x="13539160" y="10087373"/>
              <a:ext cx="1989079" cy="1308645"/>
            </a:xfrm>
            <a:prstGeom prst="rect">
              <a:avLst/>
            </a:prstGeom>
            <a:noFill/>
          </p:spPr>
          <p:txBody>
            <a:bodyPr wrap="square" rtlCol="0">
              <a:spAutoFit/>
            </a:bodyPr>
            <a:lstStyle/>
            <a:p>
              <a:pPr defTabSz="868489"/>
              <a:r>
                <a:rPr lang="en-US" altLang="zh-CN" sz="2597" dirty="0">
                  <a:solidFill>
                    <a:prstClr val="white"/>
                  </a:solidFill>
                  <a:latin typeface="DFGothic-EB" panose="02010609010101010101" pitchFamily="1" charset="-128"/>
                  <a:ea typeface="DFGothic-EB" panose="02010609010101010101" pitchFamily="1" charset="-128"/>
                </a:rPr>
                <a:t>03</a:t>
              </a:r>
              <a:endParaRPr lang="zh-CN" altLang="en-US" sz="2597" dirty="0">
                <a:solidFill>
                  <a:prstClr val="white"/>
                </a:solidFill>
              </a:endParaRPr>
            </a:p>
          </p:txBody>
        </p:sp>
      </p:grpSp>
      <p:grpSp>
        <p:nvGrpSpPr>
          <p:cNvPr id="4" name="组合 3"/>
          <p:cNvGrpSpPr/>
          <p:nvPr/>
        </p:nvGrpSpPr>
        <p:grpSpPr>
          <a:xfrm>
            <a:off x="5326604" y="2476836"/>
            <a:ext cx="777990" cy="794311"/>
            <a:chOff x="14111087" y="6588075"/>
            <a:chExt cx="2112769" cy="2112769"/>
          </a:xfrm>
        </p:grpSpPr>
        <p:sp>
          <p:nvSpPr>
            <p:cNvPr id="66" name="椭圆 65"/>
            <p:cNvSpPr/>
            <p:nvPr/>
          </p:nvSpPr>
          <p:spPr>
            <a:xfrm>
              <a:off x="14111087" y="6588075"/>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91" name="TextBox 90"/>
            <p:cNvSpPr txBox="1"/>
            <p:nvPr/>
          </p:nvSpPr>
          <p:spPr>
            <a:xfrm>
              <a:off x="14466879" y="7033179"/>
              <a:ext cx="1636298" cy="1308643"/>
            </a:xfrm>
            <a:prstGeom prst="rect">
              <a:avLst/>
            </a:prstGeom>
            <a:noFill/>
          </p:spPr>
          <p:txBody>
            <a:bodyPr wrap="square" rtlCol="0">
              <a:spAutoFit/>
            </a:bodyPr>
            <a:lstStyle/>
            <a:p>
              <a:pPr defTabSz="868489"/>
              <a:r>
                <a:rPr lang="en-US" altLang="zh-CN" sz="2597" dirty="0">
                  <a:solidFill>
                    <a:prstClr val="white"/>
                  </a:solidFill>
                  <a:latin typeface="DFGothic-EB" panose="02010609010101010101" pitchFamily="1" charset="-128"/>
                  <a:ea typeface="DFGothic-EB" panose="02010609010101010101" pitchFamily="1" charset="-128"/>
                </a:rPr>
                <a:t>02</a:t>
              </a:r>
              <a:endParaRPr lang="zh-CN" altLang="en-US" sz="2597" dirty="0">
                <a:solidFill>
                  <a:prstClr val="white"/>
                </a:solidFill>
              </a:endParaRPr>
            </a:p>
          </p:txBody>
        </p:sp>
      </p:grpSp>
      <p:sp>
        <p:nvSpPr>
          <p:cNvPr id="93" name="平行四边形 92"/>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r>
              <a:rPr lang="en-US" altLang="zh-CN" sz="1104" dirty="0">
                <a:solidFill>
                  <a:prstClr val="white"/>
                </a:solidFill>
                <a:latin typeface="DIN Mittelschrift Std" pitchFamily="50" charset="0"/>
                <a:cs typeface="Raavi" pitchFamily="34" charset="0"/>
              </a:rPr>
              <a:t>COMPANY</a:t>
            </a:r>
          </a:p>
        </p:txBody>
      </p:sp>
      <p:grpSp>
        <p:nvGrpSpPr>
          <p:cNvPr id="13" name="组合 12"/>
          <p:cNvGrpSpPr/>
          <p:nvPr/>
        </p:nvGrpSpPr>
        <p:grpSpPr>
          <a:xfrm>
            <a:off x="-94756" y="217255"/>
            <a:ext cx="2227316" cy="395543"/>
            <a:chOff x="-611583" y="577868"/>
            <a:chExt cx="6048672" cy="1052097"/>
          </a:xfrm>
        </p:grpSpPr>
        <p:sp>
          <p:nvSpPr>
            <p:cNvPr id="94" name="对角圆角矩形 93"/>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95" name="TextBox 94"/>
            <p:cNvSpPr txBox="1"/>
            <p:nvPr/>
          </p:nvSpPr>
          <p:spPr>
            <a:xfrm>
              <a:off x="1164296" y="773281"/>
              <a:ext cx="3948253" cy="856684"/>
            </a:xfrm>
            <a:prstGeom prst="rect">
              <a:avLst/>
            </a:prstGeom>
            <a:noFill/>
          </p:spPr>
          <p:txBody>
            <a:bodyPr wrap="square" rtlCol="0">
              <a:spAutoFit/>
            </a:bodyPr>
            <a:lstStyle/>
            <a:p>
              <a:pPr algn="ctr" defTabSz="868489"/>
              <a:r>
                <a:rPr lang="zh-CN" altLang="en-US" sz="1493" dirty="0">
                  <a:solidFill>
                    <a:prstClr val="white"/>
                  </a:solidFill>
                  <a:latin typeface="思源黑体 CN Medium" pitchFamily="34" charset="-122"/>
                  <a:ea typeface="思源黑体 CN Medium" pitchFamily="34" charset="-122"/>
                </a:rPr>
                <a:t>项目背景</a:t>
              </a:r>
            </a:p>
          </p:txBody>
        </p:sp>
      </p:grpSp>
    </p:spTree>
    <p:extLst>
      <p:ext uri="{BB962C8B-B14F-4D97-AF65-F5344CB8AC3E}">
        <p14:creationId xmlns:p14="http://schemas.microsoft.com/office/powerpoint/2010/main" val="2610806892"/>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93"/>
                                            </p:tgtEl>
                                            <p:attrNameLst>
                                              <p:attrName>style.visibility</p:attrName>
                                            </p:attrNameLst>
                                          </p:cBhvr>
                                          <p:to>
                                            <p:strVal val="visible"/>
                                          </p:to>
                                        </p:set>
                                        <p:anim calcmode="lin" valueType="num">
                                          <p:cBhvr additive="base">
                                            <p:cTn id="12" dur="500" fill="hold"/>
                                            <p:tgtEl>
                                              <p:spTgt spid="93"/>
                                            </p:tgtEl>
                                            <p:attrNameLst>
                                              <p:attrName>ppt_x</p:attrName>
                                            </p:attrNameLst>
                                          </p:cBhvr>
                                          <p:tavLst>
                                            <p:tav tm="0">
                                              <p:val>
                                                <p:strVal val="0-#ppt_w/2"/>
                                              </p:val>
                                            </p:tav>
                                            <p:tav tm="100000">
                                              <p:val>
                                                <p:strVal val="#ppt_x"/>
                                              </p:val>
                                            </p:tav>
                                          </p:tavLst>
                                        </p:anim>
                                        <p:anim calcmode="lin" valueType="num">
                                          <p:cBhvr additive="base">
                                            <p:cTn id="13" dur="500" fill="hold"/>
                                            <p:tgtEl>
                                              <p:spTgt spid="9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14:presetBounceEnd="64000">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14:bounceEnd="64000">
                                          <p:cBhvr additive="base">
                                            <p:cTn id="17" dur="500" fill="hold"/>
                                            <p:tgtEl>
                                              <p:spTgt spid="2"/>
                                            </p:tgtEl>
                                            <p:attrNameLst>
                                              <p:attrName>ppt_x</p:attrName>
                                            </p:attrNameLst>
                                          </p:cBhvr>
                                          <p:tavLst>
                                            <p:tav tm="0">
                                              <p:val>
                                                <p:strVal val="0-#ppt_w/2"/>
                                              </p:val>
                                            </p:tav>
                                            <p:tav tm="100000">
                                              <p:val>
                                                <p:strVal val="#ppt_x"/>
                                              </p:val>
                                            </p:tav>
                                          </p:tavLst>
                                        </p:anim>
                                        <p:anim calcmode="lin" valueType="num" p14:bounceEnd="64000">
                                          <p:cBhvr additive="base">
                                            <p:cTn id="18" dur="500" fill="hold"/>
                                            <p:tgtEl>
                                              <p:spTgt spid="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2"/>
                                            </p:tgtEl>
                                            <p:attrNameLst>
                                              <p:attrName>style.visibility</p:attrName>
                                            </p:attrNameLst>
                                          </p:cBhvr>
                                          <p:to>
                                            <p:strVal val="visible"/>
                                          </p:to>
                                        </p:set>
                                        <p:animEffect transition="in" filter="fade">
                                          <p:cBhvr>
                                            <p:cTn id="22" dur="500"/>
                                            <p:tgtEl>
                                              <p:spTgt spid="82"/>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81"/>
                                            </p:tgtEl>
                                            <p:attrNameLst>
                                              <p:attrName>style.visibility</p:attrName>
                                            </p:attrNameLst>
                                          </p:cBhvr>
                                          <p:to>
                                            <p:strVal val="visible"/>
                                          </p:to>
                                        </p:set>
                                        <p:animEffect transition="in" filter="randombar(horizontal)">
                                          <p:cBhvr>
                                            <p:cTn id="25" dur="500"/>
                                            <p:tgtEl>
                                              <p:spTgt spid="81"/>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77"/>
                                            </p:tgtEl>
                                            <p:attrNameLst>
                                              <p:attrName>style.visibility</p:attrName>
                                            </p:attrNameLst>
                                          </p:cBhvr>
                                          <p:to>
                                            <p:strVal val="visible"/>
                                          </p:to>
                                        </p:set>
                                        <p:animEffect transition="in" filter="wipe(left)">
                                          <p:cBhvr>
                                            <p:cTn id="29" dur="500"/>
                                            <p:tgtEl>
                                              <p:spTgt spid="77"/>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p:cTn id="33" dur="500" fill="hold"/>
                                            <p:tgtEl>
                                              <p:spTgt spid="3"/>
                                            </p:tgtEl>
                                            <p:attrNameLst>
                                              <p:attrName>ppt_w</p:attrName>
                                            </p:attrNameLst>
                                          </p:cBhvr>
                                          <p:tavLst>
                                            <p:tav tm="0">
                                              <p:val>
                                                <p:fltVal val="0"/>
                                              </p:val>
                                            </p:tav>
                                            <p:tav tm="100000">
                                              <p:val>
                                                <p:strVal val="#ppt_w"/>
                                              </p:val>
                                            </p:tav>
                                          </p:tavLst>
                                        </p:anim>
                                        <p:anim calcmode="lin" valueType="num">
                                          <p:cBhvr>
                                            <p:cTn id="34" dur="500" fill="hold"/>
                                            <p:tgtEl>
                                              <p:spTgt spid="3"/>
                                            </p:tgtEl>
                                            <p:attrNameLst>
                                              <p:attrName>ppt_h</p:attrName>
                                            </p:attrNameLst>
                                          </p:cBhvr>
                                          <p:tavLst>
                                            <p:tav tm="0">
                                              <p:val>
                                                <p:fltVal val="0"/>
                                              </p:val>
                                            </p:tav>
                                            <p:tav tm="100000">
                                              <p:val>
                                                <p:strVal val="#ppt_h"/>
                                              </p:val>
                                            </p:tav>
                                          </p:tavLst>
                                        </p:anim>
                                        <p:animEffect transition="in" filter="fade">
                                          <p:cBhvr>
                                            <p:cTn id="35" dur="500"/>
                                            <p:tgtEl>
                                              <p:spTgt spid="3"/>
                                            </p:tgtEl>
                                          </p:cBhvr>
                                        </p:animEffect>
                                      </p:childTnLst>
                                    </p:cTn>
                                  </p:par>
                                  <p:par>
                                    <p:cTn id="36" presetID="53" presetClass="entr" presetSubtype="16" fill="hold" nodeType="with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p:cTn id="38" dur="500" fill="hold"/>
                                            <p:tgtEl>
                                              <p:spTgt spid="4"/>
                                            </p:tgtEl>
                                            <p:attrNameLst>
                                              <p:attrName>ppt_w</p:attrName>
                                            </p:attrNameLst>
                                          </p:cBhvr>
                                          <p:tavLst>
                                            <p:tav tm="0">
                                              <p:val>
                                                <p:fltVal val="0"/>
                                              </p:val>
                                            </p:tav>
                                            <p:tav tm="100000">
                                              <p:val>
                                                <p:strVal val="#ppt_w"/>
                                              </p:val>
                                            </p:tav>
                                          </p:tavLst>
                                        </p:anim>
                                        <p:anim calcmode="lin" valueType="num">
                                          <p:cBhvr>
                                            <p:cTn id="39" dur="500" fill="hold"/>
                                            <p:tgtEl>
                                              <p:spTgt spid="4"/>
                                            </p:tgtEl>
                                            <p:attrNameLst>
                                              <p:attrName>ppt_h</p:attrName>
                                            </p:attrNameLst>
                                          </p:cBhvr>
                                          <p:tavLst>
                                            <p:tav tm="0">
                                              <p:val>
                                                <p:fltVal val="0"/>
                                              </p:val>
                                            </p:tav>
                                            <p:tav tm="100000">
                                              <p:val>
                                                <p:strVal val="#ppt_h"/>
                                              </p:val>
                                            </p:tav>
                                          </p:tavLst>
                                        </p:anim>
                                        <p:animEffect transition="in" filter="fade">
                                          <p:cBhvr>
                                            <p:cTn id="40" dur="500"/>
                                            <p:tgtEl>
                                              <p:spTgt spid="4"/>
                                            </p:tgtEl>
                                          </p:cBhvr>
                                        </p:animEffect>
                                      </p:childTnLst>
                                    </p:cTn>
                                  </p:par>
                                  <p:par>
                                    <p:cTn id="41" presetID="53" presetClass="entr" presetSubtype="1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childTnLst>
                              </p:cTn>
                            </p:par>
                            <p:par>
                              <p:cTn id="46" fill="hold">
                                <p:stCondLst>
                                  <p:cond delay="3000"/>
                                </p:stCondLst>
                                <p:childTnLst>
                                  <p:par>
                                    <p:cTn id="47" presetID="14" presetClass="entr" presetSubtype="10" fill="hold" grpId="0" nodeType="afterEffect">
                                      <p:stCondLst>
                                        <p:cond delay="0"/>
                                      </p:stCondLst>
                                      <p:childTnLst>
                                        <p:set>
                                          <p:cBhvr>
                                            <p:cTn id="48" dur="1" fill="hold">
                                              <p:stCondLst>
                                                <p:cond delay="0"/>
                                              </p:stCondLst>
                                            </p:cTn>
                                            <p:tgtEl>
                                              <p:spTgt spid="84"/>
                                            </p:tgtEl>
                                            <p:attrNameLst>
                                              <p:attrName>style.visibility</p:attrName>
                                            </p:attrNameLst>
                                          </p:cBhvr>
                                          <p:to>
                                            <p:strVal val="visible"/>
                                          </p:to>
                                        </p:set>
                                        <p:animEffect transition="in" filter="randombar(horizontal)">
                                          <p:cBhvr>
                                            <p:cTn id="49" dur="500"/>
                                            <p:tgtEl>
                                              <p:spTgt spid="84"/>
                                            </p:tgtEl>
                                          </p:cBhvr>
                                        </p:animEffect>
                                      </p:childTnLst>
                                    </p:cTn>
                                  </p:par>
                                </p:childTnLst>
                              </p:cTn>
                            </p:par>
                            <p:par>
                              <p:cTn id="50" fill="hold">
                                <p:stCondLst>
                                  <p:cond delay="3500"/>
                                </p:stCondLst>
                                <p:childTnLst>
                                  <p:par>
                                    <p:cTn id="51" presetID="14" presetClass="entr" presetSubtype="10" fill="hold" grpId="0" nodeType="afterEffect">
                                      <p:stCondLst>
                                        <p:cond delay="0"/>
                                      </p:stCondLst>
                                      <p:childTnLst>
                                        <p:set>
                                          <p:cBhvr>
                                            <p:cTn id="52" dur="1" fill="hold">
                                              <p:stCondLst>
                                                <p:cond delay="0"/>
                                              </p:stCondLst>
                                            </p:cTn>
                                            <p:tgtEl>
                                              <p:spTgt spid="85"/>
                                            </p:tgtEl>
                                            <p:attrNameLst>
                                              <p:attrName>style.visibility</p:attrName>
                                            </p:attrNameLst>
                                          </p:cBhvr>
                                          <p:to>
                                            <p:strVal val="visible"/>
                                          </p:to>
                                        </p:set>
                                        <p:animEffect transition="in" filter="randombar(horizontal)">
                                          <p:cBhvr>
                                            <p:cTn id="53" dur="500"/>
                                            <p:tgtEl>
                                              <p:spTgt spid="85"/>
                                            </p:tgtEl>
                                          </p:cBhvr>
                                        </p:animEffect>
                                      </p:childTnLst>
                                    </p:cTn>
                                  </p:par>
                                </p:childTnLst>
                              </p:cTn>
                            </p:par>
                            <p:par>
                              <p:cTn id="54" fill="hold">
                                <p:stCondLst>
                                  <p:cond delay="4000"/>
                                </p:stCondLst>
                                <p:childTnLst>
                                  <p:par>
                                    <p:cTn id="55" presetID="14" presetClass="entr" presetSubtype="10" fill="hold" grpId="0" nodeType="afterEffect">
                                      <p:stCondLst>
                                        <p:cond delay="0"/>
                                      </p:stCondLst>
                                      <p:childTnLst>
                                        <p:set>
                                          <p:cBhvr>
                                            <p:cTn id="56" dur="1" fill="hold">
                                              <p:stCondLst>
                                                <p:cond delay="0"/>
                                              </p:stCondLst>
                                            </p:cTn>
                                            <p:tgtEl>
                                              <p:spTgt spid="87"/>
                                            </p:tgtEl>
                                            <p:attrNameLst>
                                              <p:attrName>style.visibility</p:attrName>
                                            </p:attrNameLst>
                                          </p:cBhvr>
                                          <p:to>
                                            <p:strVal val="visible"/>
                                          </p:to>
                                        </p:set>
                                        <p:animEffect transition="in" filter="randombar(horizontal)">
                                          <p:cBhvr>
                                            <p:cTn id="5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1" grpId="0"/>
          <p:bldP spid="84" grpId="0"/>
          <p:bldP spid="85" grpId="0"/>
          <p:bldP spid="87" grpId="0"/>
          <p:bldP spid="9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93"/>
                                            </p:tgtEl>
                                            <p:attrNameLst>
                                              <p:attrName>style.visibility</p:attrName>
                                            </p:attrNameLst>
                                          </p:cBhvr>
                                          <p:to>
                                            <p:strVal val="visible"/>
                                          </p:to>
                                        </p:set>
                                        <p:anim calcmode="lin" valueType="num">
                                          <p:cBhvr additive="base">
                                            <p:cTn id="12" dur="500" fill="hold"/>
                                            <p:tgtEl>
                                              <p:spTgt spid="93"/>
                                            </p:tgtEl>
                                            <p:attrNameLst>
                                              <p:attrName>ppt_x</p:attrName>
                                            </p:attrNameLst>
                                          </p:cBhvr>
                                          <p:tavLst>
                                            <p:tav tm="0">
                                              <p:val>
                                                <p:strVal val="0-#ppt_w/2"/>
                                              </p:val>
                                            </p:tav>
                                            <p:tav tm="100000">
                                              <p:val>
                                                <p:strVal val="#ppt_x"/>
                                              </p:val>
                                            </p:tav>
                                          </p:tavLst>
                                        </p:anim>
                                        <p:anim calcmode="lin" valueType="num">
                                          <p:cBhvr additive="base">
                                            <p:cTn id="13" dur="500" fill="hold"/>
                                            <p:tgtEl>
                                              <p:spTgt spid="9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2"/>
                                            </p:tgtEl>
                                            <p:attrNameLst>
                                              <p:attrName>style.visibility</p:attrName>
                                            </p:attrNameLst>
                                          </p:cBhvr>
                                          <p:to>
                                            <p:strVal val="visible"/>
                                          </p:to>
                                        </p:set>
                                        <p:animEffect transition="in" filter="fade">
                                          <p:cBhvr>
                                            <p:cTn id="22" dur="500"/>
                                            <p:tgtEl>
                                              <p:spTgt spid="82"/>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81"/>
                                            </p:tgtEl>
                                            <p:attrNameLst>
                                              <p:attrName>style.visibility</p:attrName>
                                            </p:attrNameLst>
                                          </p:cBhvr>
                                          <p:to>
                                            <p:strVal val="visible"/>
                                          </p:to>
                                        </p:set>
                                        <p:animEffect transition="in" filter="randombar(horizontal)">
                                          <p:cBhvr>
                                            <p:cTn id="25" dur="500"/>
                                            <p:tgtEl>
                                              <p:spTgt spid="81"/>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77"/>
                                            </p:tgtEl>
                                            <p:attrNameLst>
                                              <p:attrName>style.visibility</p:attrName>
                                            </p:attrNameLst>
                                          </p:cBhvr>
                                          <p:to>
                                            <p:strVal val="visible"/>
                                          </p:to>
                                        </p:set>
                                        <p:animEffect transition="in" filter="wipe(left)">
                                          <p:cBhvr>
                                            <p:cTn id="29" dur="500"/>
                                            <p:tgtEl>
                                              <p:spTgt spid="77"/>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p:cTn id="33" dur="500" fill="hold"/>
                                            <p:tgtEl>
                                              <p:spTgt spid="3"/>
                                            </p:tgtEl>
                                            <p:attrNameLst>
                                              <p:attrName>ppt_w</p:attrName>
                                            </p:attrNameLst>
                                          </p:cBhvr>
                                          <p:tavLst>
                                            <p:tav tm="0">
                                              <p:val>
                                                <p:fltVal val="0"/>
                                              </p:val>
                                            </p:tav>
                                            <p:tav tm="100000">
                                              <p:val>
                                                <p:strVal val="#ppt_w"/>
                                              </p:val>
                                            </p:tav>
                                          </p:tavLst>
                                        </p:anim>
                                        <p:anim calcmode="lin" valueType="num">
                                          <p:cBhvr>
                                            <p:cTn id="34" dur="500" fill="hold"/>
                                            <p:tgtEl>
                                              <p:spTgt spid="3"/>
                                            </p:tgtEl>
                                            <p:attrNameLst>
                                              <p:attrName>ppt_h</p:attrName>
                                            </p:attrNameLst>
                                          </p:cBhvr>
                                          <p:tavLst>
                                            <p:tav tm="0">
                                              <p:val>
                                                <p:fltVal val="0"/>
                                              </p:val>
                                            </p:tav>
                                            <p:tav tm="100000">
                                              <p:val>
                                                <p:strVal val="#ppt_h"/>
                                              </p:val>
                                            </p:tav>
                                          </p:tavLst>
                                        </p:anim>
                                        <p:animEffect transition="in" filter="fade">
                                          <p:cBhvr>
                                            <p:cTn id="35" dur="500"/>
                                            <p:tgtEl>
                                              <p:spTgt spid="3"/>
                                            </p:tgtEl>
                                          </p:cBhvr>
                                        </p:animEffect>
                                      </p:childTnLst>
                                    </p:cTn>
                                  </p:par>
                                  <p:par>
                                    <p:cTn id="36" presetID="53" presetClass="entr" presetSubtype="16" fill="hold" nodeType="with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p:cTn id="38" dur="500" fill="hold"/>
                                            <p:tgtEl>
                                              <p:spTgt spid="4"/>
                                            </p:tgtEl>
                                            <p:attrNameLst>
                                              <p:attrName>ppt_w</p:attrName>
                                            </p:attrNameLst>
                                          </p:cBhvr>
                                          <p:tavLst>
                                            <p:tav tm="0">
                                              <p:val>
                                                <p:fltVal val="0"/>
                                              </p:val>
                                            </p:tav>
                                            <p:tav tm="100000">
                                              <p:val>
                                                <p:strVal val="#ppt_w"/>
                                              </p:val>
                                            </p:tav>
                                          </p:tavLst>
                                        </p:anim>
                                        <p:anim calcmode="lin" valueType="num">
                                          <p:cBhvr>
                                            <p:cTn id="39" dur="500" fill="hold"/>
                                            <p:tgtEl>
                                              <p:spTgt spid="4"/>
                                            </p:tgtEl>
                                            <p:attrNameLst>
                                              <p:attrName>ppt_h</p:attrName>
                                            </p:attrNameLst>
                                          </p:cBhvr>
                                          <p:tavLst>
                                            <p:tav tm="0">
                                              <p:val>
                                                <p:fltVal val="0"/>
                                              </p:val>
                                            </p:tav>
                                            <p:tav tm="100000">
                                              <p:val>
                                                <p:strVal val="#ppt_h"/>
                                              </p:val>
                                            </p:tav>
                                          </p:tavLst>
                                        </p:anim>
                                        <p:animEffect transition="in" filter="fade">
                                          <p:cBhvr>
                                            <p:cTn id="40" dur="500"/>
                                            <p:tgtEl>
                                              <p:spTgt spid="4"/>
                                            </p:tgtEl>
                                          </p:cBhvr>
                                        </p:animEffect>
                                      </p:childTnLst>
                                    </p:cTn>
                                  </p:par>
                                  <p:par>
                                    <p:cTn id="41" presetID="53" presetClass="entr" presetSubtype="1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childTnLst>
                              </p:cTn>
                            </p:par>
                            <p:par>
                              <p:cTn id="46" fill="hold">
                                <p:stCondLst>
                                  <p:cond delay="3000"/>
                                </p:stCondLst>
                                <p:childTnLst>
                                  <p:par>
                                    <p:cTn id="47" presetID="14" presetClass="entr" presetSubtype="10" fill="hold" grpId="0" nodeType="afterEffect">
                                      <p:stCondLst>
                                        <p:cond delay="0"/>
                                      </p:stCondLst>
                                      <p:childTnLst>
                                        <p:set>
                                          <p:cBhvr>
                                            <p:cTn id="48" dur="1" fill="hold">
                                              <p:stCondLst>
                                                <p:cond delay="0"/>
                                              </p:stCondLst>
                                            </p:cTn>
                                            <p:tgtEl>
                                              <p:spTgt spid="84"/>
                                            </p:tgtEl>
                                            <p:attrNameLst>
                                              <p:attrName>style.visibility</p:attrName>
                                            </p:attrNameLst>
                                          </p:cBhvr>
                                          <p:to>
                                            <p:strVal val="visible"/>
                                          </p:to>
                                        </p:set>
                                        <p:animEffect transition="in" filter="randombar(horizontal)">
                                          <p:cBhvr>
                                            <p:cTn id="49" dur="500"/>
                                            <p:tgtEl>
                                              <p:spTgt spid="84"/>
                                            </p:tgtEl>
                                          </p:cBhvr>
                                        </p:animEffect>
                                      </p:childTnLst>
                                    </p:cTn>
                                  </p:par>
                                </p:childTnLst>
                              </p:cTn>
                            </p:par>
                            <p:par>
                              <p:cTn id="50" fill="hold">
                                <p:stCondLst>
                                  <p:cond delay="3500"/>
                                </p:stCondLst>
                                <p:childTnLst>
                                  <p:par>
                                    <p:cTn id="51" presetID="14" presetClass="entr" presetSubtype="10" fill="hold" grpId="0" nodeType="afterEffect">
                                      <p:stCondLst>
                                        <p:cond delay="0"/>
                                      </p:stCondLst>
                                      <p:childTnLst>
                                        <p:set>
                                          <p:cBhvr>
                                            <p:cTn id="52" dur="1" fill="hold">
                                              <p:stCondLst>
                                                <p:cond delay="0"/>
                                              </p:stCondLst>
                                            </p:cTn>
                                            <p:tgtEl>
                                              <p:spTgt spid="85"/>
                                            </p:tgtEl>
                                            <p:attrNameLst>
                                              <p:attrName>style.visibility</p:attrName>
                                            </p:attrNameLst>
                                          </p:cBhvr>
                                          <p:to>
                                            <p:strVal val="visible"/>
                                          </p:to>
                                        </p:set>
                                        <p:animEffect transition="in" filter="randombar(horizontal)">
                                          <p:cBhvr>
                                            <p:cTn id="53" dur="500"/>
                                            <p:tgtEl>
                                              <p:spTgt spid="85"/>
                                            </p:tgtEl>
                                          </p:cBhvr>
                                        </p:animEffect>
                                      </p:childTnLst>
                                    </p:cTn>
                                  </p:par>
                                </p:childTnLst>
                              </p:cTn>
                            </p:par>
                            <p:par>
                              <p:cTn id="54" fill="hold">
                                <p:stCondLst>
                                  <p:cond delay="4000"/>
                                </p:stCondLst>
                                <p:childTnLst>
                                  <p:par>
                                    <p:cTn id="55" presetID="14" presetClass="entr" presetSubtype="10" fill="hold" grpId="0" nodeType="afterEffect">
                                      <p:stCondLst>
                                        <p:cond delay="0"/>
                                      </p:stCondLst>
                                      <p:childTnLst>
                                        <p:set>
                                          <p:cBhvr>
                                            <p:cTn id="56" dur="1" fill="hold">
                                              <p:stCondLst>
                                                <p:cond delay="0"/>
                                              </p:stCondLst>
                                            </p:cTn>
                                            <p:tgtEl>
                                              <p:spTgt spid="87"/>
                                            </p:tgtEl>
                                            <p:attrNameLst>
                                              <p:attrName>style.visibility</p:attrName>
                                            </p:attrNameLst>
                                          </p:cBhvr>
                                          <p:to>
                                            <p:strVal val="visible"/>
                                          </p:to>
                                        </p:set>
                                        <p:animEffect transition="in" filter="randombar(horizontal)">
                                          <p:cBhvr>
                                            <p:cTn id="5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1" grpId="0"/>
          <p:bldP spid="84" grpId="0"/>
          <p:bldP spid="85" grpId="0"/>
          <p:bldP spid="87" grpId="0"/>
          <p:bldP spid="93"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平行四边形 92"/>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r>
              <a:rPr lang="en-US" altLang="zh-CN" sz="1104" dirty="0">
                <a:solidFill>
                  <a:prstClr val="white"/>
                </a:solidFill>
                <a:latin typeface="DIN Mittelschrift Std" pitchFamily="50" charset="0"/>
                <a:cs typeface="Raavi" pitchFamily="34" charset="0"/>
              </a:rPr>
              <a:t>COMPANY</a:t>
            </a:r>
          </a:p>
        </p:txBody>
      </p:sp>
      <p:grpSp>
        <p:nvGrpSpPr>
          <p:cNvPr id="4" name="组合 3"/>
          <p:cNvGrpSpPr/>
          <p:nvPr/>
        </p:nvGrpSpPr>
        <p:grpSpPr>
          <a:xfrm>
            <a:off x="-94756" y="217255"/>
            <a:ext cx="2227316" cy="395543"/>
            <a:chOff x="-611583" y="577868"/>
            <a:chExt cx="6048672" cy="1052097"/>
          </a:xfrm>
        </p:grpSpPr>
        <p:sp>
          <p:nvSpPr>
            <p:cNvPr id="94" name="对角圆角矩形 93"/>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95" name="TextBox 94"/>
            <p:cNvSpPr txBox="1"/>
            <p:nvPr/>
          </p:nvSpPr>
          <p:spPr>
            <a:xfrm>
              <a:off x="1164296" y="773281"/>
              <a:ext cx="3948253" cy="856684"/>
            </a:xfrm>
            <a:prstGeom prst="rect">
              <a:avLst/>
            </a:prstGeom>
            <a:noFill/>
          </p:spPr>
          <p:txBody>
            <a:bodyPr wrap="square" rtlCol="0">
              <a:spAutoFit/>
            </a:bodyPr>
            <a:lstStyle/>
            <a:p>
              <a:pPr algn="ctr" defTabSz="868489"/>
              <a:r>
                <a:rPr lang="zh-CN" altLang="en-US" sz="1493" dirty="0">
                  <a:solidFill>
                    <a:prstClr val="white"/>
                  </a:solidFill>
                  <a:latin typeface="思源黑体 CN Medium" pitchFamily="34" charset="-122"/>
                  <a:ea typeface="思源黑体 CN Medium" pitchFamily="34" charset="-122"/>
                </a:rPr>
                <a:t>项目来源</a:t>
              </a:r>
            </a:p>
          </p:txBody>
        </p:sp>
      </p:grpSp>
      <p:grpSp>
        <p:nvGrpSpPr>
          <p:cNvPr id="5" name="组合 4"/>
          <p:cNvGrpSpPr/>
          <p:nvPr/>
        </p:nvGrpSpPr>
        <p:grpSpPr>
          <a:xfrm>
            <a:off x="1253963" y="1323888"/>
            <a:ext cx="3450616" cy="550272"/>
            <a:chOff x="3051103" y="3521377"/>
            <a:chExt cx="9370762" cy="1463658"/>
          </a:xfrm>
        </p:grpSpPr>
        <p:sp>
          <p:nvSpPr>
            <p:cNvPr id="74" name="Shape 1258"/>
            <p:cNvSpPr/>
            <p:nvPr/>
          </p:nvSpPr>
          <p:spPr>
            <a:xfrm>
              <a:off x="4834527" y="3634946"/>
              <a:ext cx="7587338" cy="13500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defTabSz="868489">
                <a:lnSpc>
                  <a:spcPct val="130000"/>
                </a:lnSpc>
                <a:defRPr sz="1800"/>
              </a:pPr>
              <a:r>
                <a:rPr lang="zh-CN" altLang="en-US" sz="1039" b="1" dirty="0">
                  <a:solidFill>
                    <a:prstClr val="black">
                      <a:lumMod val="65000"/>
                      <a:lumOff val="35000"/>
                    </a:prstClr>
                  </a:solidFill>
                  <a:latin typeface="Arial" panose="020B0604020202020204" pitchFamily="34" charset="0"/>
                  <a:ea typeface="微软雅黑" panose="020B0503020204020204" pitchFamily="34" charset="-122"/>
                  <a:cs typeface="Roboto Bold"/>
                  <a:sym typeface="Arial" panose="020B0604020202020204" pitchFamily="34" charset="0"/>
                </a:rPr>
                <a:t>单击添加文字内容</a:t>
              </a:r>
              <a:endParaRPr lang="en-US" altLang="zh-CN" sz="1039" b="1" dirty="0">
                <a:solidFill>
                  <a:prstClr val="black">
                    <a:lumMod val="65000"/>
                    <a:lumOff val="35000"/>
                  </a:prstClr>
                </a:solidFill>
                <a:latin typeface="Arial" panose="020B0604020202020204" pitchFamily="34" charset="0"/>
                <a:ea typeface="微软雅黑" panose="020B0503020204020204" pitchFamily="34" charset="-122"/>
                <a:cs typeface="Roboto Bold"/>
                <a:sym typeface="Arial" panose="020B0604020202020204" pitchFamily="34" charset="0"/>
              </a:endParaRPr>
            </a:p>
            <a:p>
              <a:pPr defTabSz="868489">
                <a:lnSpc>
                  <a:spcPct val="150000"/>
                </a:lnSpc>
                <a:defRPr sz="1800"/>
              </a:pPr>
              <a:r>
                <a:rPr lang="zh-CN" altLang="en-US" sz="649" dirty="0">
                  <a:solidFill>
                    <a:prstClr val="black">
                      <a:lumMod val="65000"/>
                      <a:lumOff val="35000"/>
                    </a:prstClr>
                  </a:solidFill>
                  <a:latin typeface="Arial" panose="020B0604020202020204" pitchFamily="34" charset="0"/>
                  <a:ea typeface="微软雅黑" panose="020B0503020204020204" pitchFamily="34" charset="-122"/>
                  <a:sym typeface="Arial" panose="020B0604020202020204" pitchFamily="34" charset="0"/>
                </a:rPr>
                <a:t>添加文字描述内容添加文字描述内容添加文字描述内容添加文字描述内容添加文字描述内容添加文字描述内容添加文字描述内容添加文字描述内容添加</a:t>
              </a:r>
            </a:p>
          </p:txBody>
        </p:sp>
        <p:grpSp>
          <p:nvGrpSpPr>
            <p:cNvPr id="2" name="组合 1"/>
            <p:cNvGrpSpPr/>
            <p:nvPr/>
          </p:nvGrpSpPr>
          <p:grpSpPr>
            <a:xfrm>
              <a:off x="3051103" y="3521377"/>
              <a:ext cx="1539080" cy="1419312"/>
              <a:chOff x="1783635" y="4451703"/>
              <a:chExt cx="1539080" cy="1419312"/>
            </a:xfrm>
          </p:grpSpPr>
          <p:sp>
            <p:nvSpPr>
              <p:cNvPr id="78" name="Shape 1259"/>
              <p:cNvSpPr/>
              <p:nvPr/>
            </p:nvSpPr>
            <p:spPr>
              <a:xfrm>
                <a:off x="1783635" y="4451703"/>
                <a:ext cx="1419311" cy="14193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31750" cap="flat">
                <a:solidFill>
                  <a:srgbClr val="E9344D"/>
                </a:solidFill>
                <a:miter lim="400000"/>
              </a:ln>
              <a:effectLst/>
            </p:spPr>
            <p:txBody>
              <a:bodyPr wrap="square" lIns="0" tIns="0" rIns="0" bIns="0" numCol="1" anchor="ctr">
                <a:noAutofit/>
              </a:bodyP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1" name="Shape 1259"/>
              <p:cNvSpPr/>
              <p:nvPr/>
            </p:nvSpPr>
            <p:spPr>
              <a:xfrm>
                <a:off x="1857788" y="4525857"/>
                <a:ext cx="1271005" cy="12710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60C0C"/>
              </a:solidFill>
              <a:ln w="69850" cap="flat">
                <a:noFill/>
                <a:miter lim="400000"/>
              </a:ln>
              <a:effectLst/>
            </p:spPr>
            <p:txBody>
              <a:bodyPr wrap="square" lIns="0" tIns="0" rIns="0" bIns="0" numCol="1" anchor="ctr">
                <a:noAutofit/>
              </a:bodyP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Shape 1260"/>
              <p:cNvSpPr/>
              <p:nvPr/>
            </p:nvSpPr>
            <p:spPr>
              <a:xfrm>
                <a:off x="2052712" y="4608290"/>
                <a:ext cx="1270003" cy="10234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10000"/>
                  </a:lnSpc>
                  <a:defRPr sz="6500" b="1">
                    <a:solidFill>
                      <a:srgbClr val="FFFFFF"/>
                    </a:solidFill>
                    <a:latin typeface="BebasNeueBold"/>
                    <a:ea typeface="BebasNeueBold"/>
                    <a:cs typeface="BebasNeueBold"/>
                    <a:sym typeface="BebasNeueBold"/>
                  </a:defRPr>
                </a:lvl1pPr>
              </a:lstStyle>
              <a:p>
                <a:pPr defTabSz="868489">
                  <a:defRPr sz="1800" b="0">
                    <a:solidFill>
                      <a:srgbClr val="000000"/>
                    </a:solidFill>
                  </a:defRPr>
                </a:pPr>
                <a:r>
                  <a:rPr sz="2273" b="0" dirty="0">
                    <a:solidFill>
                      <a:prstClr val="white"/>
                    </a:solidFill>
                    <a:latin typeface="Arial" panose="020B0604020202020204" pitchFamily="34" charset="0"/>
                    <a:ea typeface="微软雅黑" panose="020B0503020204020204" pitchFamily="34" charset="-122"/>
                    <a:sym typeface="Arial" panose="020B0604020202020204" pitchFamily="34" charset="0"/>
                  </a:rPr>
                  <a:t>01</a:t>
                </a:r>
              </a:p>
            </p:txBody>
          </p:sp>
        </p:grpSp>
      </p:grpSp>
      <p:grpSp>
        <p:nvGrpSpPr>
          <p:cNvPr id="6" name="组合 5"/>
          <p:cNvGrpSpPr/>
          <p:nvPr/>
        </p:nvGrpSpPr>
        <p:grpSpPr>
          <a:xfrm>
            <a:off x="1253963" y="2219815"/>
            <a:ext cx="3450616" cy="533601"/>
            <a:chOff x="3051103" y="5904433"/>
            <a:chExt cx="9370762" cy="1419312"/>
          </a:xfrm>
        </p:grpSpPr>
        <p:sp>
          <p:nvSpPr>
            <p:cNvPr id="80" name="Shape 1262"/>
            <p:cNvSpPr/>
            <p:nvPr/>
          </p:nvSpPr>
          <p:spPr>
            <a:xfrm>
              <a:off x="4834527" y="5904433"/>
              <a:ext cx="7587338" cy="13500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defTabSz="868489">
                <a:lnSpc>
                  <a:spcPct val="130000"/>
                </a:lnSpc>
                <a:defRPr sz="1800"/>
              </a:pPr>
              <a:r>
                <a:rPr lang="zh-CN" altLang="en-US" sz="1039" b="1" dirty="0">
                  <a:solidFill>
                    <a:prstClr val="black">
                      <a:lumMod val="65000"/>
                      <a:lumOff val="35000"/>
                    </a:prstClr>
                  </a:solidFill>
                  <a:latin typeface="Arial" panose="020B0604020202020204" pitchFamily="34" charset="0"/>
                  <a:ea typeface="微软雅黑" panose="020B0503020204020204" pitchFamily="34" charset="-122"/>
                  <a:cs typeface="Roboto Bold"/>
                  <a:sym typeface="Arial" panose="020B0604020202020204" pitchFamily="34" charset="0"/>
                </a:rPr>
                <a:t>单击添加文字内容</a:t>
              </a:r>
              <a:endParaRPr lang="en-US" altLang="zh-CN" sz="1039" b="1" dirty="0">
                <a:solidFill>
                  <a:prstClr val="black">
                    <a:lumMod val="65000"/>
                    <a:lumOff val="35000"/>
                  </a:prstClr>
                </a:solidFill>
                <a:latin typeface="Arial" panose="020B0604020202020204" pitchFamily="34" charset="0"/>
                <a:ea typeface="微软雅黑" panose="020B0503020204020204" pitchFamily="34" charset="-122"/>
                <a:cs typeface="Roboto Bold"/>
                <a:sym typeface="Arial" panose="020B0604020202020204" pitchFamily="34" charset="0"/>
              </a:endParaRPr>
            </a:p>
            <a:p>
              <a:pPr defTabSz="868489">
                <a:lnSpc>
                  <a:spcPct val="150000"/>
                </a:lnSpc>
                <a:defRPr sz="1800"/>
              </a:pPr>
              <a:r>
                <a:rPr lang="zh-CN" altLang="en-US" sz="649" dirty="0">
                  <a:solidFill>
                    <a:prstClr val="black">
                      <a:lumMod val="65000"/>
                      <a:lumOff val="35000"/>
                    </a:prstClr>
                  </a:solidFill>
                  <a:latin typeface="Arial" panose="020B0604020202020204" pitchFamily="34" charset="0"/>
                  <a:ea typeface="微软雅黑" panose="020B0503020204020204" pitchFamily="34" charset="-122"/>
                  <a:sym typeface="Arial" panose="020B0604020202020204" pitchFamily="34" charset="0"/>
                </a:rPr>
                <a:t>添加文字描述内容添加文字描述内容添加文字描述内容添加文字描述内容添加文字描述内容添加文字描述内容添加文字描述内容添加文字描述内容添加</a:t>
              </a:r>
            </a:p>
          </p:txBody>
        </p:sp>
        <p:grpSp>
          <p:nvGrpSpPr>
            <p:cNvPr id="102" name="组合 101"/>
            <p:cNvGrpSpPr/>
            <p:nvPr/>
          </p:nvGrpSpPr>
          <p:grpSpPr>
            <a:xfrm>
              <a:off x="3051103" y="5904433"/>
              <a:ext cx="1539080" cy="1419312"/>
              <a:chOff x="1783635" y="4451703"/>
              <a:chExt cx="1539080" cy="1419312"/>
            </a:xfrm>
          </p:grpSpPr>
          <p:sp>
            <p:nvSpPr>
              <p:cNvPr id="103" name="Shape 1259"/>
              <p:cNvSpPr/>
              <p:nvPr/>
            </p:nvSpPr>
            <p:spPr>
              <a:xfrm>
                <a:off x="1783635" y="4451703"/>
                <a:ext cx="1419311" cy="14193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31750" cap="flat">
                <a:solidFill>
                  <a:srgbClr val="E9344D"/>
                </a:solidFill>
                <a:miter lim="400000"/>
              </a:ln>
              <a:effectLst/>
            </p:spPr>
            <p:txBody>
              <a:bodyPr wrap="square" lIns="0" tIns="0" rIns="0" bIns="0" numCol="1" anchor="ctr">
                <a:noAutofit/>
              </a:bodyP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4" name="Shape 1259"/>
              <p:cNvSpPr/>
              <p:nvPr/>
            </p:nvSpPr>
            <p:spPr>
              <a:xfrm>
                <a:off x="1860054" y="4517274"/>
                <a:ext cx="1279355" cy="12793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60C0C"/>
              </a:solidFill>
              <a:ln w="69850" cap="flat">
                <a:noFill/>
                <a:miter lim="400000"/>
              </a:ln>
              <a:effectLst/>
            </p:spPr>
            <p:txBody>
              <a:bodyPr wrap="square" lIns="0" tIns="0" rIns="0" bIns="0" numCol="1" anchor="ctr">
                <a:noAutofit/>
              </a:bodyP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5" name="Shape 1260"/>
              <p:cNvSpPr/>
              <p:nvPr/>
            </p:nvSpPr>
            <p:spPr>
              <a:xfrm>
                <a:off x="2052712" y="4608290"/>
                <a:ext cx="1270003" cy="10234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10000"/>
                  </a:lnSpc>
                  <a:defRPr sz="6500" b="1">
                    <a:solidFill>
                      <a:srgbClr val="FFFFFF"/>
                    </a:solidFill>
                    <a:latin typeface="BebasNeueBold"/>
                    <a:ea typeface="BebasNeueBold"/>
                    <a:cs typeface="BebasNeueBold"/>
                    <a:sym typeface="BebasNeueBold"/>
                  </a:defRPr>
                </a:lvl1pPr>
              </a:lstStyle>
              <a:p>
                <a:pPr defTabSz="868489">
                  <a:defRPr sz="1800" b="0">
                    <a:solidFill>
                      <a:srgbClr val="000000"/>
                    </a:solidFill>
                  </a:defRPr>
                </a:pPr>
                <a:r>
                  <a:rPr sz="2273" b="0" dirty="0">
                    <a:solidFill>
                      <a:prstClr val="white"/>
                    </a:solidFill>
                    <a:latin typeface="Arial" panose="020B0604020202020204" pitchFamily="34" charset="0"/>
                    <a:ea typeface="微软雅黑" panose="020B0503020204020204" pitchFamily="34" charset="-122"/>
                    <a:sym typeface="Arial" panose="020B0604020202020204" pitchFamily="34" charset="0"/>
                  </a:rPr>
                  <a:t>0</a:t>
                </a:r>
                <a:r>
                  <a:rPr lang="en-US" sz="2273" b="0" dirty="0">
                    <a:solidFill>
                      <a:prstClr val="white"/>
                    </a:solidFill>
                    <a:latin typeface="Arial" panose="020B0604020202020204" pitchFamily="34" charset="0"/>
                    <a:ea typeface="微软雅黑" panose="020B0503020204020204" pitchFamily="34" charset="-122"/>
                    <a:sym typeface="Arial" panose="020B0604020202020204" pitchFamily="34" charset="0"/>
                  </a:rPr>
                  <a:t>2</a:t>
                </a:r>
                <a:endParaRPr sz="2273" b="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 name="组合 6"/>
          <p:cNvGrpSpPr/>
          <p:nvPr/>
        </p:nvGrpSpPr>
        <p:grpSpPr>
          <a:xfrm>
            <a:off x="1243598" y="3086115"/>
            <a:ext cx="3450616" cy="550272"/>
            <a:chOff x="3022956" y="8208689"/>
            <a:chExt cx="9370762" cy="1463658"/>
          </a:xfrm>
        </p:grpSpPr>
        <p:sp>
          <p:nvSpPr>
            <p:cNvPr id="110" name="Shape 1258"/>
            <p:cNvSpPr/>
            <p:nvPr/>
          </p:nvSpPr>
          <p:spPr>
            <a:xfrm>
              <a:off x="4806380" y="8322258"/>
              <a:ext cx="7587338" cy="13500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defTabSz="868489">
                <a:lnSpc>
                  <a:spcPct val="130000"/>
                </a:lnSpc>
                <a:defRPr sz="1800"/>
              </a:pPr>
              <a:r>
                <a:rPr lang="zh-CN" altLang="en-US" sz="1039" b="1" dirty="0">
                  <a:solidFill>
                    <a:prstClr val="black">
                      <a:lumMod val="65000"/>
                      <a:lumOff val="35000"/>
                    </a:prstClr>
                  </a:solidFill>
                  <a:latin typeface="Arial" panose="020B0604020202020204" pitchFamily="34" charset="0"/>
                  <a:ea typeface="微软雅黑" panose="020B0503020204020204" pitchFamily="34" charset="-122"/>
                  <a:cs typeface="Roboto Bold"/>
                  <a:sym typeface="Arial" panose="020B0604020202020204" pitchFamily="34" charset="0"/>
                </a:rPr>
                <a:t>单击添加文字内容</a:t>
              </a:r>
              <a:endParaRPr lang="en-US" altLang="zh-CN" sz="1039" b="1" dirty="0">
                <a:solidFill>
                  <a:prstClr val="black">
                    <a:lumMod val="65000"/>
                    <a:lumOff val="35000"/>
                  </a:prstClr>
                </a:solidFill>
                <a:latin typeface="Arial" panose="020B0604020202020204" pitchFamily="34" charset="0"/>
                <a:ea typeface="微软雅黑" panose="020B0503020204020204" pitchFamily="34" charset="-122"/>
                <a:cs typeface="Roboto Bold"/>
                <a:sym typeface="Arial" panose="020B0604020202020204" pitchFamily="34" charset="0"/>
              </a:endParaRPr>
            </a:p>
            <a:p>
              <a:pPr defTabSz="868489">
                <a:lnSpc>
                  <a:spcPct val="150000"/>
                </a:lnSpc>
                <a:defRPr sz="1800"/>
              </a:pPr>
              <a:r>
                <a:rPr lang="zh-CN" altLang="en-US" sz="649" dirty="0">
                  <a:solidFill>
                    <a:prstClr val="black">
                      <a:lumMod val="65000"/>
                      <a:lumOff val="35000"/>
                    </a:prstClr>
                  </a:solidFill>
                  <a:latin typeface="Arial" panose="020B0604020202020204" pitchFamily="34" charset="0"/>
                  <a:ea typeface="微软雅黑" panose="020B0503020204020204" pitchFamily="34" charset="-122"/>
                  <a:sym typeface="Arial" panose="020B0604020202020204" pitchFamily="34" charset="0"/>
                </a:rPr>
                <a:t>添加文字描述内容添加文字描述内容添加文字描述内容添加文字描述内容添加文字描述内容添加文字描述内容添加文字描述内容添加文字描述内容添加</a:t>
              </a:r>
            </a:p>
          </p:txBody>
        </p:sp>
        <p:grpSp>
          <p:nvGrpSpPr>
            <p:cNvPr id="112" name="组合 111"/>
            <p:cNvGrpSpPr/>
            <p:nvPr/>
          </p:nvGrpSpPr>
          <p:grpSpPr>
            <a:xfrm>
              <a:off x="3022956" y="8208689"/>
              <a:ext cx="1539080" cy="1419312"/>
              <a:chOff x="1783635" y="4451703"/>
              <a:chExt cx="1539080" cy="1419312"/>
            </a:xfrm>
          </p:grpSpPr>
          <p:sp>
            <p:nvSpPr>
              <p:cNvPr id="113" name="Shape 1259"/>
              <p:cNvSpPr/>
              <p:nvPr/>
            </p:nvSpPr>
            <p:spPr>
              <a:xfrm>
                <a:off x="1783635" y="4451703"/>
                <a:ext cx="1419311" cy="14193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31750" cap="flat">
                <a:solidFill>
                  <a:srgbClr val="E9344D"/>
                </a:solidFill>
                <a:miter lim="400000"/>
              </a:ln>
              <a:effectLst/>
            </p:spPr>
            <p:txBody>
              <a:bodyPr wrap="square" lIns="0" tIns="0" rIns="0" bIns="0" numCol="1" anchor="ctr">
                <a:noAutofit/>
              </a:bodyP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4" name="Shape 1259"/>
              <p:cNvSpPr/>
              <p:nvPr/>
            </p:nvSpPr>
            <p:spPr>
              <a:xfrm>
                <a:off x="1857788" y="4525857"/>
                <a:ext cx="1271005" cy="12710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60C0C"/>
              </a:solidFill>
              <a:ln w="69850" cap="flat">
                <a:noFill/>
                <a:miter lim="400000"/>
              </a:ln>
              <a:effectLst/>
            </p:spPr>
            <p:txBody>
              <a:bodyPr wrap="square" lIns="0" tIns="0" rIns="0" bIns="0" numCol="1" anchor="ctr">
                <a:noAutofit/>
              </a:bodyP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5" name="Shape 1260"/>
              <p:cNvSpPr/>
              <p:nvPr/>
            </p:nvSpPr>
            <p:spPr>
              <a:xfrm>
                <a:off x="2052712" y="4608290"/>
                <a:ext cx="1270003" cy="10234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10000"/>
                  </a:lnSpc>
                  <a:defRPr sz="6500" b="1">
                    <a:solidFill>
                      <a:srgbClr val="FFFFFF"/>
                    </a:solidFill>
                    <a:latin typeface="BebasNeueBold"/>
                    <a:ea typeface="BebasNeueBold"/>
                    <a:cs typeface="BebasNeueBold"/>
                    <a:sym typeface="BebasNeueBold"/>
                  </a:defRPr>
                </a:lvl1pPr>
              </a:lstStyle>
              <a:p>
                <a:pPr defTabSz="868489">
                  <a:defRPr sz="1800" b="0">
                    <a:solidFill>
                      <a:srgbClr val="000000"/>
                    </a:solidFill>
                  </a:defRPr>
                </a:pPr>
                <a:r>
                  <a:rPr sz="2273" b="0" dirty="0">
                    <a:solidFill>
                      <a:prstClr val="white"/>
                    </a:solidFill>
                    <a:latin typeface="Arial" panose="020B0604020202020204" pitchFamily="34" charset="0"/>
                    <a:ea typeface="微软雅黑" panose="020B0503020204020204" pitchFamily="34" charset="-122"/>
                    <a:sym typeface="Arial" panose="020B0604020202020204" pitchFamily="34" charset="0"/>
                  </a:rPr>
                  <a:t>0</a:t>
                </a:r>
                <a:r>
                  <a:rPr lang="en-US" sz="2273" b="0" dirty="0">
                    <a:solidFill>
                      <a:prstClr val="white"/>
                    </a:solidFill>
                    <a:latin typeface="Arial" panose="020B0604020202020204" pitchFamily="34" charset="0"/>
                    <a:ea typeface="微软雅黑" panose="020B0503020204020204" pitchFamily="34" charset="-122"/>
                    <a:sym typeface="Arial" panose="020B0604020202020204" pitchFamily="34" charset="0"/>
                  </a:rPr>
                  <a:t>3</a:t>
                </a:r>
                <a:endParaRPr sz="2273" b="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pic>
        <p:nvPicPr>
          <p:cNvPr id="8195" name="Picture 3" descr="C:\Users\Administrator\Desktop\CzfyunALkqJt.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b="-437"/>
          <a:stretch/>
        </p:blipFill>
        <p:spPr bwMode="auto">
          <a:xfrm flipH="1">
            <a:off x="5641294" y="-4973"/>
            <a:ext cx="3524247" cy="516667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5566208" y="3093836"/>
            <a:ext cx="150170" cy="2067860"/>
          </a:xfrm>
          <a:prstGeom prst="rect">
            <a:avLst/>
          </a:prstGeom>
          <a:gradFill>
            <a:gsLst>
              <a:gs pos="5000">
                <a:srgbClr val="E00E0E"/>
              </a:gs>
              <a:gs pos="100000">
                <a:srgbClr val="E9344D"/>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endParaRPr lang="zh-CN" altLang="en-US" sz="1116">
              <a:solidFill>
                <a:prstClr val="white"/>
              </a:solidFill>
            </a:endParaRPr>
          </a:p>
        </p:txBody>
      </p:sp>
      <p:grpSp>
        <p:nvGrpSpPr>
          <p:cNvPr id="8" name="组合 7"/>
          <p:cNvGrpSpPr/>
          <p:nvPr/>
        </p:nvGrpSpPr>
        <p:grpSpPr>
          <a:xfrm>
            <a:off x="1243598" y="3925344"/>
            <a:ext cx="3450616" cy="550272"/>
            <a:chOff x="3022956" y="10440937"/>
            <a:chExt cx="9370762" cy="1463658"/>
          </a:xfrm>
        </p:grpSpPr>
        <p:sp>
          <p:nvSpPr>
            <p:cNvPr id="122" name="Shape 1258"/>
            <p:cNvSpPr/>
            <p:nvPr/>
          </p:nvSpPr>
          <p:spPr>
            <a:xfrm>
              <a:off x="4806380" y="10554506"/>
              <a:ext cx="7587338" cy="1350089"/>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defTabSz="868489">
                <a:lnSpc>
                  <a:spcPct val="130000"/>
                </a:lnSpc>
                <a:defRPr sz="1800"/>
              </a:pPr>
              <a:r>
                <a:rPr lang="zh-CN" altLang="en-US" sz="1039" b="1" dirty="0">
                  <a:solidFill>
                    <a:prstClr val="black">
                      <a:lumMod val="65000"/>
                      <a:lumOff val="35000"/>
                    </a:prstClr>
                  </a:solidFill>
                  <a:latin typeface="Arial" panose="020B0604020202020204" pitchFamily="34" charset="0"/>
                  <a:ea typeface="微软雅黑" panose="020B0503020204020204" pitchFamily="34" charset="-122"/>
                  <a:cs typeface="Roboto Bold"/>
                  <a:sym typeface="Arial" panose="020B0604020202020204" pitchFamily="34" charset="0"/>
                </a:rPr>
                <a:t>单击添加文字内容</a:t>
              </a:r>
              <a:endParaRPr lang="en-US" altLang="zh-CN" sz="1039" b="1" dirty="0">
                <a:solidFill>
                  <a:prstClr val="black">
                    <a:lumMod val="65000"/>
                    <a:lumOff val="35000"/>
                  </a:prstClr>
                </a:solidFill>
                <a:latin typeface="Arial" panose="020B0604020202020204" pitchFamily="34" charset="0"/>
                <a:ea typeface="微软雅黑" panose="020B0503020204020204" pitchFamily="34" charset="-122"/>
                <a:cs typeface="Roboto Bold"/>
                <a:sym typeface="Arial" panose="020B0604020202020204" pitchFamily="34" charset="0"/>
              </a:endParaRPr>
            </a:p>
            <a:p>
              <a:pPr defTabSz="868489">
                <a:lnSpc>
                  <a:spcPct val="150000"/>
                </a:lnSpc>
                <a:defRPr sz="1800"/>
              </a:pPr>
              <a:r>
                <a:rPr lang="zh-CN" altLang="en-US" sz="649" dirty="0">
                  <a:solidFill>
                    <a:prstClr val="black">
                      <a:lumMod val="65000"/>
                      <a:lumOff val="35000"/>
                    </a:prstClr>
                  </a:solidFill>
                  <a:latin typeface="Arial" panose="020B0604020202020204" pitchFamily="34" charset="0"/>
                  <a:ea typeface="微软雅黑" panose="020B0503020204020204" pitchFamily="34" charset="-122"/>
                  <a:sym typeface="Arial" panose="020B0604020202020204" pitchFamily="34" charset="0"/>
                </a:rPr>
                <a:t>添加文字描述内容添加文字描述内容添加文字描述内容添加文字描述内容添加文字描述内容添加文字描述内容添加文字描述内容添加文字描述内容添加</a:t>
              </a:r>
            </a:p>
          </p:txBody>
        </p:sp>
        <p:grpSp>
          <p:nvGrpSpPr>
            <p:cNvPr id="123" name="组合 122"/>
            <p:cNvGrpSpPr/>
            <p:nvPr/>
          </p:nvGrpSpPr>
          <p:grpSpPr>
            <a:xfrm>
              <a:off x="3022956" y="10440937"/>
              <a:ext cx="1539080" cy="1419312"/>
              <a:chOff x="1783635" y="4451703"/>
              <a:chExt cx="1539080" cy="1419312"/>
            </a:xfrm>
          </p:grpSpPr>
          <p:sp>
            <p:nvSpPr>
              <p:cNvPr id="124" name="Shape 1259"/>
              <p:cNvSpPr/>
              <p:nvPr/>
            </p:nvSpPr>
            <p:spPr>
              <a:xfrm>
                <a:off x="1783635" y="4451703"/>
                <a:ext cx="1419311" cy="14193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31750" cap="flat">
                <a:solidFill>
                  <a:srgbClr val="E9344D"/>
                </a:solidFill>
                <a:miter lim="400000"/>
              </a:ln>
              <a:effectLst/>
            </p:spPr>
            <p:txBody>
              <a:bodyPr wrap="square" lIns="0" tIns="0" rIns="0" bIns="0" numCol="1" anchor="ctr">
                <a:noAutofit/>
              </a:bodyP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5" name="Shape 1259"/>
              <p:cNvSpPr/>
              <p:nvPr/>
            </p:nvSpPr>
            <p:spPr>
              <a:xfrm>
                <a:off x="1857788" y="4525857"/>
                <a:ext cx="1271005" cy="12710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60C0C"/>
              </a:solidFill>
              <a:ln w="69850" cap="flat">
                <a:noFill/>
                <a:miter lim="400000"/>
              </a:ln>
              <a:effectLst/>
            </p:spPr>
            <p:txBody>
              <a:bodyPr wrap="square" lIns="0" tIns="0" rIns="0" bIns="0" numCol="1" anchor="ctr">
                <a:noAutofit/>
              </a:bodyP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6" name="Shape 1260"/>
              <p:cNvSpPr/>
              <p:nvPr/>
            </p:nvSpPr>
            <p:spPr>
              <a:xfrm>
                <a:off x="2052712" y="4608290"/>
                <a:ext cx="1270003" cy="10234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10000"/>
                  </a:lnSpc>
                  <a:defRPr sz="6500" b="1">
                    <a:solidFill>
                      <a:srgbClr val="FFFFFF"/>
                    </a:solidFill>
                    <a:latin typeface="BebasNeueBold"/>
                    <a:ea typeface="BebasNeueBold"/>
                    <a:cs typeface="BebasNeueBold"/>
                    <a:sym typeface="BebasNeueBold"/>
                  </a:defRPr>
                </a:lvl1pPr>
              </a:lstStyle>
              <a:p>
                <a:pPr defTabSz="868489">
                  <a:defRPr sz="1800" b="0">
                    <a:solidFill>
                      <a:srgbClr val="000000"/>
                    </a:solidFill>
                  </a:defRPr>
                </a:pPr>
                <a:r>
                  <a:rPr sz="2273" b="0" dirty="0">
                    <a:solidFill>
                      <a:prstClr val="white"/>
                    </a:solidFill>
                    <a:latin typeface="Arial" panose="020B0604020202020204" pitchFamily="34" charset="0"/>
                    <a:ea typeface="微软雅黑" panose="020B0503020204020204" pitchFamily="34" charset="-122"/>
                    <a:sym typeface="Arial" panose="020B0604020202020204" pitchFamily="34" charset="0"/>
                  </a:rPr>
                  <a:t>0</a:t>
                </a:r>
                <a:r>
                  <a:rPr lang="en-US" sz="2273" b="0" dirty="0">
                    <a:solidFill>
                      <a:prstClr val="white"/>
                    </a:solidFill>
                    <a:latin typeface="Arial" panose="020B0604020202020204" pitchFamily="34" charset="0"/>
                    <a:ea typeface="微软雅黑" panose="020B0503020204020204" pitchFamily="34" charset="-122"/>
                    <a:sym typeface="Arial" panose="020B0604020202020204" pitchFamily="34" charset="0"/>
                  </a:rPr>
                  <a:t>4</a:t>
                </a:r>
                <a:endParaRPr sz="2273" b="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spTree>
    <p:extLst>
      <p:ext uri="{BB962C8B-B14F-4D97-AF65-F5344CB8AC3E}">
        <p14:creationId xmlns:p14="http://schemas.microsoft.com/office/powerpoint/2010/main" val="776020142"/>
      </p:ext>
    </p:extLst>
  </p:cSld>
  <p:clrMapOvr>
    <a:masterClrMapping/>
  </p:clrMapOvr>
  <mc:AlternateContent xmlns:mc="http://schemas.openxmlformats.org/markup-compatibility/2006" xmlns:p14="http://schemas.microsoft.com/office/powerpoint/2010/main">
    <mc:Choice Requires="p14">
      <p:transition spd="slow" p14:dur="1200" advClick="0" advTm="0">
        <p14:prism dir="u"/>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93"/>
                                        </p:tgtEl>
                                        <p:attrNameLst>
                                          <p:attrName>style.visibility</p:attrName>
                                        </p:attrNameLst>
                                      </p:cBhvr>
                                      <p:to>
                                        <p:strVal val="visible"/>
                                      </p:to>
                                    </p:set>
                                    <p:anim calcmode="lin" valueType="num">
                                      <p:cBhvr additive="base">
                                        <p:cTn id="12" dur="500" fill="hold"/>
                                        <p:tgtEl>
                                          <p:spTgt spid="93"/>
                                        </p:tgtEl>
                                        <p:attrNameLst>
                                          <p:attrName>ppt_x</p:attrName>
                                        </p:attrNameLst>
                                      </p:cBhvr>
                                      <p:tavLst>
                                        <p:tav tm="0">
                                          <p:val>
                                            <p:strVal val="1+#ppt_w/2"/>
                                          </p:val>
                                        </p:tav>
                                        <p:tav tm="100000">
                                          <p:val>
                                            <p:strVal val="#ppt_x"/>
                                          </p:val>
                                        </p:tav>
                                      </p:tavLst>
                                    </p:anim>
                                    <p:anim calcmode="lin" valueType="num">
                                      <p:cBhvr additive="base">
                                        <p:cTn id="13" dur="500" fill="hold"/>
                                        <p:tgtEl>
                                          <p:spTgt spid="9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195"/>
                                        </p:tgtEl>
                                        <p:attrNameLst>
                                          <p:attrName>style.visibility</p:attrName>
                                        </p:attrNameLst>
                                      </p:cBhvr>
                                      <p:to>
                                        <p:strVal val="visible"/>
                                      </p:to>
                                    </p:set>
                                    <p:anim calcmode="lin" valueType="num">
                                      <p:cBhvr additive="base">
                                        <p:cTn id="17" dur="500" fill="hold"/>
                                        <p:tgtEl>
                                          <p:spTgt spid="8195"/>
                                        </p:tgtEl>
                                        <p:attrNameLst>
                                          <p:attrName>ppt_x</p:attrName>
                                        </p:attrNameLst>
                                      </p:cBhvr>
                                      <p:tavLst>
                                        <p:tav tm="0">
                                          <p:val>
                                            <p:strVal val="#ppt_x"/>
                                          </p:val>
                                        </p:tav>
                                        <p:tav tm="100000">
                                          <p:val>
                                            <p:strVal val="#ppt_x"/>
                                          </p:val>
                                        </p:tav>
                                      </p:tavLst>
                                    </p:anim>
                                    <p:anim calcmode="lin" valueType="num">
                                      <p:cBhvr additive="base">
                                        <p:cTn id="18" dur="500" fill="hold"/>
                                        <p:tgtEl>
                                          <p:spTgt spid="819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47" presetClass="entr" presetSubtype="0"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anim calcmode="lin" valueType="num">
                                      <p:cBhvr>
                                        <p:cTn id="23" dur="500" fill="hold"/>
                                        <p:tgtEl>
                                          <p:spTgt spid="3"/>
                                        </p:tgtEl>
                                        <p:attrNameLst>
                                          <p:attrName>ppt_x</p:attrName>
                                        </p:attrNameLst>
                                      </p:cBhvr>
                                      <p:tavLst>
                                        <p:tav tm="0">
                                          <p:val>
                                            <p:strVal val="#ppt_x"/>
                                          </p:val>
                                        </p:tav>
                                        <p:tav tm="100000">
                                          <p:val>
                                            <p:strVal val="#ppt_x"/>
                                          </p:val>
                                        </p:tav>
                                      </p:tavLst>
                                    </p:anim>
                                    <p:anim calcmode="lin" valueType="num">
                                      <p:cBhvr>
                                        <p:cTn id="24" dur="500" fill="hold"/>
                                        <p:tgtEl>
                                          <p:spTgt spid="3"/>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anim calcmode="lin" valueType="num">
                                      <p:cBhvr>
                                        <p:cTn id="29" dur="500" fill="hold"/>
                                        <p:tgtEl>
                                          <p:spTgt spid="5"/>
                                        </p:tgtEl>
                                        <p:attrNameLst>
                                          <p:attrName>ppt_x</p:attrName>
                                        </p:attrNameLst>
                                      </p:cBhvr>
                                      <p:tavLst>
                                        <p:tav tm="0">
                                          <p:val>
                                            <p:strVal val="#ppt_x"/>
                                          </p:val>
                                        </p:tav>
                                        <p:tav tm="100000">
                                          <p:val>
                                            <p:strVal val="#ppt_x"/>
                                          </p:val>
                                        </p:tav>
                                      </p:tavLst>
                                    </p:anim>
                                    <p:anim calcmode="lin" valueType="num">
                                      <p:cBhvr>
                                        <p:cTn id="30" dur="500" fill="hold"/>
                                        <p:tgtEl>
                                          <p:spTgt spid="5"/>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42" presetClass="entr" presetSubtype="0"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anim calcmode="lin" valueType="num">
                                      <p:cBhvr>
                                        <p:cTn id="35" dur="500" fill="hold"/>
                                        <p:tgtEl>
                                          <p:spTgt spid="6"/>
                                        </p:tgtEl>
                                        <p:attrNameLst>
                                          <p:attrName>ppt_x</p:attrName>
                                        </p:attrNameLst>
                                      </p:cBhvr>
                                      <p:tavLst>
                                        <p:tav tm="0">
                                          <p:val>
                                            <p:strVal val="#ppt_x"/>
                                          </p:val>
                                        </p:tav>
                                        <p:tav tm="100000">
                                          <p:val>
                                            <p:strVal val="#ppt_x"/>
                                          </p:val>
                                        </p:tav>
                                      </p:tavLst>
                                    </p:anim>
                                    <p:anim calcmode="lin" valueType="num">
                                      <p:cBhvr>
                                        <p:cTn id="36" dur="500" fill="hold"/>
                                        <p:tgtEl>
                                          <p:spTgt spid="6"/>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42" presetClass="entr" presetSubtype="0"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anim calcmode="lin" valueType="num">
                                      <p:cBhvr>
                                        <p:cTn id="41" dur="500" fill="hold"/>
                                        <p:tgtEl>
                                          <p:spTgt spid="7"/>
                                        </p:tgtEl>
                                        <p:attrNameLst>
                                          <p:attrName>ppt_x</p:attrName>
                                        </p:attrNameLst>
                                      </p:cBhvr>
                                      <p:tavLst>
                                        <p:tav tm="0">
                                          <p:val>
                                            <p:strVal val="#ppt_x"/>
                                          </p:val>
                                        </p:tav>
                                        <p:tav tm="100000">
                                          <p:val>
                                            <p:strVal val="#ppt_x"/>
                                          </p:val>
                                        </p:tav>
                                      </p:tavLst>
                                    </p:anim>
                                    <p:anim calcmode="lin" valueType="num">
                                      <p:cBhvr>
                                        <p:cTn id="42" dur="500" fill="hold"/>
                                        <p:tgtEl>
                                          <p:spTgt spid="7"/>
                                        </p:tgtEl>
                                        <p:attrNameLst>
                                          <p:attrName>ppt_y</p:attrName>
                                        </p:attrNameLst>
                                      </p:cBhvr>
                                      <p:tavLst>
                                        <p:tav tm="0">
                                          <p:val>
                                            <p:strVal val="#ppt_y+.1"/>
                                          </p:val>
                                        </p:tav>
                                        <p:tav tm="100000">
                                          <p:val>
                                            <p:strVal val="#ppt_y"/>
                                          </p:val>
                                        </p:tav>
                                      </p:tavLst>
                                    </p:anim>
                                  </p:childTnLst>
                                </p:cTn>
                              </p:par>
                            </p:childTnLst>
                          </p:cTn>
                        </p:par>
                        <p:par>
                          <p:cTn id="43" fill="hold">
                            <p:stCondLst>
                              <p:cond delay="3500"/>
                            </p:stCondLst>
                            <p:childTnLst>
                              <p:par>
                                <p:cTn id="44" presetID="42" presetClass="entr" presetSubtype="0" fill="hold"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500"/>
                                        <p:tgtEl>
                                          <p:spTgt spid="8"/>
                                        </p:tgtEl>
                                      </p:cBhvr>
                                    </p:animEffect>
                                    <p:anim calcmode="lin" valueType="num">
                                      <p:cBhvr>
                                        <p:cTn id="47" dur="500" fill="hold"/>
                                        <p:tgtEl>
                                          <p:spTgt spid="8"/>
                                        </p:tgtEl>
                                        <p:attrNameLst>
                                          <p:attrName>ppt_x</p:attrName>
                                        </p:attrNameLst>
                                      </p:cBhvr>
                                      <p:tavLst>
                                        <p:tav tm="0">
                                          <p:val>
                                            <p:strVal val="#ppt_x"/>
                                          </p:val>
                                        </p:tav>
                                        <p:tav tm="100000">
                                          <p:val>
                                            <p:strVal val="#ppt_x"/>
                                          </p:val>
                                        </p:tav>
                                      </p:tavLst>
                                    </p:anim>
                                    <p:anim calcmode="lin" valueType="num">
                                      <p:cBhvr>
                                        <p:cTn id="48" dur="5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平行四边形 92"/>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r>
              <a:rPr lang="en-US" altLang="zh-CN" sz="1104" dirty="0">
                <a:solidFill>
                  <a:prstClr val="white"/>
                </a:solidFill>
                <a:latin typeface="DIN Mittelschrift Std" pitchFamily="50" charset="0"/>
                <a:cs typeface="Raavi" pitchFamily="34" charset="0"/>
              </a:rPr>
              <a:t>COMPANY</a:t>
            </a:r>
          </a:p>
        </p:txBody>
      </p:sp>
      <p:grpSp>
        <p:nvGrpSpPr>
          <p:cNvPr id="2" name="组合 1"/>
          <p:cNvGrpSpPr/>
          <p:nvPr/>
        </p:nvGrpSpPr>
        <p:grpSpPr>
          <a:xfrm>
            <a:off x="-94756" y="217255"/>
            <a:ext cx="2227316" cy="395543"/>
            <a:chOff x="-611583" y="577868"/>
            <a:chExt cx="6048672" cy="1052097"/>
          </a:xfrm>
        </p:grpSpPr>
        <p:sp>
          <p:nvSpPr>
            <p:cNvPr id="94" name="对角圆角矩形 93"/>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95" name="TextBox 94"/>
            <p:cNvSpPr txBox="1"/>
            <p:nvPr/>
          </p:nvSpPr>
          <p:spPr>
            <a:xfrm>
              <a:off x="1164296" y="773281"/>
              <a:ext cx="3381673" cy="856684"/>
            </a:xfrm>
            <a:prstGeom prst="rect">
              <a:avLst/>
            </a:prstGeom>
            <a:noFill/>
          </p:spPr>
          <p:txBody>
            <a:bodyPr wrap="square" rtlCol="0">
              <a:spAutoFit/>
            </a:bodyPr>
            <a:lstStyle/>
            <a:p>
              <a:pPr algn="ctr" defTabSz="868489"/>
              <a:r>
                <a:rPr lang="zh-CN" altLang="en-US" sz="1493" dirty="0">
                  <a:solidFill>
                    <a:prstClr val="white"/>
                  </a:solidFill>
                  <a:latin typeface="思源黑体 CN Medium" pitchFamily="34" charset="-122"/>
                  <a:ea typeface="思源黑体 CN Medium" pitchFamily="34" charset="-122"/>
                </a:rPr>
                <a:t>市场分析</a:t>
              </a:r>
            </a:p>
          </p:txBody>
        </p:sp>
      </p:grpSp>
      <p:sp>
        <p:nvSpPr>
          <p:cNvPr id="46" name="Oval 2"/>
          <p:cNvSpPr>
            <a:spLocks noChangeArrowheads="1"/>
          </p:cNvSpPr>
          <p:nvPr/>
        </p:nvSpPr>
        <p:spPr bwMode="auto">
          <a:xfrm>
            <a:off x="2829817" y="4336132"/>
            <a:ext cx="3352800" cy="323850"/>
          </a:xfrm>
          <a:prstGeom prst="ellipse">
            <a:avLst/>
          </a:prstGeom>
          <a:gradFill rotWithShape="1">
            <a:gsLst>
              <a:gs pos="0">
                <a:srgbClr val="000000">
                  <a:alpha val="50000"/>
                </a:srgbClr>
              </a:gs>
              <a:gs pos="100000">
                <a:srgbClr val="445E7A">
                  <a:alpha val="0"/>
                </a:srgbClr>
              </a:gs>
            </a:gsLst>
            <a:path path="shape">
              <a:fillToRect l="50000" t="50000" r="50000" b="50000"/>
            </a:path>
          </a:gradFill>
          <a:ln>
            <a:noFill/>
          </a:ln>
          <a:effectLst/>
          <a:extLs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endParaRPr lang="zh-CN" altLang="en-US" sz="1800">
              <a:ea typeface="微软雅黑" pitchFamily="34" charset="-122"/>
            </a:endParaRPr>
          </a:p>
        </p:txBody>
      </p:sp>
      <p:sp>
        <p:nvSpPr>
          <p:cNvPr id="47" name="Freeform 4"/>
          <p:cNvSpPr>
            <a:spLocks noEditPoints="1"/>
          </p:cNvSpPr>
          <p:nvPr/>
        </p:nvSpPr>
        <p:spPr bwMode="auto">
          <a:xfrm>
            <a:off x="3333055" y="2178719"/>
            <a:ext cx="2311400" cy="2138363"/>
          </a:xfrm>
          <a:custGeom>
            <a:avLst/>
            <a:gdLst>
              <a:gd name="T0" fmla="*/ 1505 w 369"/>
              <a:gd name="T1" fmla="*/ 762 h 395"/>
              <a:gd name="T2" fmla="*/ 1346 w 369"/>
              <a:gd name="T3" fmla="*/ 648 h 395"/>
              <a:gd name="T4" fmla="*/ 1472 w 369"/>
              <a:gd name="T5" fmla="*/ 477 h 395"/>
              <a:gd name="T6" fmla="*/ 1285 w 369"/>
              <a:gd name="T7" fmla="*/ 428 h 395"/>
              <a:gd name="T8" fmla="*/ 1350 w 369"/>
              <a:gd name="T9" fmla="*/ 236 h 395"/>
              <a:gd name="T10" fmla="*/ 1158 w 369"/>
              <a:gd name="T11" fmla="*/ 261 h 395"/>
              <a:gd name="T12" fmla="*/ 1154 w 369"/>
              <a:gd name="T13" fmla="*/ 73 h 395"/>
              <a:gd name="T14" fmla="*/ 983 w 369"/>
              <a:gd name="T15" fmla="*/ 159 h 395"/>
              <a:gd name="T16" fmla="*/ 918 w 369"/>
              <a:gd name="T17" fmla="*/ 0 h 395"/>
              <a:gd name="T18" fmla="*/ 779 w 369"/>
              <a:gd name="T19" fmla="*/ 135 h 395"/>
              <a:gd name="T20" fmla="*/ 669 w 369"/>
              <a:gd name="T21" fmla="*/ 16 h 395"/>
              <a:gd name="T22" fmla="*/ 579 w 369"/>
              <a:gd name="T23" fmla="*/ 183 h 395"/>
              <a:gd name="T24" fmla="*/ 436 w 369"/>
              <a:gd name="T25" fmla="*/ 118 h 395"/>
              <a:gd name="T26" fmla="*/ 396 w 369"/>
              <a:gd name="T27" fmla="*/ 293 h 395"/>
              <a:gd name="T28" fmla="*/ 237 w 369"/>
              <a:gd name="T29" fmla="*/ 289 h 395"/>
              <a:gd name="T30" fmla="*/ 253 w 369"/>
              <a:gd name="T31" fmla="*/ 457 h 395"/>
              <a:gd name="T32" fmla="*/ 90 w 369"/>
              <a:gd name="T33" fmla="*/ 514 h 395"/>
              <a:gd name="T34" fmla="*/ 159 w 369"/>
              <a:gd name="T35" fmla="*/ 656 h 395"/>
              <a:gd name="T36" fmla="*/ 8 w 369"/>
              <a:gd name="T37" fmla="*/ 766 h 395"/>
              <a:gd name="T38" fmla="*/ 126 w 369"/>
              <a:gd name="T39" fmla="*/ 872 h 395"/>
              <a:gd name="T40" fmla="*/ 8 w 369"/>
              <a:gd name="T41" fmla="*/ 1031 h 395"/>
              <a:gd name="T42" fmla="*/ 159 w 369"/>
              <a:gd name="T43" fmla="*/ 1084 h 395"/>
              <a:gd name="T44" fmla="*/ 94 w 369"/>
              <a:gd name="T45" fmla="*/ 1272 h 395"/>
              <a:gd name="T46" fmla="*/ 261 w 369"/>
              <a:gd name="T47" fmla="*/ 1264 h 395"/>
              <a:gd name="T48" fmla="*/ 253 w 369"/>
              <a:gd name="T49" fmla="*/ 1467 h 395"/>
              <a:gd name="T50" fmla="*/ 424 w 369"/>
              <a:gd name="T51" fmla="*/ 1390 h 395"/>
              <a:gd name="T52" fmla="*/ 481 w 369"/>
              <a:gd name="T53" fmla="*/ 1586 h 395"/>
              <a:gd name="T54" fmla="*/ 628 w 369"/>
              <a:gd name="T55" fmla="*/ 1447 h 395"/>
              <a:gd name="T56" fmla="*/ 750 w 369"/>
              <a:gd name="T57" fmla="*/ 1606 h 395"/>
              <a:gd name="T58" fmla="*/ 852 w 369"/>
              <a:gd name="T59" fmla="*/ 1418 h 395"/>
              <a:gd name="T60" fmla="*/ 1024 w 369"/>
              <a:gd name="T61" fmla="*/ 1516 h 395"/>
              <a:gd name="T62" fmla="*/ 1060 w 369"/>
              <a:gd name="T63" fmla="*/ 1300 h 395"/>
              <a:gd name="T64" fmla="*/ 1264 w 369"/>
              <a:gd name="T65" fmla="*/ 1325 h 395"/>
              <a:gd name="T66" fmla="*/ 1228 w 369"/>
              <a:gd name="T67" fmla="*/ 1117 h 395"/>
              <a:gd name="T68" fmla="*/ 1432 w 369"/>
              <a:gd name="T69" fmla="*/ 1060 h 395"/>
              <a:gd name="T70" fmla="*/ 1330 w 369"/>
              <a:gd name="T71" fmla="*/ 889 h 395"/>
              <a:gd name="T72" fmla="*/ 865 w 369"/>
              <a:gd name="T73" fmla="*/ 868 h 395"/>
              <a:gd name="T74" fmla="*/ 587 w 369"/>
              <a:gd name="T75" fmla="*/ 697 h 395"/>
              <a:gd name="T76" fmla="*/ 865 w 369"/>
              <a:gd name="T77" fmla="*/ 868 h 39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69" h="395">
                <a:moveTo>
                  <a:pt x="365" y="216"/>
                </a:moveTo>
                <a:cubicBezTo>
                  <a:pt x="369" y="187"/>
                  <a:pt x="369" y="187"/>
                  <a:pt x="369" y="187"/>
                </a:cubicBezTo>
                <a:cubicBezTo>
                  <a:pt x="331" y="180"/>
                  <a:pt x="331" y="180"/>
                  <a:pt x="331" y="180"/>
                </a:cubicBezTo>
                <a:cubicBezTo>
                  <a:pt x="330" y="159"/>
                  <a:pt x="330" y="159"/>
                  <a:pt x="330" y="159"/>
                </a:cubicBezTo>
                <a:cubicBezTo>
                  <a:pt x="367" y="143"/>
                  <a:pt x="367" y="143"/>
                  <a:pt x="367" y="143"/>
                </a:cubicBezTo>
                <a:cubicBezTo>
                  <a:pt x="361" y="117"/>
                  <a:pt x="361" y="117"/>
                  <a:pt x="361" y="117"/>
                </a:cubicBezTo>
                <a:cubicBezTo>
                  <a:pt x="323" y="124"/>
                  <a:pt x="323" y="124"/>
                  <a:pt x="323" y="124"/>
                </a:cubicBezTo>
                <a:cubicBezTo>
                  <a:pt x="315" y="105"/>
                  <a:pt x="315" y="105"/>
                  <a:pt x="315" y="105"/>
                </a:cubicBezTo>
                <a:cubicBezTo>
                  <a:pt x="345" y="79"/>
                  <a:pt x="345" y="79"/>
                  <a:pt x="345" y="79"/>
                </a:cubicBezTo>
                <a:cubicBezTo>
                  <a:pt x="331" y="58"/>
                  <a:pt x="331" y="58"/>
                  <a:pt x="331" y="58"/>
                </a:cubicBezTo>
                <a:cubicBezTo>
                  <a:pt x="297" y="77"/>
                  <a:pt x="297" y="77"/>
                  <a:pt x="297" y="77"/>
                </a:cubicBezTo>
                <a:cubicBezTo>
                  <a:pt x="284" y="64"/>
                  <a:pt x="284" y="64"/>
                  <a:pt x="284" y="64"/>
                </a:cubicBezTo>
                <a:cubicBezTo>
                  <a:pt x="303" y="31"/>
                  <a:pt x="303" y="31"/>
                  <a:pt x="303" y="31"/>
                </a:cubicBezTo>
                <a:cubicBezTo>
                  <a:pt x="283" y="18"/>
                  <a:pt x="283" y="18"/>
                  <a:pt x="283" y="18"/>
                </a:cubicBezTo>
                <a:cubicBezTo>
                  <a:pt x="257" y="46"/>
                  <a:pt x="257" y="46"/>
                  <a:pt x="257" y="46"/>
                </a:cubicBezTo>
                <a:cubicBezTo>
                  <a:pt x="241" y="39"/>
                  <a:pt x="241" y="39"/>
                  <a:pt x="241" y="39"/>
                </a:cubicBezTo>
                <a:cubicBezTo>
                  <a:pt x="248" y="4"/>
                  <a:pt x="248" y="4"/>
                  <a:pt x="248" y="4"/>
                </a:cubicBezTo>
                <a:cubicBezTo>
                  <a:pt x="225" y="0"/>
                  <a:pt x="225" y="0"/>
                  <a:pt x="225" y="0"/>
                </a:cubicBezTo>
                <a:cubicBezTo>
                  <a:pt x="210" y="33"/>
                  <a:pt x="210" y="33"/>
                  <a:pt x="210" y="33"/>
                </a:cubicBezTo>
                <a:cubicBezTo>
                  <a:pt x="191" y="33"/>
                  <a:pt x="191" y="33"/>
                  <a:pt x="191" y="33"/>
                </a:cubicBezTo>
                <a:cubicBezTo>
                  <a:pt x="188" y="0"/>
                  <a:pt x="188" y="0"/>
                  <a:pt x="188" y="0"/>
                </a:cubicBezTo>
                <a:cubicBezTo>
                  <a:pt x="164" y="4"/>
                  <a:pt x="164" y="4"/>
                  <a:pt x="164" y="4"/>
                </a:cubicBezTo>
                <a:cubicBezTo>
                  <a:pt x="160" y="38"/>
                  <a:pt x="160" y="38"/>
                  <a:pt x="160" y="38"/>
                </a:cubicBezTo>
                <a:cubicBezTo>
                  <a:pt x="142" y="45"/>
                  <a:pt x="142" y="45"/>
                  <a:pt x="142" y="45"/>
                </a:cubicBezTo>
                <a:cubicBezTo>
                  <a:pt x="128" y="17"/>
                  <a:pt x="128" y="17"/>
                  <a:pt x="128" y="17"/>
                </a:cubicBezTo>
                <a:cubicBezTo>
                  <a:pt x="107" y="29"/>
                  <a:pt x="107" y="29"/>
                  <a:pt x="107" y="29"/>
                </a:cubicBezTo>
                <a:cubicBezTo>
                  <a:pt x="113" y="60"/>
                  <a:pt x="113" y="60"/>
                  <a:pt x="113" y="60"/>
                </a:cubicBezTo>
                <a:cubicBezTo>
                  <a:pt x="97" y="72"/>
                  <a:pt x="97" y="72"/>
                  <a:pt x="97" y="72"/>
                </a:cubicBezTo>
                <a:cubicBezTo>
                  <a:pt x="75" y="53"/>
                  <a:pt x="75" y="53"/>
                  <a:pt x="75" y="53"/>
                </a:cubicBezTo>
                <a:cubicBezTo>
                  <a:pt x="58" y="71"/>
                  <a:pt x="58" y="71"/>
                  <a:pt x="58" y="71"/>
                </a:cubicBezTo>
                <a:cubicBezTo>
                  <a:pt x="73" y="96"/>
                  <a:pt x="73" y="96"/>
                  <a:pt x="73" y="96"/>
                </a:cubicBezTo>
                <a:cubicBezTo>
                  <a:pt x="62" y="112"/>
                  <a:pt x="62" y="112"/>
                  <a:pt x="62" y="112"/>
                </a:cubicBezTo>
                <a:cubicBezTo>
                  <a:pt x="34" y="103"/>
                  <a:pt x="34" y="103"/>
                  <a:pt x="34" y="103"/>
                </a:cubicBezTo>
                <a:cubicBezTo>
                  <a:pt x="22" y="126"/>
                  <a:pt x="22" y="126"/>
                  <a:pt x="22" y="126"/>
                </a:cubicBezTo>
                <a:cubicBezTo>
                  <a:pt x="45" y="143"/>
                  <a:pt x="45" y="143"/>
                  <a:pt x="45" y="143"/>
                </a:cubicBezTo>
                <a:cubicBezTo>
                  <a:pt x="39" y="161"/>
                  <a:pt x="39" y="161"/>
                  <a:pt x="39" y="161"/>
                </a:cubicBezTo>
                <a:cubicBezTo>
                  <a:pt x="8" y="164"/>
                  <a:pt x="8" y="164"/>
                  <a:pt x="8" y="164"/>
                </a:cubicBezTo>
                <a:cubicBezTo>
                  <a:pt x="2" y="188"/>
                  <a:pt x="2" y="188"/>
                  <a:pt x="2" y="188"/>
                </a:cubicBezTo>
                <a:cubicBezTo>
                  <a:pt x="32" y="195"/>
                  <a:pt x="32" y="195"/>
                  <a:pt x="32" y="195"/>
                </a:cubicBezTo>
                <a:cubicBezTo>
                  <a:pt x="31" y="214"/>
                  <a:pt x="31" y="214"/>
                  <a:pt x="31" y="214"/>
                </a:cubicBezTo>
                <a:cubicBezTo>
                  <a:pt x="0" y="228"/>
                  <a:pt x="0" y="228"/>
                  <a:pt x="0" y="228"/>
                </a:cubicBezTo>
                <a:cubicBezTo>
                  <a:pt x="2" y="253"/>
                  <a:pt x="2" y="253"/>
                  <a:pt x="2" y="253"/>
                </a:cubicBezTo>
                <a:cubicBezTo>
                  <a:pt x="34" y="248"/>
                  <a:pt x="34" y="248"/>
                  <a:pt x="34" y="248"/>
                </a:cubicBezTo>
                <a:cubicBezTo>
                  <a:pt x="39" y="266"/>
                  <a:pt x="39" y="266"/>
                  <a:pt x="39" y="266"/>
                </a:cubicBezTo>
                <a:cubicBezTo>
                  <a:pt x="12" y="290"/>
                  <a:pt x="12" y="290"/>
                  <a:pt x="12" y="290"/>
                </a:cubicBezTo>
                <a:cubicBezTo>
                  <a:pt x="23" y="312"/>
                  <a:pt x="23" y="312"/>
                  <a:pt x="23" y="312"/>
                </a:cubicBezTo>
                <a:cubicBezTo>
                  <a:pt x="53" y="295"/>
                  <a:pt x="53" y="295"/>
                  <a:pt x="53" y="295"/>
                </a:cubicBezTo>
                <a:cubicBezTo>
                  <a:pt x="64" y="310"/>
                  <a:pt x="64" y="310"/>
                  <a:pt x="64" y="310"/>
                </a:cubicBezTo>
                <a:cubicBezTo>
                  <a:pt x="45" y="344"/>
                  <a:pt x="45" y="344"/>
                  <a:pt x="45" y="344"/>
                </a:cubicBezTo>
                <a:cubicBezTo>
                  <a:pt x="62" y="360"/>
                  <a:pt x="62" y="360"/>
                  <a:pt x="62" y="360"/>
                </a:cubicBezTo>
                <a:cubicBezTo>
                  <a:pt x="88" y="332"/>
                  <a:pt x="88" y="332"/>
                  <a:pt x="88" y="332"/>
                </a:cubicBezTo>
                <a:cubicBezTo>
                  <a:pt x="104" y="341"/>
                  <a:pt x="104" y="341"/>
                  <a:pt x="104" y="341"/>
                </a:cubicBezTo>
                <a:cubicBezTo>
                  <a:pt x="95" y="381"/>
                  <a:pt x="95" y="381"/>
                  <a:pt x="95" y="381"/>
                </a:cubicBezTo>
                <a:cubicBezTo>
                  <a:pt x="118" y="389"/>
                  <a:pt x="118" y="389"/>
                  <a:pt x="118" y="389"/>
                </a:cubicBezTo>
                <a:cubicBezTo>
                  <a:pt x="135" y="352"/>
                  <a:pt x="135" y="352"/>
                  <a:pt x="135" y="352"/>
                </a:cubicBezTo>
                <a:cubicBezTo>
                  <a:pt x="154" y="355"/>
                  <a:pt x="154" y="355"/>
                  <a:pt x="154" y="355"/>
                </a:cubicBezTo>
                <a:cubicBezTo>
                  <a:pt x="158" y="395"/>
                  <a:pt x="158" y="395"/>
                  <a:pt x="158" y="395"/>
                </a:cubicBezTo>
                <a:cubicBezTo>
                  <a:pt x="184" y="394"/>
                  <a:pt x="184" y="394"/>
                  <a:pt x="184" y="394"/>
                </a:cubicBezTo>
                <a:cubicBezTo>
                  <a:pt x="189" y="353"/>
                  <a:pt x="189" y="353"/>
                  <a:pt x="189" y="353"/>
                </a:cubicBezTo>
                <a:cubicBezTo>
                  <a:pt x="209" y="348"/>
                  <a:pt x="209" y="348"/>
                  <a:pt x="209" y="348"/>
                </a:cubicBezTo>
                <a:cubicBezTo>
                  <a:pt x="226" y="383"/>
                  <a:pt x="226" y="383"/>
                  <a:pt x="226" y="383"/>
                </a:cubicBezTo>
                <a:cubicBezTo>
                  <a:pt x="251" y="372"/>
                  <a:pt x="251" y="372"/>
                  <a:pt x="251" y="372"/>
                </a:cubicBezTo>
                <a:cubicBezTo>
                  <a:pt x="242" y="332"/>
                  <a:pt x="242" y="332"/>
                  <a:pt x="242" y="332"/>
                </a:cubicBezTo>
                <a:cubicBezTo>
                  <a:pt x="260" y="319"/>
                  <a:pt x="260" y="319"/>
                  <a:pt x="260" y="319"/>
                </a:cubicBezTo>
                <a:cubicBezTo>
                  <a:pt x="289" y="346"/>
                  <a:pt x="289" y="346"/>
                  <a:pt x="289" y="346"/>
                </a:cubicBezTo>
                <a:cubicBezTo>
                  <a:pt x="310" y="325"/>
                  <a:pt x="310" y="325"/>
                  <a:pt x="310" y="325"/>
                </a:cubicBezTo>
                <a:cubicBezTo>
                  <a:pt x="288" y="292"/>
                  <a:pt x="288" y="292"/>
                  <a:pt x="288" y="292"/>
                </a:cubicBezTo>
                <a:cubicBezTo>
                  <a:pt x="301" y="274"/>
                  <a:pt x="301" y="274"/>
                  <a:pt x="301" y="274"/>
                </a:cubicBezTo>
                <a:cubicBezTo>
                  <a:pt x="338" y="287"/>
                  <a:pt x="338" y="287"/>
                  <a:pt x="338" y="287"/>
                </a:cubicBezTo>
                <a:cubicBezTo>
                  <a:pt x="351" y="260"/>
                  <a:pt x="351" y="260"/>
                  <a:pt x="351" y="260"/>
                </a:cubicBezTo>
                <a:cubicBezTo>
                  <a:pt x="319" y="239"/>
                  <a:pt x="319" y="239"/>
                  <a:pt x="319" y="239"/>
                </a:cubicBezTo>
                <a:cubicBezTo>
                  <a:pt x="326" y="218"/>
                  <a:pt x="326" y="218"/>
                  <a:pt x="326" y="218"/>
                </a:cubicBezTo>
                <a:lnTo>
                  <a:pt x="365" y="216"/>
                </a:lnTo>
                <a:close/>
                <a:moveTo>
                  <a:pt x="212" y="213"/>
                </a:moveTo>
                <a:cubicBezTo>
                  <a:pt x="199" y="234"/>
                  <a:pt x="173" y="243"/>
                  <a:pt x="154" y="231"/>
                </a:cubicBezTo>
                <a:cubicBezTo>
                  <a:pt x="135" y="220"/>
                  <a:pt x="131" y="193"/>
                  <a:pt x="144" y="171"/>
                </a:cubicBezTo>
                <a:cubicBezTo>
                  <a:pt x="157" y="149"/>
                  <a:pt x="183" y="141"/>
                  <a:pt x="202" y="153"/>
                </a:cubicBezTo>
                <a:cubicBezTo>
                  <a:pt x="221" y="164"/>
                  <a:pt x="225" y="191"/>
                  <a:pt x="212" y="213"/>
                </a:cubicBezTo>
                <a:close/>
              </a:path>
            </a:pathLst>
          </a:custGeom>
          <a:solidFill>
            <a:srgbClr val="FF0000"/>
          </a:solidFill>
          <a:ln w="9525">
            <a:noFill/>
            <a:round/>
            <a:headEnd/>
            <a:tailEnd/>
          </a:ln>
          <a:effectLst/>
          <a:scene3d>
            <a:camera prst="legacyObliqueBottomRight"/>
            <a:lightRig rig="legacyFlat3" dir="t"/>
          </a:scene3d>
          <a:sp3d extrusionH="227000" prstMaterial="legacyMatte">
            <a:bevelT w="13500" h="13500" prst="angle"/>
            <a:bevelB w="13500" h="13500" prst="angle"/>
            <a:extrusionClr>
              <a:srgbClr val="FF0000"/>
            </a:extrusionClr>
          </a:sp3d>
        </p:spPr>
        <p:txBody>
          <a:bodyPr>
            <a:flatTx/>
          </a:bodyPr>
          <a:lstStyle/>
          <a:p>
            <a:endParaRPr lang="zh-CN" altLang="en-US"/>
          </a:p>
        </p:txBody>
      </p:sp>
      <p:sp>
        <p:nvSpPr>
          <p:cNvPr id="48" name="Freeform 5"/>
          <p:cNvSpPr>
            <a:spLocks noEditPoints="1"/>
          </p:cNvSpPr>
          <p:nvPr/>
        </p:nvSpPr>
        <p:spPr bwMode="auto">
          <a:xfrm>
            <a:off x="2525017" y="1915194"/>
            <a:ext cx="1068388" cy="1003300"/>
          </a:xfrm>
          <a:custGeom>
            <a:avLst/>
            <a:gdLst>
              <a:gd name="T0" fmla="*/ 595 w 171"/>
              <a:gd name="T1" fmla="*/ 338 h 185"/>
              <a:gd name="T2" fmla="*/ 697 w 171"/>
              <a:gd name="T3" fmla="*/ 285 h 185"/>
              <a:gd name="T4" fmla="*/ 685 w 171"/>
              <a:gd name="T5" fmla="*/ 196 h 185"/>
              <a:gd name="T6" fmla="*/ 579 w 171"/>
              <a:gd name="T7" fmla="*/ 220 h 185"/>
              <a:gd name="T8" fmla="*/ 550 w 171"/>
              <a:gd name="T9" fmla="*/ 171 h 185"/>
              <a:gd name="T10" fmla="*/ 607 w 171"/>
              <a:gd name="T11" fmla="*/ 69 h 185"/>
              <a:gd name="T12" fmla="*/ 542 w 171"/>
              <a:gd name="T13" fmla="*/ 24 h 185"/>
              <a:gd name="T14" fmla="*/ 465 w 171"/>
              <a:gd name="T15" fmla="*/ 110 h 185"/>
              <a:gd name="T16" fmla="*/ 408 w 171"/>
              <a:gd name="T17" fmla="*/ 102 h 185"/>
              <a:gd name="T18" fmla="*/ 399 w 171"/>
              <a:gd name="T19" fmla="*/ 0 h 185"/>
              <a:gd name="T20" fmla="*/ 314 w 171"/>
              <a:gd name="T21" fmla="*/ 20 h 185"/>
              <a:gd name="T22" fmla="*/ 293 w 171"/>
              <a:gd name="T23" fmla="*/ 122 h 185"/>
              <a:gd name="T24" fmla="*/ 236 w 171"/>
              <a:gd name="T25" fmla="*/ 159 h 185"/>
              <a:gd name="T26" fmla="*/ 171 w 171"/>
              <a:gd name="T27" fmla="*/ 102 h 185"/>
              <a:gd name="T28" fmla="*/ 106 w 171"/>
              <a:gd name="T29" fmla="*/ 171 h 185"/>
              <a:gd name="T30" fmla="*/ 147 w 171"/>
              <a:gd name="T31" fmla="*/ 249 h 185"/>
              <a:gd name="T32" fmla="*/ 114 w 171"/>
              <a:gd name="T33" fmla="*/ 310 h 185"/>
              <a:gd name="T34" fmla="*/ 20 w 171"/>
              <a:gd name="T35" fmla="*/ 326 h 185"/>
              <a:gd name="T36" fmla="*/ 0 w 171"/>
              <a:gd name="T37" fmla="*/ 416 h 185"/>
              <a:gd name="T38" fmla="*/ 86 w 171"/>
              <a:gd name="T39" fmla="*/ 432 h 185"/>
              <a:gd name="T40" fmla="*/ 94 w 171"/>
              <a:gd name="T41" fmla="*/ 493 h 185"/>
              <a:gd name="T42" fmla="*/ 12 w 171"/>
              <a:gd name="T43" fmla="*/ 571 h 185"/>
              <a:gd name="T44" fmla="*/ 45 w 171"/>
              <a:gd name="T45" fmla="*/ 644 h 185"/>
              <a:gd name="T46" fmla="*/ 143 w 171"/>
              <a:gd name="T47" fmla="*/ 587 h 185"/>
              <a:gd name="T48" fmla="*/ 183 w 171"/>
              <a:gd name="T49" fmla="*/ 624 h 185"/>
              <a:gd name="T50" fmla="*/ 155 w 171"/>
              <a:gd name="T51" fmla="*/ 738 h 185"/>
              <a:gd name="T52" fmla="*/ 236 w 171"/>
              <a:gd name="T53" fmla="*/ 754 h 185"/>
              <a:gd name="T54" fmla="*/ 289 w 171"/>
              <a:gd name="T55" fmla="*/ 648 h 185"/>
              <a:gd name="T56" fmla="*/ 351 w 171"/>
              <a:gd name="T57" fmla="*/ 640 h 185"/>
              <a:gd name="T58" fmla="*/ 395 w 171"/>
              <a:gd name="T59" fmla="*/ 730 h 185"/>
              <a:gd name="T60" fmla="*/ 481 w 171"/>
              <a:gd name="T61" fmla="*/ 685 h 185"/>
              <a:gd name="T62" fmla="*/ 465 w 171"/>
              <a:gd name="T63" fmla="*/ 579 h 185"/>
              <a:gd name="T64" fmla="*/ 518 w 171"/>
              <a:gd name="T65" fmla="*/ 526 h 185"/>
              <a:gd name="T66" fmla="*/ 611 w 171"/>
              <a:gd name="T67" fmla="*/ 550 h 185"/>
              <a:gd name="T68" fmla="*/ 660 w 171"/>
              <a:gd name="T69" fmla="*/ 461 h 185"/>
              <a:gd name="T70" fmla="*/ 579 w 171"/>
              <a:gd name="T71" fmla="*/ 408 h 185"/>
              <a:gd name="T72" fmla="*/ 595 w 171"/>
              <a:gd name="T73" fmla="*/ 338 h 185"/>
              <a:gd name="T74" fmla="*/ 391 w 171"/>
              <a:gd name="T75" fmla="*/ 408 h 185"/>
              <a:gd name="T76" fmla="*/ 281 w 171"/>
              <a:gd name="T77" fmla="*/ 440 h 185"/>
              <a:gd name="T78" fmla="*/ 261 w 171"/>
              <a:gd name="T79" fmla="*/ 326 h 185"/>
              <a:gd name="T80" fmla="*/ 375 w 171"/>
              <a:gd name="T81" fmla="*/ 289 h 185"/>
              <a:gd name="T82" fmla="*/ 391 w 171"/>
              <a:gd name="T83" fmla="*/ 408 h 18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71" h="185">
                <a:moveTo>
                  <a:pt x="146" y="83"/>
                </a:moveTo>
                <a:cubicBezTo>
                  <a:pt x="171" y="70"/>
                  <a:pt x="171" y="70"/>
                  <a:pt x="171" y="70"/>
                </a:cubicBezTo>
                <a:cubicBezTo>
                  <a:pt x="168" y="48"/>
                  <a:pt x="168" y="48"/>
                  <a:pt x="168" y="48"/>
                </a:cubicBezTo>
                <a:cubicBezTo>
                  <a:pt x="142" y="54"/>
                  <a:pt x="142" y="54"/>
                  <a:pt x="142" y="54"/>
                </a:cubicBezTo>
                <a:cubicBezTo>
                  <a:pt x="135" y="42"/>
                  <a:pt x="135" y="42"/>
                  <a:pt x="135" y="42"/>
                </a:cubicBezTo>
                <a:cubicBezTo>
                  <a:pt x="149" y="17"/>
                  <a:pt x="149" y="17"/>
                  <a:pt x="149" y="17"/>
                </a:cubicBezTo>
                <a:cubicBezTo>
                  <a:pt x="133" y="6"/>
                  <a:pt x="133" y="6"/>
                  <a:pt x="133" y="6"/>
                </a:cubicBezTo>
                <a:cubicBezTo>
                  <a:pt x="114" y="27"/>
                  <a:pt x="114" y="27"/>
                  <a:pt x="114" y="27"/>
                </a:cubicBezTo>
                <a:cubicBezTo>
                  <a:pt x="100" y="25"/>
                  <a:pt x="100" y="25"/>
                  <a:pt x="100" y="25"/>
                </a:cubicBezTo>
                <a:cubicBezTo>
                  <a:pt x="98" y="0"/>
                  <a:pt x="98" y="0"/>
                  <a:pt x="98" y="0"/>
                </a:cubicBezTo>
                <a:cubicBezTo>
                  <a:pt x="77" y="5"/>
                  <a:pt x="77" y="5"/>
                  <a:pt x="77" y="5"/>
                </a:cubicBezTo>
                <a:cubicBezTo>
                  <a:pt x="72" y="30"/>
                  <a:pt x="72" y="30"/>
                  <a:pt x="72" y="30"/>
                </a:cubicBezTo>
                <a:cubicBezTo>
                  <a:pt x="58" y="39"/>
                  <a:pt x="58" y="39"/>
                  <a:pt x="58" y="39"/>
                </a:cubicBezTo>
                <a:cubicBezTo>
                  <a:pt x="42" y="25"/>
                  <a:pt x="42" y="25"/>
                  <a:pt x="42" y="25"/>
                </a:cubicBezTo>
                <a:cubicBezTo>
                  <a:pt x="26" y="42"/>
                  <a:pt x="26" y="42"/>
                  <a:pt x="26" y="42"/>
                </a:cubicBezTo>
                <a:cubicBezTo>
                  <a:pt x="36" y="61"/>
                  <a:pt x="36" y="61"/>
                  <a:pt x="36" y="61"/>
                </a:cubicBezTo>
                <a:cubicBezTo>
                  <a:pt x="28" y="76"/>
                  <a:pt x="28" y="76"/>
                  <a:pt x="28" y="76"/>
                </a:cubicBezTo>
                <a:cubicBezTo>
                  <a:pt x="5" y="80"/>
                  <a:pt x="5" y="80"/>
                  <a:pt x="5" y="80"/>
                </a:cubicBezTo>
                <a:cubicBezTo>
                  <a:pt x="0" y="102"/>
                  <a:pt x="0" y="102"/>
                  <a:pt x="0" y="102"/>
                </a:cubicBezTo>
                <a:cubicBezTo>
                  <a:pt x="21" y="106"/>
                  <a:pt x="21" y="106"/>
                  <a:pt x="21" y="106"/>
                </a:cubicBezTo>
                <a:cubicBezTo>
                  <a:pt x="23" y="121"/>
                  <a:pt x="23" y="121"/>
                  <a:pt x="23" y="121"/>
                </a:cubicBezTo>
                <a:cubicBezTo>
                  <a:pt x="3" y="140"/>
                  <a:pt x="3" y="140"/>
                  <a:pt x="3" y="140"/>
                </a:cubicBezTo>
                <a:cubicBezTo>
                  <a:pt x="11" y="158"/>
                  <a:pt x="11" y="158"/>
                  <a:pt x="11" y="158"/>
                </a:cubicBezTo>
                <a:cubicBezTo>
                  <a:pt x="35" y="144"/>
                  <a:pt x="35" y="144"/>
                  <a:pt x="35" y="144"/>
                </a:cubicBezTo>
                <a:cubicBezTo>
                  <a:pt x="45" y="153"/>
                  <a:pt x="45" y="153"/>
                  <a:pt x="45" y="153"/>
                </a:cubicBezTo>
                <a:cubicBezTo>
                  <a:pt x="38" y="181"/>
                  <a:pt x="38" y="181"/>
                  <a:pt x="38" y="181"/>
                </a:cubicBezTo>
                <a:cubicBezTo>
                  <a:pt x="58" y="185"/>
                  <a:pt x="58" y="185"/>
                  <a:pt x="58" y="185"/>
                </a:cubicBezTo>
                <a:cubicBezTo>
                  <a:pt x="71" y="159"/>
                  <a:pt x="71" y="159"/>
                  <a:pt x="71" y="159"/>
                </a:cubicBezTo>
                <a:cubicBezTo>
                  <a:pt x="86" y="157"/>
                  <a:pt x="86" y="157"/>
                  <a:pt x="86" y="157"/>
                </a:cubicBezTo>
                <a:cubicBezTo>
                  <a:pt x="97" y="179"/>
                  <a:pt x="97" y="179"/>
                  <a:pt x="97" y="179"/>
                </a:cubicBezTo>
                <a:cubicBezTo>
                  <a:pt x="118" y="168"/>
                  <a:pt x="118" y="168"/>
                  <a:pt x="118" y="168"/>
                </a:cubicBezTo>
                <a:cubicBezTo>
                  <a:pt x="114" y="142"/>
                  <a:pt x="114" y="142"/>
                  <a:pt x="114" y="142"/>
                </a:cubicBezTo>
                <a:cubicBezTo>
                  <a:pt x="127" y="129"/>
                  <a:pt x="127" y="129"/>
                  <a:pt x="127" y="129"/>
                </a:cubicBezTo>
                <a:cubicBezTo>
                  <a:pt x="150" y="135"/>
                  <a:pt x="150" y="135"/>
                  <a:pt x="150" y="135"/>
                </a:cubicBezTo>
                <a:cubicBezTo>
                  <a:pt x="162" y="113"/>
                  <a:pt x="162" y="113"/>
                  <a:pt x="162" y="113"/>
                </a:cubicBezTo>
                <a:cubicBezTo>
                  <a:pt x="142" y="100"/>
                  <a:pt x="142" y="100"/>
                  <a:pt x="142" y="100"/>
                </a:cubicBezTo>
                <a:lnTo>
                  <a:pt x="146" y="83"/>
                </a:lnTo>
                <a:close/>
                <a:moveTo>
                  <a:pt x="96" y="100"/>
                </a:moveTo>
                <a:cubicBezTo>
                  <a:pt x="90" y="110"/>
                  <a:pt x="78" y="114"/>
                  <a:pt x="69" y="108"/>
                </a:cubicBezTo>
                <a:cubicBezTo>
                  <a:pt x="60" y="103"/>
                  <a:pt x="58" y="90"/>
                  <a:pt x="64" y="80"/>
                </a:cubicBezTo>
                <a:cubicBezTo>
                  <a:pt x="70" y="70"/>
                  <a:pt x="83" y="66"/>
                  <a:pt x="92" y="71"/>
                </a:cubicBezTo>
                <a:cubicBezTo>
                  <a:pt x="101" y="77"/>
                  <a:pt x="103" y="89"/>
                  <a:pt x="96" y="100"/>
                </a:cubicBezTo>
                <a:close/>
              </a:path>
            </a:pathLst>
          </a:custGeom>
          <a:gradFill rotWithShape="1">
            <a:gsLst>
              <a:gs pos="0">
                <a:srgbClr val="808080"/>
              </a:gs>
              <a:gs pos="100000">
                <a:srgbClr val="C0C0C0"/>
              </a:gs>
            </a:gsLst>
            <a:lin ang="18900000" scaled="1"/>
          </a:gradFill>
          <a:ln w="9525">
            <a:round/>
            <a:headEnd/>
            <a:tailEnd/>
          </a:ln>
          <a:effectLst/>
          <a:scene3d>
            <a:camera prst="legacyObliqueBottomRight"/>
            <a:lightRig rig="legacyFlat4" dir="b"/>
          </a:scene3d>
          <a:sp3d extrusionH="201600" prstMaterial="legacyMatte">
            <a:bevelT w="13500" h="13500" prst="angle"/>
            <a:bevelB w="13500" h="13500" prst="angle"/>
            <a:extrusionClr>
              <a:schemeClr val="bg2"/>
            </a:extrusion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endParaRPr lang="zh-CN" altLang="en-US"/>
          </a:p>
        </p:txBody>
      </p:sp>
      <p:sp>
        <p:nvSpPr>
          <p:cNvPr id="49" name="Freeform 6"/>
          <p:cNvSpPr>
            <a:spLocks noEditPoints="1"/>
          </p:cNvSpPr>
          <p:nvPr/>
        </p:nvSpPr>
        <p:spPr bwMode="auto">
          <a:xfrm>
            <a:off x="5344417" y="1115094"/>
            <a:ext cx="1676400" cy="1544638"/>
          </a:xfrm>
          <a:custGeom>
            <a:avLst/>
            <a:gdLst>
              <a:gd name="T0" fmla="*/ 1217 w 304"/>
              <a:gd name="T1" fmla="*/ 673 h 285"/>
              <a:gd name="T2" fmla="*/ 1241 w 304"/>
              <a:gd name="T3" fmla="*/ 550 h 285"/>
              <a:gd name="T4" fmla="*/ 1094 w 304"/>
              <a:gd name="T5" fmla="*/ 522 h 285"/>
              <a:gd name="T6" fmla="*/ 1082 w 304"/>
              <a:gd name="T7" fmla="*/ 432 h 285"/>
              <a:gd name="T8" fmla="*/ 1217 w 304"/>
              <a:gd name="T9" fmla="*/ 359 h 285"/>
              <a:gd name="T10" fmla="*/ 1172 w 304"/>
              <a:gd name="T11" fmla="*/ 253 h 285"/>
              <a:gd name="T12" fmla="*/ 1025 w 304"/>
              <a:gd name="T13" fmla="*/ 298 h 285"/>
              <a:gd name="T14" fmla="*/ 967 w 304"/>
              <a:gd name="T15" fmla="*/ 232 h 285"/>
              <a:gd name="T16" fmla="*/ 1045 w 304"/>
              <a:gd name="T17" fmla="*/ 114 h 285"/>
              <a:gd name="T18" fmla="*/ 951 w 304"/>
              <a:gd name="T19" fmla="*/ 53 h 285"/>
              <a:gd name="T20" fmla="*/ 845 w 304"/>
              <a:gd name="T21" fmla="*/ 151 h 285"/>
              <a:gd name="T22" fmla="*/ 759 w 304"/>
              <a:gd name="T23" fmla="*/ 126 h 285"/>
              <a:gd name="T24" fmla="*/ 767 w 304"/>
              <a:gd name="T25" fmla="*/ 0 h 285"/>
              <a:gd name="T26" fmla="*/ 649 w 304"/>
              <a:gd name="T27" fmla="*/ 0 h 285"/>
              <a:gd name="T28" fmla="*/ 604 w 304"/>
              <a:gd name="T29" fmla="*/ 122 h 285"/>
              <a:gd name="T30" fmla="*/ 514 w 304"/>
              <a:gd name="T31" fmla="*/ 139 h 285"/>
              <a:gd name="T32" fmla="*/ 457 w 304"/>
              <a:gd name="T33" fmla="*/ 41 h 285"/>
              <a:gd name="T34" fmla="*/ 347 w 304"/>
              <a:gd name="T35" fmla="*/ 90 h 285"/>
              <a:gd name="T36" fmla="*/ 367 w 304"/>
              <a:gd name="T37" fmla="*/ 204 h 285"/>
              <a:gd name="T38" fmla="*/ 298 w 304"/>
              <a:gd name="T39" fmla="*/ 261 h 285"/>
              <a:gd name="T40" fmla="*/ 192 w 304"/>
              <a:gd name="T41" fmla="*/ 208 h 285"/>
              <a:gd name="T42" fmla="*/ 114 w 304"/>
              <a:gd name="T43" fmla="*/ 298 h 285"/>
              <a:gd name="T44" fmla="*/ 196 w 304"/>
              <a:gd name="T45" fmla="*/ 379 h 285"/>
              <a:gd name="T46" fmla="*/ 155 w 304"/>
              <a:gd name="T47" fmla="*/ 457 h 285"/>
              <a:gd name="T48" fmla="*/ 29 w 304"/>
              <a:gd name="T49" fmla="*/ 465 h 285"/>
              <a:gd name="T50" fmla="*/ 0 w 304"/>
              <a:gd name="T51" fmla="*/ 571 h 285"/>
              <a:gd name="T52" fmla="*/ 122 w 304"/>
              <a:gd name="T53" fmla="*/ 599 h 285"/>
              <a:gd name="T54" fmla="*/ 122 w 304"/>
              <a:gd name="T55" fmla="*/ 681 h 285"/>
              <a:gd name="T56" fmla="*/ 4 w 304"/>
              <a:gd name="T57" fmla="*/ 750 h 285"/>
              <a:gd name="T58" fmla="*/ 37 w 304"/>
              <a:gd name="T59" fmla="*/ 852 h 285"/>
              <a:gd name="T60" fmla="*/ 167 w 304"/>
              <a:gd name="T61" fmla="*/ 815 h 285"/>
              <a:gd name="T62" fmla="*/ 216 w 304"/>
              <a:gd name="T63" fmla="*/ 885 h 285"/>
              <a:gd name="T64" fmla="*/ 139 w 304"/>
              <a:gd name="T65" fmla="*/ 1003 h 285"/>
              <a:gd name="T66" fmla="*/ 225 w 304"/>
              <a:gd name="T67" fmla="*/ 1072 h 285"/>
              <a:gd name="T68" fmla="*/ 331 w 304"/>
              <a:gd name="T69" fmla="*/ 974 h 285"/>
              <a:gd name="T70" fmla="*/ 412 w 304"/>
              <a:gd name="T71" fmla="*/ 1011 h 285"/>
              <a:gd name="T72" fmla="*/ 400 w 304"/>
              <a:gd name="T73" fmla="*/ 1150 h 285"/>
              <a:gd name="T74" fmla="*/ 523 w 304"/>
              <a:gd name="T75" fmla="*/ 1162 h 285"/>
              <a:gd name="T76" fmla="*/ 572 w 304"/>
              <a:gd name="T77" fmla="*/ 1027 h 285"/>
              <a:gd name="T78" fmla="*/ 665 w 304"/>
              <a:gd name="T79" fmla="*/ 1015 h 285"/>
              <a:gd name="T80" fmla="*/ 735 w 304"/>
              <a:gd name="T81" fmla="*/ 1138 h 285"/>
              <a:gd name="T82" fmla="*/ 857 w 304"/>
              <a:gd name="T83" fmla="*/ 1089 h 285"/>
              <a:gd name="T84" fmla="*/ 825 w 304"/>
              <a:gd name="T85" fmla="*/ 954 h 285"/>
              <a:gd name="T86" fmla="*/ 906 w 304"/>
              <a:gd name="T87" fmla="*/ 897 h 285"/>
              <a:gd name="T88" fmla="*/ 1037 w 304"/>
              <a:gd name="T89" fmla="*/ 962 h 285"/>
              <a:gd name="T90" fmla="*/ 1123 w 304"/>
              <a:gd name="T91" fmla="*/ 864 h 285"/>
              <a:gd name="T92" fmla="*/ 1021 w 304"/>
              <a:gd name="T93" fmla="*/ 767 h 285"/>
              <a:gd name="T94" fmla="*/ 1061 w 304"/>
              <a:gd name="T95" fmla="*/ 681 h 285"/>
              <a:gd name="T96" fmla="*/ 1217 w 304"/>
              <a:gd name="T97" fmla="*/ 673 h 285"/>
              <a:gd name="T98" fmla="*/ 714 w 304"/>
              <a:gd name="T99" fmla="*/ 762 h 285"/>
              <a:gd name="T100" fmla="*/ 376 w 304"/>
              <a:gd name="T101" fmla="*/ 701 h 285"/>
              <a:gd name="T102" fmla="*/ 486 w 304"/>
              <a:gd name="T103" fmla="*/ 375 h 285"/>
              <a:gd name="T104" fmla="*/ 821 w 304"/>
              <a:gd name="T105" fmla="*/ 436 h 285"/>
              <a:gd name="T106" fmla="*/ 714 w 304"/>
              <a:gd name="T107" fmla="*/ 762 h 28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04" h="285">
                <a:moveTo>
                  <a:pt x="298" y="165"/>
                </a:moveTo>
                <a:cubicBezTo>
                  <a:pt x="304" y="135"/>
                  <a:pt x="304" y="135"/>
                  <a:pt x="304" y="135"/>
                </a:cubicBezTo>
                <a:cubicBezTo>
                  <a:pt x="268" y="128"/>
                  <a:pt x="268" y="128"/>
                  <a:pt x="268" y="128"/>
                </a:cubicBezTo>
                <a:cubicBezTo>
                  <a:pt x="265" y="106"/>
                  <a:pt x="265" y="106"/>
                  <a:pt x="265" y="106"/>
                </a:cubicBezTo>
                <a:cubicBezTo>
                  <a:pt x="298" y="88"/>
                  <a:pt x="298" y="88"/>
                  <a:pt x="298" y="88"/>
                </a:cubicBezTo>
                <a:cubicBezTo>
                  <a:pt x="287" y="62"/>
                  <a:pt x="287" y="62"/>
                  <a:pt x="287" y="62"/>
                </a:cubicBezTo>
                <a:cubicBezTo>
                  <a:pt x="251" y="73"/>
                  <a:pt x="251" y="73"/>
                  <a:pt x="251" y="73"/>
                </a:cubicBezTo>
                <a:cubicBezTo>
                  <a:pt x="237" y="57"/>
                  <a:pt x="237" y="57"/>
                  <a:pt x="237" y="57"/>
                </a:cubicBezTo>
                <a:cubicBezTo>
                  <a:pt x="256" y="28"/>
                  <a:pt x="256" y="28"/>
                  <a:pt x="256" y="28"/>
                </a:cubicBezTo>
                <a:cubicBezTo>
                  <a:pt x="233" y="13"/>
                  <a:pt x="233" y="13"/>
                  <a:pt x="233" y="13"/>
                </a:cubicBezTo>
                <a:cubicBezTo>
                  <a:pt x="207" y="37"/>
                  <a:pt x="207" y="37"/>
                  <a:pt x="207" y="37"/>
                </a:cubicBezTo>
                <a:cubicBezTo>
                  <a:pt x="186" y="31"/>
                  <a:pt x="186" y="31"/>
                  <a:pt x="186" y="31"/>
                </a:cubicBezTo>
                <a:cubicBezTo>
                  <a:pt x="188" y="0"/>
                  <a:pt x="188" y="0"/>
                  <a:pt x="188" y="0"/>
                </a:cubicBezTo>
                <a:cubicBezTo>
                  <a:pt x="159" y="0"/>
                  <a:pt x="159" y="0"/>
                  <a:pt x="159" y="0"/>
                </a:cubicBezTo>
                <a:cubicBezTo>
                  <a:pt x="148" y="30"/>
                  <a:pt x="148" y="30"/>
                  <a:pt x="148" y="30"/>
                </a:cubicBezTo>
                <a:cubicBezTo>
                  <a:pt x="126" y="34"/>
                  <a:pt x="126" y="34"/>
                  <a:pt x="126" y="34"/>
                </a:cubicBezTo>
                <a:cubicBezTo>
                  <a:pt x="112" y="10"/>
                  <a:pt x="112" y="10"/>
                  <a:pt x="112" y="10"/>
                </a:cubicBezTo>
                <a:cubicBezTo>
                  <a:pt x="85" y="22"/>
                  <a:pt x="85" y="22"/>
                  <a:pt x="85" y="22"/>
                </a:cubicBezTo>
                <a:cubicBezTo>
                  <a:pt x="90" y="50"/>
                  <a:pt x="90" y="50"/>
                  <a:pt x="90" y="50"/>
                </a:cubicBezTo>
                <a:cubicBezTo>
                  <a:pt x="73" y="64"/>
                  <a:pt x="73" y="64"/>
                  <a:pt x="73" y="64"/>
                </a:cubicBezTo>
                <a:cubicBezTo>
                  <a:pt x="47" y="51"/>
                  <a:pt x="47" y="51"/>
                  <a:pt x="47" y="51"/>
                </a:cubicBezTo>
                <a:cubicBezTo>
                  <a:pt x="28" y="73"/>
                  <a:pt x="28" y="73"/>
                  <a:pt x="28" y="73"/>
                </a:cubicBezTo>
                <a:cubicBezTo>
                  <a:pt x="48" y="93"/>
                  <a:pt x="48" y="93"/>
                  <a:pt x="48" y="93"/>
                </a:cubicBezTo>
                <a:cubicBezTo>
                  <a:pt x="38" y="112"/>
                  <a:pt x="38" y="112"/>
                  <a:pt x="38" y="112"/>
                </a:cubicBezTo>
                <a:cubicBezTo>
                  <a:pt x="7" y="114"/>
                  <a:pt x="7" y="114"/>
                  <a:pt x="7" y="114"/>
                </a:cubicBezTo>
                <a:cubicBezTo>
                  <a:pt x="0" y="140"/>
                  <a:pt x="0" y="140"/>
                  <a:pt x="0" y="140"/>
                </a:cubicBezTo>
                <a:cubicBezTo>
                  <a:pt x="30" y="147"/>
                  <a:pt x="30" y="147"/>
                  <a:pt x="30" y="147"/>
                </a:cubicBezTo>
                <a:cubicBezTo>
                  <a:pt x="30" y="167"/>
                  <a:pt x="30" y="167"/>
                  <a:pt x="30" y="167"/>
                </a:cubicBezTo>
                <a:cubicBezTo>
                  <a:pt x="1" y="184"/>
                  <a:pt x="1" y="184"/>
                  <a:pt x="1" y="184"/>
                </a:cubicBezTo>
                <a:cubicBezTo>
                  <a:pt x="9" y="209"/>
                  <a:pt x="9" y="209"/>
                  <a:pt x="9" y="209"/>
                </a:cubicBezTo>
                <a:cubicBezTo>
                  <a:pt x="41" y="200"/>
                  <a:pt x="41" y="200"/>
                  <a:pt x="41" y="200"/>
                </a:cubicBezTo>
                <a:cubicBezTo>
                  <a:pt x="53" y="217"/>
                  <a:pt x="53" y="217"/>
                  <a:pt x="53" y="217"/>
                </a:cubicBezTo>
                <a:cubicBezTo>
                  <a:pt x="34" y="246"/>
                  <a:pt x="34" y="246"/>
                  <a:pt x="34" y="246"/>
                </a:cubicBezTo>
                <a:cubicBezTo>
                  <a:pt x="55" y="263"/>
                  <a:pt x="55" y="263"/>
                  <a:pt x="55" y="263"/>
                </a:cubicBezTo>
                <a:cubicBezTo>
                  <a:pt x="81" y="239"/>
                  <a:pt x="81" y="239"/>
                  <a:pt x="81" y="239"/>
                </a:cubicBezTo>
                <a:cubicBezTo>
                  <a:pt x="101" y="248"/>
                  <a:pt x="101" y="248"/>
                  <a:pt x="101" y="248"/>
                </a:cubicBezTo>
                <a:cubicBezTo>
                  <a:pt x="98" y="282"/>
                  <a:pt x="98" y="282"/>
                  <a:pt x="98" y="282"/>
                </a:cubicBezTo>
                <a:cubicBezTo>
                  <a:pt x="128" y="285"/>
                  <a:pt x="128" y="285"/>
                  <a:pt x="128" y="285"/>
                </a:cubicBezTo>
                <a:cubicBezTo>
                  <a:pt x="140" y="252"/>
                  <a:pt x="140" y="252"/>
                  <a:pt x="140" y="252"/>
                </a:cubicBezTo>
                <a:cubicBezTo>
                  <a:pt x="163" y="249"/>
                  <a:pt x="163" y="249"/>
                  <a:pt x="163" y="249"/>
                </a:cubicBezTo>
                <a:cubicBezTo>
                  <a:pt x="180" y="279"/>
                  <a:pt x="180" y="279"/>
                  <a:pt x="180" y="279"/>
                </a:cubicBezTo>
                <a:cubicBezTo>
                  <a:pt x="210" y="267"/>
                  <a:pt x="210" y="267"/>
                  <a:pt x="210" y="267"/>
                </a:cubicBezTo>
                <a:cubicBezTo>
                  <a:pt x="202" y="234"/>
                  <a:pt x="202" y="234"/>
                  <a:pt x="202" y="234"/>
                </a:cubicBezTo>
                <a:cubicBezTo>
                  <a:pt x="222" y="220"/>
                  <a:pt x="222" y="220"/>
                  <a:pt x="222" y="220"/>
                </a:cubicBezTo>
                <a:cubicBezTo>
                  <a:pt x="254" y="236"/>
                  <a:pt x="254" y="236"/>
                  <a:pt x="254" y="236"/>
                </a:cubicBezTo>
                <a:cubicBezTo>
                  <a:pt x="275" y="212"/>
                  <a:pt x="275" y="212"/>
                  <a:pt x="275" y="212"/>
                </a:cubicBezTo>
                <a:cubicBezTo>
                  <a:pt x="250" y="188"/>
                  <a:pt x="250" y="188"/>
                  <a:pt x="250" y="188"/>
                </a:cubicBezTo>
                <a:cubicBezTo>
                  <a:pt x="260" y="167"/>
                  <a:pt x="260" y="167"/>
                  <a:pt x="260" y="167"/>
                </a:cubicBezTo>
                <a:lnTo>
                  <a:pt x="298" y="165"/>
                </a:lnTo>
                <a:close/>
                <a:moveTo>
                  <a:pt x="175" y="187"/>
                </a:moveTo>
                <a:cubicBezTo>
                  <a:pt x="145" y="205"/>
                  <a:pt x="108" y="198"/>
                  <a:pt x="92" y="172"/>
                </a:cubicBezTo>
                <a:cubicBezTo>
                  <a:pt x="77" y="145"/>
                  <a:pt x="89" y="110"/>
                  <a:pt x="119" y="92"/>
                </a:cubicBezTo>
                <a:cubicBezTo>
                  <a:pt x="149" y="75"/>
                  <a:pt x="185" y="81"/>
                  <a:pt x="201" y="107"/>
                </a:cubicBezTo>
                <a:cubicBezTo>
                  <a:pt x="216" y="134"/>
                  <a:pt x="205" y="169"/>
                  <a:pt x="175" y="187"/>
                </a:cubicBezTo>
                <a:close/>
              </a:path>
            </a:pathLst>
          </a:custGeom>
          <a:gradFill rotWithShape="1">
            <a:gsLst>
              <a:gs pos="0">
                <a:srgbClr val="C0C0C0"/>
              </a:gs>
              <a:gs pos="100000">
                <a:srgbClr val="FFFFFF"/>
              </a:gs>
            </a:gsLst>
            <a:lin ang="18900000" scaled="1"/>
          </a:gradFill>
          <a:ln w="9525">
            <a:round/>
            <a:headEnd/>
            <a:tailEnd/>
          </a:ln>
          <a:effectLst/>
          <a:scene3d>
            <a:camera prst="legacyObliqueBottomRight"/>
            <a:lightRig rig="legacyFlat4" dir="b"/>
          </a:scene3d>
          <a:sp3d extrusionH="252400" prstMaterial="legacyMatte">
            <a:bevelT w="13500" h="13500" prst="angle"/>
            <a:bevelB w="13500" h="13500" prst="angle"/>
            <a:extrusionClr>
              <a:srgbClr val="FFFFFF"/>
            </a:extrusion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endParaRPr lang="zh-CN" altLang="en-US"/>
          </a:p>
        </p:txBody>
      </p:sp>
      <p:sp>
        <p:nvSpPr>
          <p:cNvPr id="50" name="Rectangle 7"/>
          <p:cNvSpPr>
            <a:spLocks noChangeArrowheads="1"/>
          </p:cNvSpPr>
          <p:nvPr/>
        </p:nvSpPr>
        <p:spPr bwMode="auto">
          <a:xfrm>
            <a:off x="688280" y="3669382"/>
            <a:ext cx="2446337" cy="757130"/>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auto">
              <a:lnSpc>
                <a:spcPct val="120000"/>
              </a:lnSpc>
              <a:spcBef>
                <a:spcPts val="0"/>
              </a:spcBef>
              <a:spcAft>
                <a:spcPts val="0"/>
              </a:spcAft>
              <a:defRPr/>
            </a:pPr>
            <a:r>
              <a:rPr lang="zh-CN" altLang="en-US" sz="1200" dirty="0">
                <a:latin typeface="+mn-ea"/>
                <a:ea typeface="+mn-ea"/>
              </a:rPr>
              <a:t>单击此处添加段落文字内容</a:t>
            </a:r>
          </a:p>
          <a:p>
            <a:pPr fontAlgn="auto">
              <a:lnSpc>
                <a:spcPct val="120000"/>
              </a:lnSpc>
              <a:spcBef>
                <a:spcPts val="0"/>
              </a:spcBef>
              <a:spcAft>
                <a:spcPts val="0"/>
              </a:spcAft>
              <a:defRPr/>
            </a:pPr>
            <a:r>
              <a:rPr lang="zh-CN" altLang="en-US" sz="1200" dirty="0">
                <a:latin typeface="+mn-ea"/>
                <a:ea typeface="+mn-ea"/>
              </a:rPr>
              <a:t>单击此处添加段落文字内容</a:t>
            </a:r>
          </a:p>
          <a:p>
            <a:pPr fontAlgn="auto">
              <a:lnSpc>
                <a:spcPct val="120000"/>
              </a:lnSpc>
              <a:spcBef>
                <a:spcPts val="0"/>
              </a:spcBef>
              <a:spcAft>
                <a:spcPts val="0"/>
              </a:spcAft>
              <a:defRPr/>
            </a:pPr>
            <a:r>
              <a:rPr lang="zh-CN" altLang="en-US" sz="1200" dirty="0">
                <a:latin typeface="+mn-ea"/>
                <a:ea typeface="+mn-ea"/>
              </a:rPr>
              <a:t>单击此处添加段落文字内容</a:t>
            </a:r>
          </a:p>
        </p:txBody>
      </p:sp>
      <p:sp>
        <p:nvSpPr>
          <p:cNvPr id="52" name="Rectangle 8"/>
          <p:cNvSpPr>
            <a:spLocks noChangeArrowheads="1"/>
          </p:cNvSpPr>
          <p:nvPr/>
        </p:nvSpPr>
        <p:spPr bwMode="auto">
          <a:xfrm>
            <a:off x="688280" y="3326482"/>
            <a:ext cx="1569660" cy="369332"/>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auto">
              <a:spcBef>
                <a:spcPts val="0"/>
              </a:spcBef>
              <a:spcAft>
                <a:spcPts val="0"/>
              </a:spcAft>
              <a:defRPr/>
            </a:pPr>
            <a:r>
              <a:rPr lang="zh-CN" altLang="en-US" b="1" dirty="0" smtClean="0">
                <a:solidFill>
                  <a:srgbClr val="AC0000"/>
                </a:solidFill>
                <a:latin typeface="+mn-ea"/>
                <a:ea typeface="+mn-ea"/>
              </a:rPr>
              <a:t>单击添加标题</a:t>
            </a:r>
            <a:endParaRPr lang="zh-CN" altLang="en-US" b="1" dirty="0">
              <a:solidFill>
                <a:srgbClr val="AC0000"/>
              </a:solidFill>
              <a:latin typeface="+mn-ea"/>
              <a:ea typeface="+mn-ea"/>
            </a:endParaRPr>
          </a:p>
        </p:txBody>
      </p:sp>
      <p:sp>
        <p:nvSpPr>
          <p:cNvPr id="54" name="Rectangle 9"/>
          <p:cNvSpPr>
            <a:spLocks noChangeArrowheads="1"/>
          </p:cNvSpPr>
          <p:nvPr/>
        </p:nvSpPr>
        <p:spPr bwMode="auto">
          <a:xfrm>
            <a:off x="610492" y="1832644"/>
            <a:ext cx="2447925" cy="530225"/>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pPr>
            <a:r>
              <a:rPr lang="zh-CN" altLang="en-US" sz="1200">
                <a:solidFill>
                  <a:srgbClr val="000000"/>
                </a:solidFill>
                <a:latin typeface="微软雅黑" pitchFamily="34" charset="-122"/>
                <a:ea typeface="微软雅黑" pitchFamily="34" charset="-122"/>
              </a:rPr>
              <a:t>单击此处添加段落文字内容</a:t>
            </a:r>
          </a:p>
          <a:p>
            <a:pPr eaLnBrk="1" hangingPunct="1">
              <a:lnSpc>
                <a:spcPct val="120000"/>
              </a:lnSpc>
            </a:pPr>
            <a:r>
              <a:rPr lang="zh-CN" altLang="en-US" sz="1200">
                <a:solidFill>
                  <a:srgbClr val="000000"/>
                </a:solidFill>
                <a:latin typeface="微软雅黑" pitchFamily="34" charset="-122"/>
                <a:ea typeface="微软雅黑" pitchFamily="34" charset="-122"/>
              </a:rPr>
              <a:t>单击此处添加段落文字内容</a:t>
            </a:r>
          </a:p>
        </p:txBody>
      </p:sp>
      <p:sp>
        <p:nvSpPr>
          <p:cNvPr id="55" name="Rectangle 10"/>
          <p:cNvSpPr>
            <a:spLocks noChangeArrowheads="1"/>
          </p:cNvSpPr>
          <p:nvPr/>
        </p:nvSpPr>
        <p:spPr bwMode="auto">
          <a:xfrm>
            <a:off x="610492" y="1497682"/>
            <a:ext cx="1569660" cy="369332"/>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b="1" dirty="0" smtClean="0">
                <a:solidFill>
                  <a:srgbClr val="AC0000"/>
                </a:solidFill>
                <a:latin typeface="微软雅黑" pitchFamily="34" charset="-122"/>
                <a:ea typeface="微软雅黑" pitchFamily="34" charset="-122"/>
              </a:rPr>
              <a:t>单击添加标题</a:t>
            </a:r>
            <a:endParaRPr lang="zh-CN" altLang="en-US" b="1" dirty="0">
              <a:solidFill>
                <a:srgbClr val="AC0000"/>
              </a:solidFill>
              <a:latin typeface="微软雅黑" pitchFamily="34" charset="-122"/>
              <a:ea typeface="微软雅黑" pitchFamily="34" charset="-122"/>
            </a:endParaRPr>
          </a:p>
        </p:txBody>
      </p:sp>
      <p:sp>
        <p:nvSpPr>
          <p:cNvPr id="57" name="Rectangle 11"/>
          <p:cNvSpPr>
            <a:spLocks noChangeArrowheads="1"/>
          </p:cNvSpPr>
          <p:nvPr/>
        </p:nvSpPr>
        <p:spPr bwMode="auto">
          <a:xfrm>
            <a:off x="6444555" y="3243932"/>
            <a:ext cx="2447925" cy="749300"/>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pPr>
            <a:r>
              <a:rPr lang="zh-CN" altLang="en-US" sz="1200">
                <a:solidFill>
                  <a:srgbClr val="000000"/>
                </a:solidFill>
                <a:latin typeface="微软雅黑" pitchFamily="34" charset="-122"/>
                <a:ea typeface="微软雅黑" pitchFamily="34" charset="-122"/>
              </a:rPr>
              <a:t>单击此处添加段落文字内容</a:t>
            </a:r>
          </a:p>
          <a:p>
            <a:pPr eaLnBrk="1" hangingPunct="1">
              <a:lnSpc>
                <a:spcPct val="120000"/>
              </a:lnSpc>
            </a:pPr>
            <a:r>
              <a:rPr lang="zh-CN" altLang="en-US" sz="1200">
                <a:solidFill>
                  <a:srgbClr val="000000"/>
                </a:solidFill>
                <a:latin typeface="微软雅黑" pitchFamily="34" charset="-122"/>
                <a:ea typeface="微软雅黑" pitchFamily="34" charset="-122"/>
              </a:rPr>
              <a:t>单击此处添加段落文字内容</a:t>
            </a:r>
          </a:p>
          <a:p>
            <a:pPr eaLnBrk="1" hangingPunct="1">
              <a:lnSpc>
                <a:spcPct val="120000"/>
              </a:lnSpc>
            </a:pPr>
            <a:r>
              <a:rPr lang="zh-CN" altLang="en-US" sz="1200">
                <a:solidFill>
                  <a:srgbClr val="000000"/>
                </a:solidFill>
                <a:latin typeface="微软雅黑" pitchFamily="34" charset="-122"/>
                <a:ea typeface="微软雅黑" pitchFamily="34" charset="-122"/>
              </a:rPr>
              <a:t>单击此处添加段落文字内容</a:t>
            </a:r>
          </a:p>
        </p:txBody>
      </p:sp>
      <p:sp>
        <p:nvSpPr>
          <p:cNvPr id="58" name="Rectangle 12"/>
          <p:cNvSpPr>
            <a:spLocks noChangeArrowheads="1"/>
          </p:cNvSpPr>
          <p:nvPr/>
        </p:nvSpPr>
        <p:spPr bwMode="auto">
          <a:xfrm>
            <a:off x="6411217" y="2888332"/>
            <a:ext cx="1569660" cy="369332"/>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b="1" dirty="0" smtClean="0">
                <a:solidFill>
                  <a:srgbClr val="AC0000"/>
                </a:solidFill>
                <a:latin typeface="微软雅黑" pitchFamily="34" charset="-122"/>
                <a:ea typeface="微软雅黑" pitchFamily="34" charset="-122"/>
              </a:rPr>
              <a:t>单击添加标题</a:t>
            </a:r>
            <a:endParaRPr lang="zh-CN" altLang="en-US" b="1" dirty="0">
              <a:solidFill>
                <a:srgbClr val="AC0000"/>
              </a:solidFill>
              <a:latin typeface="微软雅黑" pitchFamily="34" charset="-122"/>
              <a:ea typeface="微软雅黑" pitchFamily="34" charset="-122"/>
            </a:endParaRPr>
          </a:p>
        </p:txBody>
      </p:sp>
    </p:spTree>
    <p:extLst>
      <p:ext uri="{BB962C8B-B14F-4D97-AF65-F5344CB8AC3E}">
        <p14:creationId xmlns:p14="http://schemas.microsoft.com/office/powerpoint/2010/main" val="3510074256"/>
      </p:ext>
    </p:extLst>
  </p:cSld>
  <p:clrMapOvr>
    <a:masterClrMapping/>
  </p:clrMapOvr>
  <mc:AlternateContent xmlns:mc="http://schemas.openxmlformats.org/markup-compatibility/2006" xmlns:p14="http://schemas.microsoft.com/office/powerpoint/2010/main">
    <mc:Choice Requires="p14">
      <p:transition spd="slow" p14:dur="1200" advClick="0" advTm="0">
        <p14:prism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93"/>
                                        </p:tgtEl>
                                        <p:attrNameLst>
                                          <p:attrName>style.visibility</p:attrName>
                                        </p:attrNameLst>
                                      </p:cBhvr>
                                      <p:to>
                                        <p:strVal val="visible"/>
                                      </p:to>
                                    </p:set>
                                    <p:anim calcmode="lin" valueType="num">
                                      <p:cBhvr additive="base">
                                        <p:cTn id="12" dur="500" fill="hold"/>
                                        <p:tgtEl>
                                          <p:spTgt spid="93"/>
                                        </p:tgtEl>
                                        <p:attrNameLst>
                                          <p:attrName>ppt_x</p:attrName>
                                        </p:attrNameLst>
                                      </p:cBhvr>
                                      <p:tavLst>
                                        <p:tav tm="0">
                                          <p:val>
                                            <p:strVal val="0-#ppt_w/2"/>
                                          </p:val>
                                        </p:tav>
                                        <p:tav tm="100000">
                                          <p:val>
                                            <p:strVal val="#ppt_x"/>
                                          </p:val>
                                        </p:tav>
                                      </p:tavLst>
                                    </p:anim>
                                    <p:anim calcmode="lin" valueType="num">
                                      <p:cBhvr additive="base">
                                        <p:cTn id="13" dur="500" fill="hold"/>
                                        <p:tgtEl>
                                          <p:spTgt spid="9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p:cTn id="17" dur="500" fill="hold"/>
                                        <p:tgtEl>
                                          <p:spTgt spid="48"/>
                                        </p:tgtEl>
                                        <p:attrNameLst>
                                          <p:attrName>ppt_w</p:attrName>
                                        </p:attrNameLst>
                                      </p:cBhvr>
                                      <p:tavLst>
                                        <p:tav tm="0">
                                          <p:val>
                                            <p:fltVal val="0"/>
                                          </p:val>
                                        </p:tav>
                                        <p:tav tm="100000">
                                          <p:val>
                                            <p:strVal val="#ppt_w"/>
                                          </p:val>
                                        </p:tav>
                                      </p:tavLst>
                                    </p:anim>
                                    <p:anim calcmode="lin" valueType="num">
                                      <p:cBhvr>
                                        <p:cTn id="18" dur="500" fill="hold"/>
                                        <p:tgtEl>
                                          <p:spTgt spid="48"/>
                                        </p:tgtEl>
                                        <p:attrNameLst>
                                          <p:attrName>ppt_h</p:attrName>
                                        </p:attrNameLst>
                                      </p:cBhvr>
                                      <p:tavLst>
                                        <p:tav tm="0">
                                          <p:val>
                                            <p:fltVal val="0"/>
                                          </p:val>
                                        </p:tav>
                                        <p:tav tm="100000">
                                          <p:val>
                                            <p:strVal val="#ppt_h"/>
                                          </p:val>
                                        </p:tav>
                                      </p:tavLst>
                                    </p:anim>
                                    <p:anim calcmode="lin" valueType="num">
                                      <p:cBhvr>
                                        <p:cTn id="19" dur="500" fill="hold"/>
                                        <p:tgtEl>
                                          <p:spTgt spid="48"/>
                                        </p:tgtEl>
                                        <p:attrNameLst>
                                          <p:attrName>style.rotation</p:attrName>
                                        </p:attrNameLst>
                                      </p:cBhvr>
                                      <p:tavLst>
                                        <p:tav tm="0">
                                          <p:val>
                                            <p:fltVal val="360"/>
                                          </p:val>
                                        </p:tav>
                                        <p:tav tm="100000">
                                          <p:val>
                                            <p:fltVal val="0"/>
                                          </p:val>
                                        </p:tav>
                                      </p:tavLst>
                                    </p:anim>
                                    <p:animEffect transition="in" filter="fade">
                                      <p:cBhvr>
                                        <p:cTn id="20" dur="500"/>
                                        <p:tgtEl>
                                          <p:spTgt spid="48"/>
                                        </p:tgtEl>
                                      </p:cBhvr>
                                    </p:animEffect>
                                  </p:childTnLst>
                                </p:cTn>
                              </p:par>
                              <p:par>
                                <p:cTn id="21" presetID="49" presetClass="entr" presetSubtype="0" decel="100000" fill="hold" grpId="0" nodeType="withEffect">
                                  <p:stCondLst>
                                    <p:cond delay="0"/>
                                  </p:stCondLst>
                                  <p:childTnLst>
                                    <p:set>
                                      <p:cBhvr>
                                        <p:cTn id="22" dur="1" fill="hold">
                                          <p:stCondLst>
                                            <p:cond delay="0"/>
                                          </p:stCondLst>
                                        </p:cTn>
                                        <p:tgtEl>
                                          <p:spTgt spid="47"/>
                                        </p:tgtEl>
                                        <p:attrNameLst>
                                          <p:attrName>style.visibility</p:attrName>
                                        </p:attrNameLst>
                                      </p:cBhvr>
                                      <p:to>
                                        <p:strVal val="visible"/>
                                      </p:to>
                                    </p:set>
                                    <p:anim calcmode="lin" valueType="num">
                                      <p:cBhvr>
                                        <p:cTn id="23" dur="500" fill="hold"/>
                                        <p:tgtEl>
                                          <p:spTgt spid="47"/>
                                        </p:tgtEl>
                                        <p:attrNameLst>
                                          <p:attrName>ppt_w</p:attrName>
                                        </p:attrNameLst>
                                      </p:cBhvr>
                                      <p:tavLst>
                                        <p:tav tm="0">
                                          <p:val>
                                            <p:fltVal val="0"/>
                                          </p:val>
                                        </p:tav>
                                        <p:tav tm="100000">
                                          <p:val>
                                            <p:strVal val="#ppt_w"/>
                                          </p:val>
                                        </p:tav>
                                      </p:tavLst>
                                    </p:anim>
                                    <p:anim calcmode="lin" valueType="num">
                                      <p:cBhvr>
                                        <p:cTn id="24" dur="500" fill="hold"/>
                                        <p:tgtEl>
                                          <p:spTgt spid="47"/>
                                        </p:tgtEl>
                                        <p:attrNameLst>
                                          <p:attrName>ppt_h</p:attrName>
                                        </p:attrNameLst>
                                      </p:cBhvr>
                                      <p:tavLst>
                                        <p:tav tm="0">
                                          <p:val>
                                            <p:fltVal val="0"/>
                                          </p:val>
                                        </p:tav>
                                        <p:tav tm="100000">
                                          <p:val>
                                            <p:strVal val="#ppt_h"/>
                                          </p:val>
                                        </p:tav>
                                      </p:tavLst>
                                    </p:anim>
                                    <p:anim calcmode="lin" valueType="num">
                                      <p:cBhvr>
                                        <p:cTn id="25" dur="500" fill="hold"/>
                                        <p:tgtEl>
                                          <p:spTgt spid="47"/>
                                        </p:tgtEl>
                                        <p:attrNameLst>
                                          <p:attrName>style.rotation</p:attrName>
                                        </p:attrNameLst>
                                      </p:cBhvr>
                                      <p:tavLst>
                                        <p:tav tm="0">
                                          <p:val>
                                            <p:fltVal val="360"/>
                                          </p:val>
                                        </p:tav>
                                        <p:tav tm="100000">
                                          <p:val>
                                            <p:fltVal val="0"/>
                                          </p:val>
                                        </p:tav>
                                      </p:tavLst>
                                    </p:anim>
                                    <p:animEffect transition="in" filter="fade">
                                      <p:cBhvr>
                                        <p:cTn id="26" dur="500"/>
                                        <p:tgtEl>
                                          <p:spTgt spid="47"/>
                                        </p:tgtEl>
                                      </p:cBhvr>
                                    </p:animEffect>
                                  </p:childTnLst>
                                </p:cTn>
                              </p:par>
                              <p:par>
                                <p:cTn id="27" presetID="49" presetClass="entr" presetSubtype="0" decel="100000" fill="hold" grpId="0" nodeType="withEffect">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cBhvr>
                                        <p:cTn id="29" dur="500" fill="hold"/>
                                        <p:tgtEl>
                                          <p:spTgt spid="49"/>
                                        </p:tgtEl>
                                        <p:attrNameLst>
                                          <p:attrName>ppt_w</p:attrName>
                                        </p:attrNameLst>
                                      </p:cBhvr>
                                      <p:tavLst>
                                        <p:tav tm="0">
                                          <p:val>
                                            <p:fltVal val="0"/>
                                          </p:val>
                                        </p:tav>
                                        <p:tav tm="100000">
                                          <p:val>
                                            <p:strVal val="#ppt_w"/>
                                          </p:val>
                                        </p:tav>
                                      </p:tavLst>
                                    </p:anim>
                                    <p:anim calcmode="lin" valueType="num">
                                      <p:cBhvr>
                                        <p:cTn id="30" dur="500" fill="hold"/>
                                        <p:tgtEl>
                                          <p:spTgt spid="49"/>
                                        </p:tgtEl>
                                        <p:attrNameLst>
                                          <p:attrName>ppt_h</p:attrName>
                                        </p:attrNameLst>
                                      </p:cBhvr>
                                      <p:tavLst>
                                        <p:tav tm="0">
                                          <p:val>
                                            <p:fltVal val="0"/>
                                          </p:val>
                                        </p:tav>
                                        <p:tav tm="100000">
                                          <p:val>
                                            <p:strVal val="#ppt_h"/>
                                          </p:val>
                                        </p:tav>
                                      </p:tavLst>
                                    </p:anim>
                                    <p:anim calcmode="lin" valueType="num">
                                      <p:cBhvr>
                                        <p:cTn id="31" dur="500" fill="hold"/>
                                        <p:tgtEl>
                                          <p:spTgt spid="49"/>
                                        </p:tgtEl>
                                        <p:attrNameLst>
                                          <p:attrName>style.rotation</p:attrName>
                                        </p:attrNameLst>
                                      </p:cBhvr>
                                      <p:tavLst>
                                        <p:tav tm="0">
                                          <p:val>
                                            <p:fltVal val="360"/>
                                          </p:val>
                                        </p:tav>
                                        <p:tav tm="100000">
                                          <p:val>
                                            <p:fltVal val="0"/>
                                          </p:val>
                                        </p:tav>
                                      </p:tavLst>
                                    </p:anim>
                                    <p:animEffect transition="in" filter="fade">
                                      <p:cBhvr>
                                        <p:cTn id="32" dur="500"/>
                                        <p:tgtEl>
                                          <p:spTgt spid="49"/>
                                        </p:tgtEl>
                                      </p:cBhvr>
                                    </p:animEffect>
                                  </p:childTnLst>
                                </p:cTn>
                              </p:par>
                              <p:par>
                                <p:cTn id="33" presetID="47" presetClass="entr" presetSubtype="0"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1000"/>
                                        <p:tgtEl>
                                          <p:spTgt spid="46"/>
                                        </p:tgtEl>
                                      </p:cBhvr>
                                    </p:animEffect>
                                    <p:anim calcmode="lin" valueType="num">
                                      <p:cBhvr>
                                        <p:cTn id="36" dur="1000" fill="hold"/>
                                        <p:tgtEl>
                                          <p:spTgt spid="46"/>
                                        </p:tgtEl>
                                        <p:attrNameLst>
                                          <p:attrName>ppt_x</p:attrName>
                                        </p:attrNameLst>
                                      </p:cBhvr>
                                      <p:tavLst>
                                        <p:tav tm="0">
                                          <p:val>
                                            <p:strVal val="#ppt_x"/>
                                          </p:val>
                                        </p:tav>
                                        <p:tav tm="100000">
                                          <p:val>
                                            <p:strVal val="#ppt_x"/>
                                          </p:val>
                                        </p:tav>
                                      </p:tavLst>
                                    </p:anim>
                                    <p:anim calcmode="lin" valueType="num">
                                      <p:cBhvr>
                                        <p:cTn id="37" dur="1000" fill="hold"/>
                                        <p:tgtEl>
                                          <p:spTgt spid="46"/>
                                        </p:tgtEl>
                                        <p:attrNameLst>
                                          <p:attrName>ppt_y</p:attrName>
                                        </p:attrNameLst>
                                      </p:cBhvr>
                                      <p:tavLst>
                                        <p:tav tm="0">
                                          <p:val>
                                            <p:strVal val="#ppt_y-.1"/>
                                          </p:val>
                                        </p:tav>
                                        <p:tav tm="100000">
                                          <p:val>
                                            <p:strVal val="#ppt_y"/>
                                          </p:val>
                                        </p:tav>
                                      </p:tavLst>
                                    </p:anim>
                                  </p:childTnLst>
                                </p:cTn>
                              </p:par>
                            </p:childTnLst>
                          </p:cTn>
                        </p:par>
                        <p:par>
                          <p:cTn id="38" fill="hold">
                            <p:stCondLst>
                              <p:cond delay="2000"/>
                            </p:stCondLst>
                            <p:childTnLst>
                              <p:par>
                                <p:cTn id="39" presetID="2" presetClass="entr" presetSubtype="2" fill="hold" grpId="0" nodeType="afterEffect">
                                  <p:stCondLst>
                                    <p:cond delay="0"/>
                                  </p:stCondLst>
                                  <p:childTnLst>
                                    <p:set>
                                      <p:cBhvr>
                                        <p:cTn id="40" dur="1" fill="hold">
                                          <p:stCondLst>
                                            <p:cond delay="0"/>
                                          </p:stCondLst>
                                        </p:cTn>
                                        <p:tgtEl>
                                          <p:spTgt spid="50"/>
                                        </p:tgtEl>
                                        <p:attrNameLst>
                                          <p:attrName>style.visibility</p:attrName>
                                        </p:attrNameLst>
                                      </p:cBhvr>
                                      <p:to>
                                        <p:strVal val="visible"/>
                                      </p:to>
                                    </p:set>
                                    <p:anim calcmode="lin" valueType="num">
                                      <p:cBhvr additive="base">
                                        <p:cTn id="41" dur="500" fill="hold"/>
                                        <p:tgtEl>
                                          <p:spTgt spid="50"/>
                                        </p:tgtEl>
                                        <p:attrNameLst>
                                          <p:attrName>ppt_x</p:attrName>
                                        </p:attrNameLst>
                                      </p:cBhvr>
                                      <p:tavLst>
                                        <p:tav tm="0">
                                          <p:val>
                                            <p:strVal val="1+#ppt_w/2"/>
                                          </p:val>
                                        </p:tav>
                                        <p:tav tm="100000">
                                          <p:val>
                                            <p:strVal val="#ppt_x"/>
                                          </p:val>
                                        </p:tav>
                                      </p:tavLst>
                                    </p:anim>
                                    <p:anim calcmode="lin" valueType="num">
                                      <p:cBhvr additive="base">
                                        <p:cTn id="42" dur="500" fill="hold"/>
                                        <p:tgtEl>
                                          <p:spTgt spid="50"/>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52"/>
                                        </p:tgtEl>
                                        <p:attrNameLst>
                                          <p:attrName>style.visibility</p:attrName>
                                        </p:attrNameLst>
                                      </p:cBhvr>
                                      <p:to>
                                        <p:strVal val="visible"/>
                                      </p:to>
                                    </p:set>
                                    <p:anim calcmode="lin" valueType="num">
                                      <p:cBhvr additive="base">
                                        <p:cTn id="45" dur="500" fill="hold"/>
                                        <p:tgtEl>
                                          <p:spTgt spid="52"/>
                                        </p:tgtEl>
                                        <p:attrNameLst>
                                          <p:attrName>ppt_x</p:attrName>
                                        </p:attrNameLst>
                                      </p:cBhvr>
                                      <p:tavLst>
                                        <p:tav tm="0">
                                          <p:val>
                                            <p:strVal val="1+#ppt_w/2"/>
                                          </p:val>
                                        </p:tav>
                                        <p:tav tm="100000">
                                          <p:val>
                                            <p:strVal val="#ppt_x"/>
                                          </p:val>
                                        </p:tav>
                                      </p:tavLst>
                                    </p:anim>
                                    <p:anim calcmode="lin" valueType="num">
                                      <p:cBhvr additive="base">
                                        <p:cTn id="46" dur="500" fill="hold"/>
                                        <p:tgtEl>
                                          <p:spTgt spid="52"/>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54"/>
                                        </p:tgtEl>
                                        <p:attrNameLst>
                                          <p:attrName>style.visibility</p:attrName>
                                        </p:attrNameLst>
                                      </p:cBhvr>
                                      <p:to>
                                        <p:strVal val="visible"/>
                                      </p:to>
                                    </p:set>
                                    <p:anim calcmode="lin" valueType="num">
                                      <p:cBhvr additive="base">
                                        <p:cTn id="49" dur="500" fill="hold"/>
                                        <p:tgtEl>
                                          <p:spTgt spid="54"/>
                                        </p:tgtEl>
                                        <p:attrNameLst>
                                          <p:attrName>ppt_x</p:attrName>
                                        </p:attrNameLst>
                                      </p:cBhvr>
                                      <p:tavLst>
                                        <p:tav tm="0">
                                          <p:val>
                                            <p:strVal val="1+#ppt_w/2"/>
                                          </p:val>
                                        </p:tav>
                                        <p:tav tm="100000">
                                          <p:val>
                                            <p:strVal val="#ppt_x"/>
                                          </p:val>
                                        </p:tav>
                                      </p:tavLst>
                                    </p:anim>
                                    <p:anim calcmode="lin" valueType="num">
                                      <p:cBhvr additive="base">
                                        <p:cTn id="50" dur="500" fill="hold"/>
                                        <p:tgtEl>
                                          <p:spTgt spid="54"/>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55"/>
                                        </p:tgtEl>
                                        <p:attrNameLst>
                                          <p:attrName>style.visibility</p:attrName>
                                        </p:attrNameLst>
                                      </p:cBhvr>
                                      <p:to>
                                        <p:strVal val="visible"/>
                                      </p:to>
                                    </p:set>
                                    <p:anim calcmode="lin" valueType="num">
                                      <p:cBhvr additive="base">
                                        <p:cTn id="53" dur="500" fill="hold"/>
                                        <p:tgtEl>
                                          <p:spTgt spid="55"/>
                                        </p:tgtEl>
                                        <p:attrNameLst>
                                          <p:attrName>ppt_x</p:attrName>
                                        </p:attrNameLst>
                                      </p:cBhvr>
                                      <p:tavLst>
                                        <p:tav tm="0">
                                          <p:val>
                                            <p:strVal val="1+#ppt_w/2"/>
                                          </p:val>
                                        </p:tav>
                                        <p:tav tm="100000">
                                          <p:val>
                                            <p:strVal val="#ppt_x"/>
                                          </p:val>
                                        </p:tav>
                                      </p:tavLst>
                                    </p:anim>
                                    <p:anim calcmode="lin" valueType="num">
                                      <p:cBhvr additive="base">
                                        <p:cTn id="54" dur="500" fill="hold"/>
                                        <p:tgtEl>
                                          <p:spTgt spid="55"/>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 calcmode="lin" valueType="num">
                                      <p:cBhvr additive="base">
                                        <p:cTn id="57" dur="500" fill="hold"/>
                                        <p:tgtEl>
                                          <p:spTgt spid="57"/>
                                        </p:tgtEl>
                                        <p:attrNameLst>
                                          <p:attrName>ppt_x</p:attrName>
                                        </p:attrNameLst>
                                      </p:cBhvr>
                                      <p:tavLst>
                                        <p:tav tm="0">
                                          <p:val>
                                            <p:strVal val="0-#ppt_w/2"/>
                                          </p:val>
                                        </p:tav>
                                        <p:tav tm="100000">
                                          <p:val>
                                            <p:strVal val="#ppt_x"/>
                                          </p:val>
                                        </p:tav>
                                      </p:tavLst>
                                    </p:anim>
                                    <p:anim calcmode="lin" valueType="num">
                                      <p:cBhvr additive="base">
                                        <p:cTn id="58" dur="500" fill="hold"/>
                                        <p:tgtEl>
                                          <p:spTgt spid="57"/>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additive="base">
                                        <p:cTn id="61" dur="500" fill="hold"/>
                                        <p:tgtEl>
                                          <p:spTgt spid="58"/>
                                        </p:tgtEl>
                                        <p:attrNameLst>
                                          <p:attrName>ppt_x</p:attrName>
                                        </p:attrNameLst>
                                      </p:cBhvr>
                                      <p:tavLst>
                                        <p:tav tm="0">
                                          <p:val>
                                            <p:strVal val="0-#ppt_w/2"/>
                                          </p:val>
                                        </p:tav>
                                        <p:tav tm="100000">
                                          <p:val>
                                            <p:strVal val="#ppt_x"/>
                                          </p:val>
                                        </p:tav>
                                      </p:tavLst>
                                    </p:anim>
                                    <p:anim calcmode="lin" valueType="num">
                                      <p:cBhvr additive="base">
                                        <p:cTn id="62"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46" grpId="0" animBg="1"/>
      <p:bldP spid="47" grpId="0" animBg="1"/>
      <p:bldP spid="48" grpId="0" animBg="1"/>
      <p:bldP spid="49" grpId="0" animBg="1"/>
      <p:bldP spid="50" grpId="0"/>
      <p:bldP spid="52" grpId="0"/>
      <p:bldP spid="54" grpId="0"/>
      <p:bldP spid="55" grpId="0"/>
      <p:bldP spid="57" grpId="0"/>
      <p:bldP spid="5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平行四边形 9"/>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r>
              <a:rPr lang="en-US" altLang="zh-CN" sz="1104" dirty="0">
                <a:solidFill>
                  <a:prstClr val="white"/>
                </a:solidFill>
                <a:latin typeface="DIN Mittelschrift Std" pitchFamily="50" charset="0"/>
                <a:cs typeface="Raavi" pitchFamily="34" charset="0"/>
              </a:rPr>
              <a:t>COMPANY</a:t>
            </a:r>
          </a:p>
        </p:txBody>
      </p:sp>
      <p:grpSp>
        <p:nvGrpSpPr>
          <p:cNvPr id="2" name="组合 1"/>
          <p:cNvGrpSpPr/>
          <p:nvPr/>
        </p:nvGrpSpPr>
        <p:grpSpPr>
          <a:xfrm>
            <a:off x="-94756" y="217255"/>
            <a:ext cx="2227316" cy="395543"/>
            <a:chOff x="-611583" y="577868"/>
            <a:chExt cx="6048672" cy="1052097"/>
          </a:xfrm>
        </p:grpSpPr>
        <p:sp>
          <p:nvSpPr>
            <p:cNvPr id="11" name="对角圆角矩形 10"/>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12" name="TextBox 11"/>
            <p:cNvSpPr txBox="1"/>
            <p:nvPr/>
          </p:nvSpPr>
          <p:spPr>
            <a:xfrm>
              <a:off x="1164296" y="773281"/>
              <a:ext cx="3948253" cy="856684"/>
            </a:xfrm>
            <a:prstGeom prst="rect">
              <a:avLst/>
            </a:prstGeom>
            <a:noFill/>
          </p:spPr>
          <p:txBody>
            <a:bodyPr wrap="square" rtlCol="0">
              <a:spAutoFit/>
            </a:bodyPr>
            <a:lstStyle/>
            <a:p>
              <a:pPr algn="ctr" defTabSz="868489"/>
              <a:r>
                <a:rPr lang="zh-CN" altLang="en-US" sz="1493" dirty="0">
                  <a:solidFill>
                    <a:prstClr val="white"/>
                  </a:solidFill>
                  <a:latin typeface="思源黑体 CN Medium" pitchFamily="34" charset="-122"/>
                  <a:ea typeface="思源黑体 CN Medium" pitchFamily="34" charset="-122"/>
                </a:rPr>
                <a:t>发展趋势</a:t>
              </a:r>
            </a:p>
          </p:txBody>
        </p:sp>
      </p:grpSp>
      <p:pic>
        <p:nvPicPr>
          <p:cNvPr id="9" name="02_Meet Our Offices.jpg"/>
          <p:cNvPicPr/>
          <p:nvPr/>
        </p:nvPicPr>
        <p:blipFill>
          <a:blip r:embed="rId3" cstate="email">
            <a:extLst>
              <a:ext uri="{28A0092B-C50C-407E-A947-70E740481C1C}">
                <a14:useLocalDpi xmlns:a14="http://schemas.microsoft.com/office/drawing/2010/main"/>
              </a:ext>
            </a:extLst>
          </a:blip>
          <a:stretch>
            <a:fillRect/>
          </a:stretch>
        </p:blipFill>
        <p:spPr>
          <a:xfrm>
            <a:off x="4704579" y="1488873"/>
            <a:ext cx="3658231" cy="1488884"/>
          </a:xfrm>
          <a:prstGeom prst="rect">
            <a:avLst/>
          </a:prstGeom>
          <a:ln w="12700">
            <a:miter lim="400000"/>
          </a:ln>
        </p:spPr>
      </p:pic>
      <p:pic>
        <p:nvPicPr>
          <p:cNvPr id="7170" name="Picture 2" descr="C:\Users\Administrator\Desktop\240450-13021PU64764.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557373" y="3036504"/>
            <a:ext cx="1793930" cy="1294922"/>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C:\Users\Administrator\Desktop\240420-14061Z9353535.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704579" y="3036504"/>
            <a:ext cx="1785861" cy="1294922"/>
          </a:xfrm>
          <a:prstGeom prst="rect">
            <a:avLst/>
          </a:prstGeom>
          <a:noFill/>
          <a:extLst>
            <a:ext uri="{909E8E84-426E-40DD-AFC4-6F175D3DCCD1}">
              <a14:hiddenFill xmlns:a14="http://schemas.microsoft.com/office/drawing/2010/main">
                <a:solidFill>
                  <a:srgbClr val="FFFFFF"/>
                </a:solidFill>
              </a14:hiddenFill>
            </a:ext>
          </a:extLst>
        </p:spPr>
      </p:pic>
      <p:grpSp>
        <p:nvGrpSpPr>
          <p:cNvPr id="3" name="组合 2"/>
          <p:cNvGrpSpPr/>
          <p:nvPr/>
        </p:nvGrpSpPr>
        <p:grpSpPr>
          <a:xfrm>
            <a:off x="1627570" y="1488874"/>
            <a:ext cx="1035305" cy="514184"/>
            <a:chOff x="4065694" y="3960217"/>
            <a:chExt cx="2811555" cy="1367665"/>
          </a:xfrm>
        </p:grpSpPr>
        <p:sp>
          <p:nvSpPr>
            <p:cNvPr id="20" name="Rounded Rectangle 43"/>
            <p:cNvSpPr/>
            <p:nvPr/>
          </p:nvSpPr>
          <p:spPr>
            <a:xfrm>
              <a:off x="4081294" y="3961259"/>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id-ID" sz="1116">
                <a:solidFill>
                  <a:prstClr val="white"/>
                </a:solidFill>
              </a:endParaRPr>
            </a:p>
          </p:txBody>
        </p:sp>
        <p:sp>
          <p:nvSpPr>
            <p:cNvPr id="21" name="TextBox 20"/>
            <p:cNvSpPr txBox="1"/>
            <p:nvPr/>
          </p:nvSpPr>
          <p:spPr>
            <a:xfrm>
              <a:off x="4306124" y="3960217"/>
              <a:ext cx="2005436" cy="644344"/>
            </a:xfrm>
            <a:prstGeom prst="rect">
              <a:avLst/>
            </a:prstGeom>
            <a:noFill/>
          </p:spPr>
          <p:txBody>
            <a:bodyPr wrap="square" rtlCol="0">
              <a:spAutoFit/>
            </a:bodyPr>
            <a:lstStyle/>
            <a:p>
              <a:pPr defTabSz="868489"/>
              <a:r>
                <a:rPr lang="zh-CN" altLang="en-US" sz="974" dirty="0">
                  <a:solidFill>
                    <a:prstClr val="white"/>
                  </a:solidFill>
                  <a:latin typeface="思源黑体 CN Medium" pitchFamily="34" charset="-122"/>
                  <a:ea typeface="思源黑体 CN Medium" pitchFamily="34" charset="-122"/>
                </a:rPr>
                <a:t>添加内容</a:t>
              </a:r>
              <a:endParaRPr lang="id-ID" sz="974" dirty="0">
                <a:solidFill>
                  <a:prstClr val="white"/>
                </a:solidFill>
                <a:latin typeface="思源黑体 CN Medium" pitchFamily="34" charset="-122"/>
                <a:ea typeface="思源黑体 CN Medium" pitchFamily="34" charset="-122"/>
              </a:endParaRPr>
            </a:p>
          </p:txBody>
        </p:sp>
        <p:sp>
          <p:nvSpPr>
            <p:cNvPr id="22" name="TextBox 21"/>
            <p:cNvSpPr txBox="1"/>
            <p:nvPr/>
          </p:nvSpPr>
          <p:spPr>
            <a:xfrm>
              <a:off x="4065694" y="4630327"/>
              <a:ext cx="2811555" cy="697555"/>
            </a:xfrm>
            <a:prstGeom prst="rect">
              <a:avLst/>
            </a:prstGeom>
            <a:noFill/>
          </p:spPr>
          <p:txBody>
            <a:bodyPr wrap="square" rtlCol="0">
              <a:spAutoFit/>
            </a:bodyPr>
            <a:lstStyle/>
            <a:p>
              <a:pPr defTabSz="868489"/>
              <a:r>
                <a:rPr lang="en-US" altLang="zh-CN" sz="1104" dirty="0">
                  <a:solidFill>
                    <a:prstClr val="black">
                      <a:lumMod val="75000"/>
                      <a:lumOff val="25000"/>
                    </a:prstClr>
                  </a:solidFill>
                  <a:latin typeface="方正兰亭纤黑_GBK" panose="02000000000000000000" pitchFamily="2" charset="-122"/>
                  <a:ea typeface="方正兰亭纤黑_GBK" panose="02000000000000000000" pitchFamily="2" charset="-122"/>
                </a:rPr>
                <a:t>Add Content</a:t>
              </a:r>
              <a:endParaRPr lang="zh-CN" altLang="en-US" sz="1104" dirty="0">
                <a:solidFill>
                  <a:prstClr val="black">
                    <a:lumMod val="75000"/>
                    <a:lumOff val="25000"/>
                  </a:prstClr>
                </a:solidFill>
                <a:latin typeface="方正兰亭纤黑_GBK" panose="02000000000000000000" pitchFamily="2" charset="-122"/>
                <a:ea typeface="方正兰亭纤黑_GBK" panose="02000000000000000000" pitchFamily="2" charset="-122"/>
              </a:endParaRPr>
            </a:p>
          </p:txBody>
        </p:sp>
      </p:grpSp>
      <p:sp>
        <p:nvSpPr>
          <p:cNvPr id="30" name="TextBox 29"/>
          <p:cNvSpPr txBox="1"/>
          <p:nvPr/>
        </p:nvSpPr>
        <p:spPr>
          <a:xfrm>
            <a:off x="1320944" y="2058261"/>
            <a:ext cx="359472" cy="462212"/>
          </a:xfrm>
          <a:prstGeom prst="rect">
            <a:avLst/>
          </a:prstGeom>
          <a:noFill/>
        </p:spPr>
        <p:txBody>
          <a:bodyPr wrap="square" lIns="32227" tIns="16114" rIns="32227" bIns="16114" rtlCol="0">
            <a:spAutoFit/>
          </a:bodyPr>
          <a:lstStyle/>
          <a:p>
            <a:pPr defTabSz="868489"/>
            <a:r>
              <a:rPr lang="id-ID" sz="2792" dirty="0">
                <a:solidFill>
                  <a:srgbClr val="D60C0C"/>
                </a:solidFill>
              </a:rPr>
              <a:t>1</a:t>
            </a:r>
            <a:r>
              <a:rPr lang="en-US" sz="2792" dirty="0">
                <a:solidFill>
                  <a:srgbClr val="D60C0C"/>
                </a:solidFill>
              </a:rPr>
              <a:t>.</a:t>
            </a:r>
            <a:endParaRPr lang="id-ID" sz="2792" dirty="0">
              <a:solidFill>
                <a:srgbClr val="D60C0C"/>
              </a:solidFill>
            </a:endParaRPr>
          </a:p>
        </p:txBody>
      </p:sp>
      <p:sp>
        <p:nvSpPr>
          <p:cNvPr id="31" name="Rectangle 19"/>
          <p:cNvSpPr/>
          <p:nvPr/>
        </p:nvSpPr>
        <p:spPr>
          <a:xfrm>
            <a:off x="1633314" y="2111780"/>
            <a:ext cx="2548568" cy="572114"/>
          </a:xfrm>
          <a:prstGeom prst="rect">
            <a:avLst/>
          </a:prstGeom>
        </p:spPr>
        <p:txBody>
          <a:bodyPr wrap="square" lIns="32227" tIns="16114" rIns="32227" bIns="16114">
            <a:spAutoFit/>
          </a:bodyPr>
          <a:lstStyle/>
          <a:p>
            <a:pPr defTabSz="868489">
              <a:lnSpc>
                <a:spcPct val="150000"/>
              </a:lnSpc>
            </a:pPr>
            <a:r>
              <a:rPr lang="zh-CN" altLang="en-US" sz="779" dirty="0">
                <a:solidFill>
                  <a:prstClr val="black">
                    <a:lumMod val="65000"/>
                    <a:lumOff val="35000"/>
                  </a:prstClr>
                </a:solidFill>
                <a:latin typeface="微软雅黑" pitchFamily="34" charset="-122"/>
                <a:ea typeface="微软雅黑" pitchFamily="34" charset="-122"/>
              </a:rPr>
              <a:t>在此框中选择粘贴，并选择只保留文字。您的内容打在这里，或者通过复制您的文本后，在此框您的内容打在这里，或者通过复制您的文本后，</a:t>
            </a:r>
            <a:endParaRPr lang="en-US" altLang="zh-CN" sz="779" dirty="0">
              <a:solidFill>
                <a:prstClr val="black">
                  <a:lumMod val="65000"/>
                  <a:lumOff val="35000"/>
                </a:prstClr>
              </a:solidFill>
              <a:latin typeface="微软雅黑" pitchFamily="34" charset="-122"/>
              <a:ea typeface="微软雅黑" pitchFamily="34" charset="-122"/>
            </a:endParaRPr>
          </a:p>
        </p:txBody>
      </p:sp>
      <p:sp>
        <p:nvSpPr>
          <p:cNvPr id="34" name="TextBox 33"/>
          <p:cNvSpPr txBox="1"/>
          <p:nvPr/>
        </p:nvSpPr>
        <p:spPr>
          <a:xfrm>
            <a:off x="1320944" y="2842814"/>
            <a:ext cx="359472" cy="462212"/>
          </a:xfrm>
          <a:prstGeom prst="rect">
            <a:avLst/>
          </a:prstGeom>
          <a:noFill/>
        </p:spPr>
        <p:txBody>
          <a:bodyPr wrap="square" lIns="32227" tIns="16114" rIns="32227" bIns="16114" rtlCol="0">
            <a:spAutoFit/>
          </a:bodyPr>
          <a:lstStyle/>
          <a:p>
            <a:pPr defTabSz="868489"/>
            <a:r>
              <a:rPr lang="en-US" sz="2792" dirty="0">
                <a:solidFill>
                  <a:srgbClr val="D60C0C"/>
                </a:solidFill>
              </a:rPr>
              <a:t>2.</a:t>
            </a:r>
            <a:endParaRPr lang="id-ID" sz="2792" dirty="0">
              <a:solidFill>
                <a:srgbClr val="D60C0C"/>
              </a:solidFill>
            </a:endParaRPr>
          </a:p>
        </p:txBody>
      </p:sp>
      <p:sp>
        <p:nvSpPr>
          <p:cNvPr id="35" name="Rectangle 19"/>
          <p:cNvSpPr/>
          <p:nvPr/>
        </p:nvSpPr>
        <p:spPr>
          <a:xfrm>
            <a:off x="1633314" y="2896335"/>
            <a:ext cx="2548568" cy="572114"/>
          </a:xfrm>
          <a:prstGeom prst="rect">
            <a:avLst/>
          </a:prstGeom>
        </p:spPr>
        <p:txBody>
          <a:bodyPr wrap="square" lIns="32227" tIns="16114" rIns="32227" bIns="16114">
            <a:spAutoFit/>
          </a:bodyPr>
          <a:lstStyle/>
          <a:p>
            <a:pPr defTabSz="868489">
              <a:lnSpc>
                <a:spcPct val="150000"/>
              </a:lnSpc>
            </a:pPr>
            <a:r>
              <a:rPr lang="zh-CN" altLang="en-US" sz="779" dirty="0">
                <a:solidFill>
                  <a:prstClr val="black">
                    <a:lumMod val="65000"/>
                    <a:lumOff val="35000"/>
                  </a:prstClr>
                </a:solidFill>
                <a:latin typeface="微软雅黑" pitchFamily="34" charset="-122"/>
                <a:ea typeface="微软雅黑" pitchFamily="34" charset="-122"/>
              </a:rPr>
              <a:t>在此框中选择粘贴，并选择只保留文字。您的内容打在这里，或者通过复制您的文本后，在此框您的内容打在这里，或者通过复制您的文本后，</a:t>
            </a:r>
            <a:endParaRPr lang="en-US" altLang="zh-CN" sz="779" dirty="0">
              <a:solidFill>
                <a:prstClr val="black">
                  <a:lumMod val="65000"/>
                  <a:lumOff val="35000"/>
                </a:prstClr>
              </a:solidFill>
              <a:latin typeface="微软雅黑" pitchFamily="34" charset="-122"/>
              <a:ea typeface="微软雅黑" pitchFamily="34" charset="-122"/>
            </a:endParaRPr>
          </a:p>
        </p:txBody>
      </p:sp>
      <p:sp>
        <p:nvSpPr>
          <p:cNvPr id="36" name="TextBox 35"/>
          <p:cNvSpPr txBox="1"/>
          <p:nvPr/>
        </p:nvSpPr>
        <p:spPr>
          <a:xfrm>
            <a:off x="1320944" y="3627901"/>
            <a:ext cx="359472" cy="462212"/>
          </a:xfrm>
          <a:prstGeom prst="rect">
            <a:avLst/>
          </a:prstGeom>
          <a:noFill/>
        </p:spPr>
        <p:txBody>
          <a:bodyPr wrap="square" lIns="32227" tIns="16114" rIns="32227" bIns="16114" rtlCol="0">
            <a:spAutoFit/>
          </a:bodyPr>
          <a:lstStyle/>
          <a:p>
            <a:pPr defTabSz="868489"/>
            <a:r>
              <a:rPr lang="en-US" sz="2792" dirty="0">
                <a:solidFill>
                  <a:srgbClr val="D60C0C"/>
                </a:solidFill>
              </a:rPr>
              <a:t>3.</a:t>
            </a:r>
            <a:endParaRPr lang="id-ID" sz="2792" dirty="0">
              <a:solidFill>
                <a:srgbClr val="D60C0C"/>
              </a:solidFill>
            </a:endParaRPr>
          </a:p>
        </p:txBody>
      </p:sp>
      <p:sp>
        <p:nvSpPr>
          <p:cNvPr id="37" name="Rectangle 19"/>
          <p:cNvSpPr/>
          <p:nvPr/>
        </p:nvSpPr>
        <p:spPr>
          <a:xfrm>
            <a:off x="1633314" y="3681420"/>
            <a:ext cx="2548568" cy="572114"/>
          </a:xfrm>
          <a:prstGeom prst="rect">
            <a:avLst/>
          </a:prstGeom>
        </p:spPr>
        <p:txBody>
          <a:bodyPr wrap="square" lIns="32227" tIns="16114" rIns="32227" bIns="16114">
            <a:spAutoFit/>
          </a:bodyPr>
          <a:lstStyle/>
          <a:p>
            <a:pPr defTabSz="868489">
              <a:lnSpc>
                <a:spcPct val="150000"/>
              </a:lnSpc>
            </a:pPr>
            <a:r>
              <a:rPr lang="zh-CN" altLang="en-US" sz="779" dirty="0">
                <a:solidFill>
                  <a:prstClr val="black">
                    <a:lumMod val="65000"/>
                    <a:lumOff val="35000"/>
                  </a:prstClr>
                </a:solidFill>
                <a:latin typeface="微软雅黑" pitchFamily="34" charset="-122"/>
                <a:ea typeface="微软雅黑" pitchFamily="34" charset="-122"/>
              </a:rPr>
              <a:t>在此框中选择粘贴，并选择只保留文字。您的内容打在这里，或者通过复制您的文本后，在此框您的内容打在这里，或者通过复制您的文本后，</a:t>
            </a:r>
            <a:endParaRPr lang="en-US" altLang="zh-CN" sz="779" dirty="0">
              <a:solidFill>
                <a:prstClr val="black">
                  <a:lumMod val="65000"/>
                  <a:lumOff val="35000"/>
                </a:prstClr>
              </a:solidFill>
              <a:latin typeface="微软雅黑" pitchFamily="34" charset="-122"/>
              <a:ea typeface="微软雅黑" pitchFamily="34" charset="-122"/>
            </a:endParaRPr>
          </a:p>
        </p:txBody>
      </p:sp>
      <p:cxnSp>
        <p:nvCxnSpPr>
          <p:cNvPr id="7172" name="直接连接符 7171"/>
          <p:cNvCxnSpPr/>
          <p:nvPr/>
        </p:nvCxnSpPr>
        <p:spPr>
          <a:xfrm>
            <a:off x="1416637" y="2788326"/>
            <a:ext cx="2765243" cy="0"/>
          </a:xfrm>
          <a:prstGeom prst="line">
            <a:avLst/>
          </a:prstGeom>
          <a:ln>
            <a:solidFill>
              <a:srgbClr val="D60C0C"/>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1416637" y="3589581"/>
            <a:ext cx="2765243" cy="0"/>
          </a:xfrm>
          <a:prstGeom prst="line">
            <a:avLst/>
          </a:prstGeom>
          <a:ln>
            <a:solidFill>
              <a:srgbClr val="D60C0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7409736"/>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childTnLst>
                                </p:cTn>
                              </p:par>
                              <p:par>
                                <p:cTn id="19" presetID="23" presetClass="entr" presetSubtype="16" fill="hold" nodeType="withEffect">
                                  <p:stCondLst>
                                    <p:cond delay="0"/>
                                  </p:stCondLst>
                                  <p:childTnLst>
                                    <p:set>
                                      <p:cBhvr>
                                        <p:cTn id="20" dur="1" fill="hold">
                                          <p:stCondLst>
                                            <p:cond delay="0"/>
                                          </p:stCondLst>
                                        </p:cTn>
                                        <p:tgtEl>
                                          <p:spTgt spid="7171"/>
                                        </p:tgtEl>
                                        <p:attrNameLst>
                                          <p:attrName>style.visibility</p:attrName>
                                        </p:attrNameLst>
                                      </p:cBhvr>
                                      <p:to>
                                        <p:strVal val="visible"/>
                                      </p:to>
                                    </p:set>
                                    <p:anim calcmode="lin" valueType="num">
                                      <p:cBhvr>
                                        <p:cTn id="21" dur="500" fill="hold"/>
                                        <p:tgtEl>
                                          <p:spTgt spid="7171"/>
                                        </p:tgtEl>
                                        <p:attrNameLst>
                                          <p:attrName>ppt_w</p:attrName>
                                        </p:attrNameLst>
                                      </p:cBhvr>
                                      <p:tavLst>
                                        <p:tav tm="0">
                                          <p:val>
                                            <p:fltVal val="0"/>
                                          </p:val>
                                        </p:tav>
                                        <p:tav tm="100000">
                                          <p:val>
                                            <p:strVal val="#ppt_w"/>
                                          </p:val>
                                        </p:tav>
                                      </p:tavLst>
                                    </p:anim>
                                    <p:anim calcmode="lin" valueType="num">
                                      <p:cBhvr>
                                        <p:cTn id="22" dur="500" fill="hold"/>
                                        <p:tgtEl>
                                          <p:spTgt spid="7171"/>
                                        </p:tgtEl>
                                        <p:attrNameLst>
                                          <p:attrName>ppt_h</p:attrName>
                                        </p:attrNameLst>
                                      </p:cBhvr>
                                      <p:tavLst>
                                        <p:tav tm="0">
                                          <p:val>
                                            <p:fltVal val="0"/>
                                          </p:val>
                                        </p:tav>
                                        <p:tav tm="100000">
                                          <p:val>
                                            <p:strVal val="#ppt_h"/>
                                          </p:val>
                                        </p:tav>
                                      </p:tavLst>
                                    </p:anim>
                                  </p:childTnLst>
                                </p:cTn>
                              </p:par>
                              <p:par>
                                <p:cTn id="23" presetID="23" presetClass="entr" presetSubtype="16" fill="hold" nodeType="withEffect">
                                  <p:stCondLst>
                                    <p:cond delay="0"/>
                                  </p:stCondLst>
                                  <p:childTnLst>
                                    <p:set>
                                      <p:cBhvr>
                                        <p:cTn id="24" dur="1" fill="hold">
                                          <p:stCondLst>
                                            <p:cond delay="0"/>
                                          </p:stCondLst>
                                        </p:cTn>
                                        <p:tgtEl>
                                          <p:spTgt spid="7170"/>
                                        </p:tgtEl>
                                        <p:attrNameLst>
                                          <p:attrName>style.visibility</p:attrName>
                                        </p:attrNameLst>
                                      </p:cBhvr>
                                      <p:to>
                                        <p:strVal val="visible"/>
                                      </p:to>
                                    </p:set>
                                    <p:anim calcmode="lin" valueType="num">
                                      <p:cBhvr>
                                        <p:cTn id="25" dur="500" fill="hold"/>
                                        <p:tgtEl>
                                          <p:spTgt spid="7170"/>
                                        </p:tgtEl>
                                        <p:attrNameLst>
                                          <p:attrName>ppt_w</p:attrName>
                                        </p:attrNameLst>
                                      </p:cBhvr>
                                      <p:tavLst>
                                        <p:tav tm="0">
                                          <p:val>
                                            <p:fltVal val="0"/>
                                          </p:val>
                                        </p:tav>
                                        <p:tav tm="100000">
                                          <p:val>
                                            <p:strVal val="#ppt_w"/>
                                          </p:val>
                                        </p:tav>
                                      </p:tavLst>
                                    </p:anim>
                                    <p:anim calcmode="lin" valueType="num">
                                      <p:cBhvr>
                                        <p:cTn id="26" dur="500" fill="hold"/>
                                        <p:tgtEl>
                                          <p:spTgt spid="7170"/>
                                        </p:tgtEl>
                                        <p:attrNameLst>
                                          <p:attrName>ppt_h</p:attrName>
                                        </p:attrNameLst>
                                      </p:cBhvr>
                                      <p:tavLst>
                                        <p:tav tm="0">
                                          <p:val>
                                            <p:fltVal val="0"/>
                                          </p:val>
                                        </p:tav>
                                        <p:tav tm="100000">
                                          <p:val>
                                            <p:strVal val="#ppt_h"/>
                                          </p:val>
                                        </p:tav>
                                      </p:tavLst>
                                    </p:anim>
                                  </p:childTnLst>
                                </p:cTn>
                              </p:par>
                            </p:childTnLst>
                          </p:cTn>
                        </p:par>
                        <p:par>
                          <p:cTn id="27" fill="hold">
                            <p:stCondLst>
                              <p:cond delay="1500"/>
                            </p:stCondLst>
                            <p:childTnLst>
                              <p:par>
                                <p:cTn id="28" presetID="14" presetClass="entr" presetSubtype="1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randombar(horizontal)">
                                      <p:cBhvr>
                                        <p:cTn id="30" dur="500"/>
                                        <p:tgtEl>
                                          <p:spTgt spid="3"/>
                                        </p:tgtEl>
                                      </p:cBhvr>
                                    </p:animEffect>
                                  </p:childTnLst>
                                </p:cTn>
                              </p:par>
                            </p:childTnLst>
                          </p:cTn>
                        </p:par>
                        <p:par>
                          <p:cTn id="31" fill="hold">
                            <p:stCondLst>
                              <p:cond delay="2000"/>
                            </p:stCondLst>
                            <p:childTnLst>
                              <p:par>
                                <p:cTn id="32" presetID="14" presetClass="entr" presetSubtype="10"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randombar(horizontal)">
                                      <p:cBhvr>
                                        <p:cTn id="34" dur="500"/>
                                        <p:tgtEl>
                                          <p:spTgt spid="30"/>
                                        </p:tgtEl>
                                      </p:cBhvr>
                                    </p:animEffect>
                                  </p:childTnLst>
                                </p:cTn>
                              </p:par>
                            </p:childTnLst>
                          </p:cTn>
                        </p:par>
                        <p:par>
                          <p:cTn id="35" fill="hold">
                            <p:stCondLst>
                              <p:cond delay="2500"/>
                            </p:stCondLst>
                            <p:childTnLst>
                              <p:par>
                                <p:cTn id="36" presetID="12" presetClass="entr" presetSubtype="4" fill="hold" grpId="0" nodeType="after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500"/>
                                        <p:tgtEl>
                                          <p:spTgt spid="31"/>
                                        </p:tgtEl>
                                        <p:attrNameLst>
                                          <p:attrName>ppt_y</p:attrName>
                                        </p:attrNameLst>
                                      </p:cBhvr>
                                      <p:tavLst>
                                        <p:tav tm="0">
                                          <p:val>
                                            <p:strVal val="#ppt_y+#ppt_h*1.125000"/>
                                          </p:val>
                                        </p:tav>
                                        <p:tav tm="100000">
                                          <p:val>
                                            <p:strVal val="#ppt_y"/>
                                          </p:val>
                                        </p:tav>
                                      </p:tavLst>
                                    </p:anim>
                                    <p:animEffect transition="in" filter="wipe(up)">
                                      <p:cBhvr>
                                        <p:cTn id="39" dur="500"/>
                                        <p:tgtEl>
                                          <p:spTgt spid="31"/>
                                        </p:tgtEl>
                                      </p:cBhvr>
                                    </p:animEffect>
                                  </p:childTnLst>
                                </p:cTn>
                              </p:par>
                            </p:childTnLst>
                          </p:cTn>
                        </p:par>
                        <p:par>
                          <p:cTn id="40" fill="hold">
                            <p:stCondLst>
                              <p:cond delay="3000"/>
                            </p:stCondLst>
                            <p:childTnLst>
                              <p:par>
                                <p:cTn id="41" presetID="12" presetClass="entr" presetSubtype="4" fill="hold" nodeType="afterEffect">
                                  <p:stCondLst>
                                    <p:cond delay="0"/>
                                  </p:stCondLst>
                                  <p:childTnLst>
                                    <p:set>
                                      <p:cBhvr>
                                        <p:cTn id="42" dur="1" fill="hold">
                                          <p:stCondLst>
                                            <p:cond delay="0"/>
                                          </p:stCondLst>
                                        </p:cTn>
                                        <p:tgtEl>
                                          <p:spTgt spid="7172"/>
                                        </p:tgtEl>
                                        <p:attrNameLst>
                                          <p:attrName>style.visibility</p:attrName>
                                        </p:attrNameLst>
                                      </p:cBhvr>
                                      <p:to>
                                        <p:strVal val="visible"/>
                                      </p:to>
                                    </p:set>
                                    <p:anim calcmode="lin" valueType="num">
                                      <p:cBhvr additive="base">
                                        <p:cTn id="43" dur="500"/>
                                        <p:tgtEl>
                                          <p:spTgt spid="7172"/>
                                        </p:tgtEl>
                                        <p:attrNameLst>
                                          <p:attrName>ppt_y</p:attrName>
                                        </p:attrNameLst>
                                      </p:cBhvr>
                                      <p:tavLst>
                                        <p:tav tm="0">
                                          <p:val>
                                            <p:strVal val="#ppt_y+#ppt_h*1.125000"/>
                                          </p:val>
                                        </p:tav>
                                        <p:tav tm="100000">
                                          <p:val>
                                            <p:strVal val="#ppt_y"/>
                                          </p:val>
                                        </p:tav>
                                      </p:tavLst>
                                    </p:anim>
                                    <p:animEffect transition="in" filter="wipe(up)">
                                      <p:cBhvr>
                                        <p:cTn id="44" dur="500"/>
                                        <p:tgtEl>
                                          <p:spTgt spid="7172"/>
                                        </p:tgtEl>
                                      </p:cBhvr>
                                    </p:animEffect>
                                  </p:childTnLst>
                                </p:cTn>
                              </p:par>
                            </p:childTnLst>
                          </p:cTn>
                        </p:par>
                        <p:par>
                          <p:cTn id="45" fill="hold">
                            <p:stCondLst>
                              <p:cond delay="3500"/>
                            </p:stCondLst>
                            <p:childTnLst>
                              <p:par>
                                <p:cTn id="46" presetID="14" presetClass="entr" presetSubtype="10" fill="hold" grpId="0" nodeType="after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randombar(horizontal)">
                                      <p:cBhvr>
                                        <p:cTn id="48" dur="500"/>
                                        <p:tgtEl>
                                          <p:spTgt spid="34"/>
                                        </p:tgtEl>
                                      </p:cBhvr>
                                    </p:animEffect>
                                  </p:childTnLst>
                                </p:cTn>
                              </p:par>
                            </p:childTnLst>
                          </p:cTn>
                        </p:par>
                        <p:par>
                          <p:cTn id="49" fill="hold">
                            <p:stCondLst>
                              <p:cond delay="4000"/>
                            </p:stCondLst>
                            <p:childTnLst>
                              <p:par>
                                <p:cTn id="50" presetID="12" presetClass="entr" presetSubtype="4"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additive="base">
                                        <p:cTn id="52" dur="500"/>
                                        <p:tgtEl>
                                          <p:spTgt spid="35"/>
                                        </p:tgtEl>
                                        <p:attrNameLst>
                                          <p:attrName>ppt_y</p:attrName>
                                        </p:attrNameLst>
                                      </p:cBhvr>
                                      <p:tavLst>
                                        <p:tav tm="0">
                                          <p:val>
                                            <p:strVal val="#ppt_y+#ppt_h*1.125000"/>
                                          </p:val>
                                        </p:tav>
                                        <p:tav tm="100000">
                                          <p:val>
                                            <p:strVal val="#ppt_y"/>
                                          </p:val>
                                        </p:tav>
                                      </p:tavLst>
                                    </p:anim>
                                    <p:animEffect transition="in" filter="wipe(up)">
                                      <p:cBhvr>
                                        <p:cTn id="53" dur="500"/>
                                        <p:tgtEl>
                                          <p:spTgt spid="35"/>
                                        </p:tgtEl>
                                      </p:cBhvr>
                                    </p:animEffect>
                                  </p:childTnLst>
                                </p:cTn>
                              </p:par>
                            </p:childTnLst>
                          </p:cTn>
                        </p:par>
                        <p:par>
                          <p:cTn id="54" fill="hold">
                            <p:stCondLst>
                              <p:cond delay="4500"/>
                            </p:stCondLst>
                            <p:childTnLst>
                              <p:par>
                                <p:cTn id="55" presetID="12" presetClass="entr" presetSubtype="4" fill="hold" nodeType="afterEffect">
                                  <p:stCondLst>
                                    <p:cond delay="0"/>
                                  </p:stCondLst>
                                  <p:childTnLst>
                                    <p:set>
                                      <p:cBhvr>
                                        <p:cTn id="56" dur="1" fill="hold">
                                          <p:stCondLst>
                                            <p:cond delay="0"/>
                                          </p:stCondLst>
                                        </p:cTn>
                                        <p:tgtEl>
                                          <p:spTgt spid="43"/>
                                        </p:tgtEl>
                                        <p:attrNameLst>
                                          <p:attrName>style.visibility</p:attrName>
                                        </p:attrNameLst>
                                      </p:cBhvr>
                                      <p:to>
                                        <p:strVal val="visible"/>
                                      </p:to>
                                    </p:set>
                                    <p:anim calcmode="lin" valueType="num">
                                      <p:cBhvr additive="base">
                                        <p:cTn id="57" dur="500"/>
                                        <p:tgtEl>
                                          <p:spTgt spid="43"/>
                                        </p:tgtEl>
                                        <p:attrNameLst>
                                          <p:attrName>ppt_y</p:attrName>
                                        </p:attrNameLst>
                                      </p:cBhvr>
                                      <p:tavLst>
                                        <p:tav tm="0">
                                          <p:val>
                                            <p:strVal val="#ppt_y+#ppt_h*1.125000"/>
                                          </p:val>
                                        </p:tav>
                                        <p:tav tm="100000">
                                          <p:val>
                                            <p:strVal val="#ppt_y"/>
                                          </p:val>
                                        </p:tav>
                                      </p:tavLst>
                                    </p:anim>
                                    <p:animEffect transition="in" filter="wipe(up)">
                                      <p:cBhvr>
                                        <p:cTn id="58" dur="500"/>
                                        <p:tgtEl>
                                          <p:spTgt spid="43"/>
                                        </p:tgtEl>
                                      </p:cBhvr>
                                    </p:animEffect>
                                  </p:childTnLst>
                                </p:cTn>
                              </p:par>
                            </p:childTnLst>
                          </p:cTn>
                        </p:par>
                        <p:par>
                          <p:cTn id="59" fill="hold">
                            <p:stCondLst>
                              <p:cond delay="5000"/>
                            </p:stCondLst>
                            <p:childTnLst>
                              <p:par>
                                <p:cTn id="60" presetID="14" presetClass="entr" presetSubtype="10" fill="hold" grpId="0" nodeType="after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randombar(horizontal)">
                                      <p:cBhvr>
                                        <p:cTn id="62" dur="500"/>
                                        <p:tgtEl>
                                          <p:spTgt spid="36"/>
                                        </p:tgtEl>
                                      </p:cBhvr>
                                    </p:animEffect>
                                  </p:childTnLst>
                                </p:cTn>
                              </p:par>
                            </p:childTnLst>
                          </p:cTn>
                        </p:par>
                        <p:par>
                          <p:cTn id="63" fill="hold">
                            <p:stCondLst>
                              <p:cond delay="5500"/>
                            </p:stCondLst>
                            <p:childTnLst>
                              <p:par>
                                <p:cTn id="64" presetID="12" presetClass="entr" presetSubtype="4" fill="hold" grpId="0" nodeType="afterEffect">
                                  <p:stCondLst>
                                    <p:cond delay="0"/>
                                  </p:stCondLst>
                                  <p:childTnLst>
                                    <p:set>
                                      <p:cBhvr>
                                        <p:cTn id="65" dur="1" fill="hold">
                                          <p:stCondLst>
                                            <p:cond delay="0"/>
                                          </p:stCondLst>
                                        </p:cTn>
                                        <p:tgtEl>
                                          <p:spTgt spid="37"/>
                                        </p:tgtEl>
                                        <p:attrNameLst>
                                          <p:attrName>style.visibility</p:attrName>
                                        </p:attrNameLst>
                                      </p:cBhvr>
                                      <p:to>
                                        <p:strVal val="visible"/>
                                      </p:to>
                                    </p:set>
                                    <p:anim calcmode="lin" valueType="num">
                                      <p:cBhvr additive="base">
                                        <p:cTn id="66" dur="500"/>
                                        <p:tgtEl>
                                          <p:spTgt spid="37"/>
                                        </p:tgtEl>
                                        <p:attrNameLst>
                                          <p:attrName>ppt_y</p:attrName>
                                        </p:attrNameLst>
                                      </p:cBhvr>
                                      <p:tavLst>
                                        <p:tav tm="0">
                                          <p:val>
                                            <p:strVal val="#ppt_y+#ppt_h*1.125000"/>
                                          </p:val>
                                        </p:tav>
                                        <p:tav tm="100000">
                                          <p:val>
                                            <p:strVal val="#ppt_y"/>
                                          </p:val>
                                        </p:tav>
                                      </p:tavLst>
                                    </p:anim>
                                    <p:animEffect transition="in" filter="wipe(up)">
                                      <p:cBhvr>
                                        <p:cTn id="6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0" grpId="0"/>
      <p:bldP spid="31" grpId="0"/>
      <p:bldP spid="34" grpId="0"/>
      <p:bldP spid="35" grpId="0"/>
      <p:bldP spid="36" grpId="0"/>
      <p:bldP spid="3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平行四边形 9"/>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r>
              <a:rPr lang="en-US" altLang="zh-CN" sz="1104" dirty="0">
                <a:solidFill>
                  <a:prstClr val="white"/>
                </a:solidFill>
                <a:latin typeface="DIN Mittelschrift Std" pitchFamily="50" charset="0"/>
                <a:cs typeface="Raavi" pitchFamily="34" charset="0"/>
              </a:rPr>
              <a:t>COMPANY</a:t>
            </a:r>
          </a:p>
        </p:txBody>
      </p:sp>
      <p:grpSp>
        <p:nvGrpSpPr>
          <p:cNvPr id="4" name="组合 3"/>
          <p:cNvGrpSpPr/>
          <p:nvPr/>
        </p:nvGrpSpPr>
        <p:grpSpPr>
          <a:xfrm>
            <a:off x="-94756" y="217255"/>
            <a:ext cx="2227316" cy="395543"/>
            <a:chOff x="-611583" y="577868"/>
            <a:chExt cx="6048672" cy="1052097"/>
          </a:xfrm>
        </p:grpSpPr>
        <p:sp>
          <p:nvSpPr>
            <p:cNvPr id="11" name="对角圆角矩形 10"/>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12" name="TextBox 11"/>
            <p:cNvSpPr txBox="1"/>
            <p:nvPr/>
          </p:nvSpPr>
          <p:spPr>
            <a:xfrm>
              <a:off x="1164296" y="773281"/>
              <a:ext cx="3948253" cy="856684"/>
            </a:xfrm>
            <a:prstGeom prst="rect">
              <a:avLst/>
            </a:prstGeom>
            <a:noFill/>
          </p:spPr>
          <p:txBody>
            <a:bodyPr wrap="square" rtlCol="0">
              <a:spAutoFit/>
            </a:bodyPr>
            <a:lstStyle/>
            <a:p>
              <a:pPr algn="ctr" defTabSz="868489"/>
              <a:r>
                <a:rPr lang="zh-CN" altLang="en-US" sz="1493" dirty="0">
                  <a:solidFill>
                    <a:prstClr val="white"/>
                  </a:solidFill>
                  <a:latin typeface="思源黑体 CN Medium" pitchFamily="34" charset="-122"/>
                  <a:ea typeface="思源黑体 CN Medium" pitchFamily="34" charset="-122"/>
                </a:rPr>
                <a:t>竞争对手</a:t>
              </a:r>
            </a:p>
          </p:txBody>
        </p:sp>
      </p:grpSp>
      <p:pic>
        <p:nvPicPr>
          <p:cNvPr id="55" name="图片 54"/>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4115777" y="2382248"/>
            <a:ext cx="1194578" cy="1164576"/>
          </a:xfrm>
          <a:prstGeom prst="rect">
            <a:avLst/>
          </a:prstGeom>
        </p:spPr>
      </p:pic>
      <p:pic>
        <p:nvPicPr>
          <p:cNvPr id="56" name="图片 55"/>
          <p:cNvPicPr>
            <a:picLocks noChangeAspect="1"/>
          </p:cNvPicPr>
          <p:nvPr/>
        </p:nvPicPr>
        <p:blipFill>
          <a:blip r:embed="rId4" cstate="email">
            <a:extLst>
              <a:ext uri="{BEBA8EAE-BF5A-486C-A8C5-ECC9F3942E4B}">
                <a14:imgProps xmlns:a14="http://schemas.microsoft.com/office/drawing/2010/main">
                  <a14:imgLayer r:embed="rId5">
                    <a14:imgEffect>
                      <a14:colorTemperature colorTemp="2600"/>
                    </a14:imgEffect>
                  </a14:imgLayer>
                </a14:imgProps>
              </a:ext>
              <a:ext uri="{28A0092B-C50C-407E-A947-70E740481C1C}">
                <a14:useLocalDpi xmlns:a14="http://schemas.microsoft.com/office/drawing/2010/main"/>
              </a:ext>
            </a:extLst>
          </a:blip>
          <a:srcRect/>
          <a:stretch>
            <a:fillRect/>
          </a:stretch>
        </p:blipFill>
        <p:spPr>
          <a:xfrm>
            <a:off x="6897364" y="2387417"/>
            <a:ext cx="1183960" cy="1177317"/>
          </a:xfrm>
          <a:prstGeom prst="rect">
            <a:avLst/>
          </a:prstGeom>
        </p:spPr>
      </p:pic>
      <p:pic>
        <p:nvPicPr>
          <p:cNvPr id="57" name="图片 56"/>
          <p:cNvPicPr>
            <a:picLocks noChangeAspect="1"/>
          </p:cNvPicPr>
          <p:nvPr/>
        </p:nvPicPr>
        <p:blipFill>
          <a:blip r:embed="rId6" cstate="email">
            <a:extLst>
              <a:ext uri="{BEBA8EAE-BF5A-486C-A8C5-ECC9F3942E4B}">
                <a14:imgProps xmlns:a14="http://schemas.microsoft.com/office/drawing/2010/main">
                  <a14:imgLayer r:embed="rId7">
                    <a14:imgEffect>
                      <a14:colorTemperature colorTemp="8800"/>
                    </a14:imgEffect>
                  </a14:imgLayer>
                </a14:imgProps>
              </a:ext>
              <a:ext uri="{28A0092B-C50C-407E-A947-70E740481C1C}">
                <a14:useLocalDpi xmlns:a14="http://schemas.microsoft.com/office/drawing/2010/main"/>
              </a:ext>
            </a:extLst>
          </a:blip>
          <a:srcRect/>
          <a:stretch>
            <a:fillRect/>
          </a:stretch>
        </p:blipFill>
        <p:spPr>
          <a:xfrm>
            <a:off x="5530767" y="2386844"/>
            <a:ext cx="1163456" cy="1177891"/>
          </a:xfrm>
          <a:custGeom>
            <a:avLst/>
            <a:gdLst>
              <a:gd name="connsiteX0" fmla="*/ 0 w 1856167"/>
              <a:gd name="connsiteY0" fmla="*/ 0 h 2428892"/>
              <a:gd name="connsiteX1" fmla="*/ 1856167 w 1856167"/>
              <a:gd name="connsiteY1" fmla="*/ 0 h 2428892"/>
              <a:gd name="connsiteX2" fmla="*/ 1856167 w 1856167"/>
              <a:gd name="connsiteY2" fmla="*/ 2428892 h 2428892"/>
              <a:gd name="connsiteX3" fmla="*/ 0 w 1856167"/>
              <a:gd name="connsiteY3" fmla="*/ 2428892 h 2428892"/>
            </a:gdLst>
            <a:ahLst/>
            <a:cxnLst>
              <a:cxn ang="0">
                <a:pos x="connsiteX0" y="connsiteY0"/>
              </a:cxn>
              <a:cxn ang="0">
                <a:pos x="connsiteX1" y="connsiteY1"/>
              </a:cxn>
              <a:cxn ang="0">
                <a:pos x="connsiteX2" y="connsiteY2"/>
              </a:cxn>
              <a:cxn ang="0">
                <a:pos x="connsiteX3" y="connsiteY3"/>
              </a:cxn>
            </a:cxnLst>
            <a:rect l="l" t="t" r="r" b="b"/>
            <a:pathLst>
              <a:path w="1856167" h="2428892">
                <a:moveTo>
                  <a:pt x="0" y="0"/>
                </a:moveTo>
                <a:lnTo>
                  <a:pt x="1856167" y="0"/>
                </a:lnTo>
                <a:lnTo>
                  <a:pt x="1856167" y="2428892"/>
                </a:lnTo>
                <a:lnTo>
                  <a:pt x="0" y="2428892"/>
                </a:lnTo>
                <a:close/>
              </a:path>
            </a:pathLst>
          </a:custGeom>
        </p:spPr>
      </p:pic>
      <p:grpSp>
        <p:nvGrpSpPr>
          <p:cNvPr id="58" name="组合 57"/>
          <p:cNvGrpSpPr/>
          <p:nvPr/>
        </p:nvGrpSpPr>
        <p:grpSpPr>
          <a:xfrm>
            <a:off x="1136198" y="4163900"/>
            <a:ext cx="6945126" cy="676917"/>
            <a:chOff x="1379715" y="3986755"/>
            <a:chExt cx="6588710" cy="625883"/>
          </a:xfrm>
          <a:solidFill>
            <a:schemeClr val="bg1">
              <a:lumMod val="50000"/>
            </a:schemeClr>
          </a:solidFill>
        </p:grpSpPr>
        <p:sp>
          <p:nvSpPr>
            <p:cNvPr id="59" name="矩形 58"/>
            <p:cNvSpPr/>
            <p:nvPr/>
          </p:nvSpPr>
          <p:spPr>
            <a:xfrm>
              <a:off x="1379715" y="3988433"/>
              <a:ext cx="6588710" cy="5040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60" name="TextBox 59"/>
            <p:cNvSpPr txBox="1"/>
            <p:nvPr/>
          </p:nvSpPr>
          <p:spPr>
            <a:xfrm>
              <a:off x="2711261" y="3986755"/>
              <a:ext cx="4042327" cy="625883"/>
            </a:xfrm>
            <a:prstGeom prst="rect">
              <a:avLst/>
            </a:prstGeom>
            <a:noFill/>
          </p:spPr>
          <p:txBody>
            <a:bodyPr wrap="square" rtlCol="0">
              <a:spAutoFit/>
            </a:bodyPr>
            <a:lstStyle/>
            <a:p>
              <a:pPr algn="ctr" defTabSz="868489">
                <a:lnSpc>
                  <a:spcPct val="150000"/>
                </a:lnSpc>
              </a:pPr>
              <a:r>
                <a:rPr lang="zh-CN" altLang="en-US" sz="844" dirty="0">
                  <a:solidFill>
                    <a:prstClr val="black">
                      <a:lumMod val="65000"/>
                      <a:lumOff val="35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endParaRPr lang="en-US" altLang="zh-CN" sz="844" dirty="0">
                <a:solidFill>
                  <a:prstClr val="black">
                    <a:lumMod val="65000"/>
                    <a:lumOff val="35000"/>
                  </a:prstClr>
                </a:solidFill>
                <a:latin typeface="微软雅黑" pitchFamily="34" charset="-122"/>
                <a:ea typeface="微软雅黑" pitchFamily="34" charset="-122"/>
              </a:endParaRPr>
            </a:p>
            <a:p>
              <a:pPr algn="ctr" defTabSz="868489">
                <a:lnSpc>
                  <a:spcPct val="150000"/>
                </a:lnSpc>
              </a:pPr>
              <a:endParaRPr lang="en-US" altLang="zh-CN" sz="844" dirty="0">
                <a:solidFill>
                  <a:prstClr val="white"/>
                </a:solidFill>
                <a:latin typeface="微软雅黑" pitchFamily="34" charset="-122"/>
                <a:ea typeface="微软雅黑" pitchFamily="34" charset="-122"/>
              </a:endParaRPr>
            </a:p>
          </p:txBody>
        </p:sp>
      </p:grpSp>
      <p:grpSp>
        <p:nvGrpSpPr>
          <p:cNvPr id="2" name="组合 1"/>
          <p:cNvGrpSpPr/>
          <p:nvPr/>
        </p:nvGrpSpPr>
        <p:grpSpPr>
          <a:xfrm>
            <a:off x="1269227" y="1326442"/>
            <a:ext cx="1035305" cy="514184"/>
            <a:chOff x="2948535" y="3672185"/>
            <a:chExt cx="2811555" cy="1367665"/>
          </a:xfrm>
        </p:grpSpPr>
        <p:sp>
          <p:nvSpPr>
            <p:cNvPr id="61" name="Rounded Rectangle 43"/>
            <p:cNvSpPr/>
            <p:nvPr/>
          </p:nvSpPr>
          <p:spPr>
            <a:xfrm>
              <a:off x="2964135" y="3673227"/>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id-ID" sz="1116">
                <a:solidFill>
                  <a:prstClr val="white"/>
                </a:solidFill>
              </a:endParaRPr>
            </a:p>
          </p:txBody>
        </p:sp>
        <p:sp>
          <p:nvSpPr>
            <p:cNvPr id="62" name="TextBox 61"/>
            <p:cNvSpPr txBox="1"/>
            <p:nvPr/>
          </p:nvSpPr>
          <p:spPr>
            <a:xfrm>
              <a:off x="3188965" y="3672185"/>
              <a:ext cx="2104105" cy="644344"/>
            </a:xfrm>
            <a:prstGeom prst="rect">
              <a:avLst/>
            </a:prstGeom>
            <a:noFill/>
          </p:spPr>
          <p:txBody>
            <a:bodyPr wrap="square" rtlCol="0">
              <a:spAutoFit/>
            </a:bodyPr>
            <a:lstStyle/>
            <a:p>
              <a:pPr defTabSz="868489"/>
              <a:r>
                <a:rPr lang="zh-CN" altLang="en-US" sz="974" dirty="0">
                  <a:solidFill>
                    <a:prstClr val="white"/>
                  </a:solidFill>
                  <a:latin typeface="思源黑体 CN Medium" pitchFamily="34" charset="-122"/>
                  <a:ea typeface="思源黑体 CN Medium" pitchFamily="34" charset="-122"/>
                </a:rPr>
                <a:t>分析概况</a:t>
              </a:r>
              <a:endParaRPr lang="id-ID" sz="974" dirty="0">
                <a:solidFill>
                  <a:prstClr val="white"/>
                </a:solidFill>
                <a:latin typeface="思源黑体 CN Medium" pitchFamily="34" charset="-122"/>
                <a:ea typeface="思源黑体 CN Medium" pitchFamily="34" charset="-122"/>
              </a:endParaRPr>
            </a:p>
          </p:txBody>
        </p:sp>
        <p:sp>
          <p:nvSpPr>
            <p:cNvPr id="63" name="TextBox 62"/>
            <p:cNvSpPr txBox="1"/>
            <p:nvPr/>
          </p:nvSpPr>
          <p:spPr>
            <a:xfrm>
              <a:off x="2948535" y="4342295"/>
              <a:ext cx="2811555" cy="697555"/>
            </a:xfrm>
            <a:prstGeom prst="rect">
              <a:avLst/>
            </a:prstGeom>
            <a:noFill/>
          </p:spPr>
          <p:txBody>
            <a:bodyPr wrap="square" rtlCol="0">
              <a:spAutoFit/>
            </a:bodyPr>
            <a:lstStyle/>
            <a:p>
              <a:pPr defTabSz="868489"/>
              <a:r>
                <a:rPr lang="en-US" altLang="zh-CN" sz="1104" dirty="0">
                  <a:solidFill>
                    <a:prstClr val="black">
                      <a:lumMod val="75000"/>
                      <a:lumOff val="25000"/>
                    </a:prstClr>
                  </a:solidFill>
                  <a:latin typeface="方正兰亭纤黑_GBK" panose="02000000000000000000" pitchFamily="2" charset="-122"/>
                  <a:ea typeface="方正兰亭纤黑_GBK" panose="02000000000000000000" pitchFamily="2" charset="-122"/>
                </a:rPr>
                <a:t>Add Content</a:t>
              </a:r>
              <a:endParaRPr lang="zh-CN" altLang="en-US" sz="1104" dirty="0">
                <a:solidFill>
                  <a:prstClr val="black">
                    <a:lumMod val="75000"/>
                    <a:lumOff val="25000"/>
                  </a:prstClr>
                </a:solidFill>
                <a:latin typeface="方正兰亭纤黑_GBK" panose="02000000000000000000" pitchFamily="2" charset="-122"/>
                <a:ea typeface="方正兰亭纤黑_GBK" panose="02000000000000000000" pitchFamily="2" charset="-122"/>
              </a:endParaRPr>
            </a:p>
          </p:txBody>
        </p:sp>
      </p:grpSp>
      <p:sp>
        <p:nvSpPr>
          <p:cNvPr id="64" name="TextBox 63"/>
          <p:cNvSpPr txBox="1"/>
          <p:nvPr/>
        </p:nvSpPr>
        <p:spPr>
          <a:xfrm>
            <a:off x="1279519" y="1891312"/>
            <a:ext cx="2231855" cy="1786293"/>
          </a:xfrm>
          <a:prstGeom prst="rect">
            <a:avLst/>
          </a:prstGeom>
          <a:noFill/>
        </p:spPr>
        <p:txBody>
          <a:bodyPr wrap="square" lIns="32227" tIns="16114" rIns="32227" bIns="16114" rtlCol="0">
            <a:spAutoFit/>
          </a:bodyPr>
          <a:lstStyle/>
          <a:p>
            <a:pPr defTabSz="868489">
              <a:lnSpc>
                <a:spcPct val="150000"/>
              </a:lnSpc>
            </a:pPr>
            <a:r>
              <a:rPr lang="zh-CN" altLang="en-US" sz="844" dirty="0">
                <a:solidFill>
                  <a:prstClr val="black">
                    <a:lumMod val="65000"/>
                    <a:lumOff val="35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endParaRPr lang="en-US" altLang="zh-CN" sz="844" dirty="0">
              <a:solidFill>
                <a:prstClr val="black">
                  <a:lumMod val="65000"/>
                  <a:lumOff val="35000"/>
                </a:prstClr>
              </a:solidFill>
              <a:latin typeface="微软雅黑" pitchFamily="34" charset="-122"/>
              <a:ea typeface="微软雅黑" pitchFamily="34" charset="-122"/>
            </a:endParaRPr>
          </a:p>
          <a:p>
            <a:pPr defTabSz="868489">
              <a:lnSpc>
                <a:spcPct val="150000"/>
              </a:lnSpc>
            </a:pPr>
            <a:r>
              <a:rPr lang="zh-CN" altLang="en-US" sz="844" dirty="0">
                <a:solidFill>
                  <a:prstClr val="black">
                    <a:lumMod val="65000"/>
                    <a:lumOff val="35000"/>
                  </a:prstClr>
                </a:solidFill>
                <a:latin typeface="微软雅黑" pitchFamily="34" charset="-122"/>
                <a:ea typeface="微软雅黑" pitchFamily="34" charset="-122"/>
              </a:rPr>
              <a:t>在此框中选择粘贴，并选择只保留文字。您的内容打在这里，或者通过复制您的文本后，在此框中选择粘贴，在此框中选择粘贴，并选择只保留文字</a:t>
            </a:r>
            <a:endParaRPr lang="en-US" altLang="zh-CN" sz="844" dirty="0">
              <a:solidFill>
                <a:prstClr val="black">
                  <a:lumMod val="65000"/>
                  <a:lumOff val="35000"/>
                </a:prstClr>
              </a:solidFill>
              <a:latin typeface="微软雅黑" pitchFamily="34" charset="-122"/>
              <a:ea typeface="微软雅黑" pitchFamily="34" charset="-122"/>
            </a:endParaRPr>
          </a:p>
          <a:p>
            <a:pPr defTabSz="868489">
              <a:lnSpc>
                <a:spcPct val="150000"/>
              </a:lnSpc>
            </a:pPr>
            <a:r>
              <a:rPr lang="zh-CN" altLang="en-US" sz="844" dirty="0">
                <a:solidFill>
                  <a:prstClr val="black">
                    <a:lumMod val="65000"/>
                    <a:lumOff val="35000"/>
                  </a:prstClr>
                </a:solidFill>
                <a:latin typeface="微软雅黑" pitchFamily="34" charset="-122"/>
                <a:ea typeface="微软雅黑" pitchFamily="34" charset="-122"/>
              </a:rPr>
              <a:t>您的内容打在这里，或者通过复制您的文本后，在此框中选择粘贴，</a:t>
            </a:r>
            <a:endParaRPr lang="en-US" altLang="zh-CN" sz="844" dirty="0">
              <a:solidFill>
                <a:prstClr val="black">
                  <a:lumMod val="65000"/>
                  <a:lumOff val="35000"/>
                </a:prstClr>
              </a:solidFill>
              <a:latin typeface="微软雅黑" pitchFamily="34" charset="-122"/>
              <a:ea typeface="微软雅黑" pitchFamily="34" charset="-122"/>
            </a:endParaRPr>
          </a:p>
        </p:txBody>
      </p:sp>
      <p:grpSp>
        <p:nvGrpSpPr>
          <p:cNvPr id="3" name="组合 2"/>
          <p:cNvGrpSpPr/>
          <p:nvPr/>
        </p:nvGrpSpPr>
        <p:grpSpPr>
          <a:xfrm>
            <a:off x="4041689" y="1380586"/>
            <a:ext cx="1035305" cy="514184"/>
            <a:chOff x="10715080" y="3672185"/>
            <a:chExt cx="2811555" cy="1367665"/>
          </a:xfrm>
        </p:grpSpPr>
        <p:sp>
          <p:nvSpPr>
            <p:cNvPr id="65" name="Rounded Rectangle 43"/>
            <p:cNvSpPr/>
            <p:nvPr/>
          </p:nvSpPr>
          <p:spPr>
            <a:xfrm>
              <a:off x="10730680" y="3673227"/>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id-ID" sz="1116">
                <a:solidFill>
                  <a:prstClr val="white"/>
                </a:solidFill>
              </a:endParaRPr>
            </a:p>
          </p:txBody>
        </p:sp>
        <p:sp>
          <p:nvSpPr>
            <p:cNvPr id="66" name="TextBox 65"/>
            <p:cNvSpPr txBox="1"/>
            <p:nvPr/>
          </p:nvSpPr>
          <p:spPr>
            <a:xfrm>
              <a:off x="10955510" y="3672185"/>
              <a:ext cx="1856198" cy="644344"/>
            </a:xfrm>
            <a:prstGeom prst="rect">
              <a:avLst/>
            </a:prstGeom>
            <a:noFill/>
          </p:spPr>
          <p:txBody>
            <a:bodyPr wrap="square" rtlCol="0">
              <a:spAutoFit/>
            </a:bodyPr>
            <a:lstStyle/>
            <a:p>
              <a:pPr defTabSz="868489"/>
              <a:r>
                <a:rPr lang="zh-CN" altLang="en-US" sz="974" dirty="0">
                  <a:solidFill>
                    <a:prstClr val="white"/>
                  </a:solidFill>
                  <a:latin typeface="思源黑体 CN Medium" pitchFamily="34" charset="-122"/>
                  <a:ea typeface="思源黑体 CN Medium" pitchFamily="34" charset="-122"/>
                </a:rPr>
                <a:t>对手列表</a:t>
              </a:r>
              <a:endParaRPr lang="id-ID" sz="974" dirty="0">
                <a:solidFill>
                  <a:prstClr val="white"/>
                </a:solidFill>
                <a:latin typeface="思源黑体 CN Medium" pitchFamily="34" charset="-122"/>
                <a:ea typeface="思源黑体 CN Medium" pitchFamily="34" charset="-122"/>
              </a:endParaRPr>
            </a:p>
          </p:txBody>
        </p:sp>
        <p:sp>
          <p:nvSpPr>
            <p:cNvPr id="67" name="TextBox 66"/>
            <p:cNvSpPr txBox="1"/>
            <p:nvPr/>
          </p:nvSpPr>
          <p:spPr>
            <a:xfrm>
              <a:off x="10715080" y="4342295"/>
              <a:ext cx="2811555" cy="697555"/>
            </a:xfrm>
            <a:prstGeom prst="rect">
              <a:avLst/>
            </a:prstGeom>
            <a:noFill/>
          </p:spPr>
          <p:txBody>
            <a:bodyPr wrap="square" rtlCol="0">
              <a:spAutoFit/>
            </a:bodyPr>
            <a:lstStyle/>
            <a:p>
              <a:pPr defTabSz="868489"/>
              <a:r>
                <a:rPr lang="en-US" altLang="zh-CN" sz="1104" dirty="0">
                  <a:solidFill>
                    <a:prstClr val="black">
                      <a:lumMod val="75000"/>
                      <a:lumOff val="25000"/>
                    </a:prstClr>
                  </a:solidFill>
                  <a:latin typeface="方正兰亭纤黑_GBK" panose="02000000000000000000" pitchFamily="2" charset="-122"/>
                  <a:ea typeface="方正兰亭纤黑_GBK" panose="02000000000000000000" pitchFamily="2" charset="-122"/>
                </a:rPr>
                <a:t>Add Content</a:t>
              </a:r>
              <a:endParaRPr lang="zh-CN" altLang="en-US" sz="1104" dirty="0">
                <a:solidFill>
                  <a:prstClr val="black">
                    <a:lumMod val="75000"/>
                    <a:lumOff val="25000"/>
                  </a:prstClr>
                </a:solidFill>
                <a:latin typeface="方正兰亭纤黑_GBK" panose="02000000000000000000" pitchFamily="2" charset="-122"/>
                <a:ea typeface="方正兰亭纤黑_GBK" panose="02000000000000000000" pitchFamily="2" charset="-122"/>
              </a:endParaRPr>
            </a:p>
          </p:txBody>
        </p:sp>
      </p:grpSp>
      <p:sp>
        <p:nvSpPr>
          <p:cNvPr id="68" name="TextBox 67"/>
          <p:cNvSpPr txBox="1"/>
          <p:nvPr/>
        </p:nvSpPr>
        <p:spPr>
          <a:xfrm>
            <a:off x="4053624" y="1858389"/>
            <a:ext cx="4027698" cy="422265"/>
          </a:xfrm>
          <a:prstGeom prst="rect">
            <a:avLst/>
          </a:prstGeom>
          <a:noFill/>
        </p:spPr>
        <p:txBody>
          <a:bodyPr wrap="square" lIns="32227" tIns="16114" rIns="32227" bIns="16114" rtlCol="0">
            <a:spAutoFit/>
          </a:bodyPr>
          <a:lstStyle/>
          <a:p>
            <a:pPr defTabSz="868489">
              <a:lnSpc>
                <a:spcPct val="150000"/>
              </a:lnSpc>
            </a:pPr>
            <a:r>
              <a:rPr lang="zh-CN" altLang="en-US" sz="844" dirty="0">
                <a:solidFill>
                  <a:prstClr val="black">
                    <a:lumMod val="65000"/>
                    <a:lumOff val="35000"/>
                  </a:prstClr>
                </a:solidFill>
                <a:latin typeface="微软雅黑" pitchFamily="34" charset="-122"/>
                <a:ea typeface="微软雅黑" pitchFamily="34" charset="-122"/>
              </a:rPr>
              <a:t>您的内容打在这里，或者通过复制您的文本后，在此框中选择粘贴，并选择只保留文字。您的内容打在这里，或者通</a:t>
            </a:r>
            <a:endParaRPr lang="en-US" altLang="zh-CN" sz="844" dirty="0">
              <a:solidFill>
                <a:prstClr val="black">
                  <a:lumMod val="65000"/>
                  <a:lumOff val="35000"/>
                </a:prstClr>
              </a:solidFill>
              <a:latin typeface="微软雅黑" pitchFamily="34" charset="-122"/>
              <a:ea typeface="微软雅黑" pitchFamily="34" charset="-122"/>
            </a:endParaRPr>
          </a:p>
        </p:txBody>
      </p:sp>
      <p:sp>
        <p:nvSpPr>
          <p:cNvPr id="69" name="Rounded Rectangle 43"/>
          <p:cNvSpPr/>
          <p:nvPr/>
        </p:nvSpPr>
        <p:spPr>
          <a:xfrm>
            <a:off x="4273176" y="3649800"/>
            <a:ext cx="821255" cy="209621"/>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endParaRPr lang="id-ID" sz="1116">
              <a:solidFill>
                <a:prstClr val="white"/>
              </a:solidFill>
            </a:endParaRPr>
          </a:p>
        </p:txBody>
      </p:sp>
      <p:sp>
        <p:nvSpPr>
          <p:cNvPr id="70" name="Rounded Rectangle 43"/>
          <p:cNvSpPr/>
          <p:nvPr/>
        </p:nvSpPr>
        <p:spPr>
          <a:xfrm>
            <a:off x="5704291" y="3649800"/>
            <a:ext cx="821255" cy="209621"/>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endParaRPr lang="id-ID" sz="1116">
              <a:solidFill>
                <a:prstClr val="white"/>
              </a:solidFill>
            </a:endParaRPr>
          </a:p>
        </p:txBody>
      </p:sp>
      <p:sp>
        <p:nvSpPr>
          <p:cNvPr id="71" name="Rounded Rectangle 43"/>
          <p:cNvSpPr/>
          <p:nvPr/>
        </p:nvSpPr>
        <p:spPr>
          <a:xfrm>
            <a:off x="7136137" y="3649800"/>
            <a:ext cx="821255" cy="209621"/>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endParaRPr lang="id-ID" sz="1116">
              <a:solidFill>
                <a:prstClr val="white"/>
              </a:solidFill>
            </a:endParaRPr>
          </a:p>
        </p:txBody>
      </p:sp>
      <p:sp>
        <p:nvSpPr>
          <p:cNvPr id="72" name="TextBox 71"/>
          <p:cNvSpPr txBox="1"/>
          <p:nvPr/>
        </p:nvSpPr>
        <p:spPr>
          <a:xfrm>
            <a:off x="4462718" y="3649800"/>
            <a:ext cx="351016" cy="182456"/>
          </a:xfrm>
          <a:prstGeom prst="rect">
            <a:avLst/>
          </a:prstGeom>
          <a:noFill/>
        </p:spPr>
        <p:txBody>
          <a:bodyPr wrap="square" lIns="32227" tIns="16114" rIns="32227" bIns="16114" rtlCol="0">
            <a:spAutoFit/>
          </a:bodyPr>
          <a:lstStyle/>
          <a:p>
            <a:pPr defTabSz="868489"/>
            <a:r>
              <a:rPr lang="zh-CN" altLang="en-US" sz="974" dirty="0">
                <a:solidFill>
                  <a:prstClr val="white"/>
                </a:solidFill>
                <a:latin typeface="思源黑体 CN Medium" pitchFamily="34" charset="-122"/>
                <a:ea typeface="思源黑体 CN Medium" pitchFamily="34" charset="-122"/>
              </a:rPr>
              <a:t>对手</a:t>
            </a:r>
            <a:endParaRPr lang="id-ID" sz="974" dirty="0">
              <a:solidFill>
                <a:prstClr val="white"/>
              </a:solidFill>
              <a:latin typeface="思源黑体 CN Medium" pitchFamily="34" charset="-122"/>
              <a:ea typeface="思源黑体 CN Medium" pitchFamily="34" charset="-122"/>
            </a:endParaRPr>
          </a:p>
        </p:txBody>
      </p:sp>
      <p:sp>
        <p:nvSpPr>
          <p:cNvPr id="73" name="TextBox 72"/>
          <p:cNvSpPr txBox="1"/>
          <p:nvPr/>
        </p:nvSpPr>
        <p:spPr>
          <a:xfrm>
            <a:off x="5939411" y="3649800"/>
            <a:ext cx="351016" cy="182456"/>
          </a:xfrm>
          <a:prstGeom prst="rect">
            <a:avLst/>
          </a:prstGeom>
          <a:noFill/>
        </p:spPr>
        <p:txBody>
          <a:bodyPr wrap="square" lIns="32227" tIns="16114" rIns="32227" bIns="16114" rtlCol="0">
            <a:spAutoFit/>
          </a:bodyPr>
          <a:lstStyle/>
          <a:p>
            <a:pPr defTabSz="868489"/>
            <a:r>
              <a:rPr lang="zh-CN" altLang="en-US" sz="974" dirty="0">
                <a:solidFill>
                  <a:prstClr val="white"/>
                </a:solidFill>
                <a:latin typeface="思源黑体 CN Medium" pitchFamily="34" charset="-122"/>
                <a:ea typeface="思源黑体 CN Medium" pitchFamily="34" charset="-122"/>
              </a:rPr>
              <a:t>对手</a:t>
            </a:r>
            <a:endParaRPr lang="id-ID" sz="974" dirty="0">
              <a:solidFill>
                <a:prstClr val="white"/>
              </a:solidFill>
              <a:latin typeface="思源黑体 CN Medium" pitchFamily="34" charset="-122"/>
              <a:ea typeface="思源黑体 CN Medium" pitchFamily="34" charset="-122"/>
            </a:endParaRPr>
          </a:p>
        </p:txBody>
      </p:sp>
      <p:sp>
        <p:nvSpPr>
          <p:cNvPr id="74" name="TextBox 73"/>
          <p:cNvSpPr txBox="1"/>
          <p:nvPr/>
        </p:nvSpPr>
        <p:spPr>
          <a:xfrm>
            <a:off x="7371256" y="3649800"/>
            <a:ext cx="351016" cy="182456"/>
          </a:xfrm>
          <a:prstGeom prst="rect">
            <a:avLst/>
          </a:prstGeom>
          <a:noFill/>
        </p:spPr>
        <p:txBody>
          <a:bodyPr wrap="square" lIns="32227" tIns="16114" rIns="32227" bIns="16114" rtlCol="0">
            <a:spAutoFit/>
          </a:bodyPr>
          <a:lstStyle/>
          <a:p>
            <a:pPr defTabSz="868489"/>
            <a:r>
              <a:rPr lang="zh-CN" altLang="en-US" sz="974" dirty="0">
                <a:solidFill>
                  <a:prstClr val="white"/>
                </a:solidFill>
                <a:latin typeface="思源黑体 CN Medium" pitchFamily="34" charset="-122"/>
                <a:ea typeface="思源黑体 CN Medium" pitchFamily="34" charset="-122"/>
              </a:rPr>
              <a:t>对手</a:t>
            </a:r>
            <a:endParaRPr lang="id-ID" sz="974" dirty="0">
              <a:solidFill>
                <a:prstClr val="white"/>
              </a:solidFill>
              <a:latin typeface="思源黑体 CN Medium" pitchFamily="34" charset="-122"/>
              <a:ea typeface="思源黑体 CN Medium" pitchFamily="34" charset="-122"/>
            </a:endParaRPr>
          </a:p>
        </p:txBody>
      </p:sp>
    </p:spTree>
    <p:extLst>
      <p:ext uri="{BB962C8B-B14F-4D97-AF65-F5344CB8AC3E}">
        <p14:creationId xmlns:p14="http://schemas.microsoft.com/office/powerpoint/2010/main" val="3607947671"/>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64"/>
                                        </p:tgtEl>
                                        <p:attrNameLst>
                                          <p:attrName>style.visibility</p:attrName>
                                        </p:attrNameLst>
                                      </p:cBhvr>
                                      <p:to>
                                        <p:strVal val="visible"/>
                                      </p:to>
                                    </p:set>
                                    <p:anim calcmode="lin" valueType="num">
                                      <p:cBhvr additive="base">
                                        <p:cTn id="23" dur="500" fill="hold"/>
                                        <p:tgtEl>
                                          <p:spTgt spid="64"/>
                                        </p:tgtEl>
                                        <p:attrNameLst>
                                          <p:attrName>ppt_x</p:attrName>
                                        </p:attrNameLst>
                                      </p:cBhvr>
                                      <p:tavLst>
                                        <p:tav tm="0">
                                          <p:val>
                                            <p:strVal val="#ppt_x"/>
                                          </p:val>
                                        </p:tav>
                                        <p:tav tm="100000">
                                          <p:val>
                                            <p:strVal val="#ppt_x"/>
                                          </p:val>
                                        </p:tav>
                                      </p:tavLst>
                                    </p:anim>
                                    <p:anim calcmode="lin" valueType="num">
                                      <p:cBhvr additive="base">
                                        <p:cTn id="24" dur="500" fill="hold"/>
                                        <p:tgtEl>
                                          <p:spTgt spid="64"/>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12" presetClass="entr" presetSubtype="8"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p:tgtEl>
                                          <p:spTgt spid="3"/>
                                        </p:tgtEl>
                                        <p:attrNameLst>
                                          <p:attrName>ppt_x</p:attrName>
                                        </p:attrNameLst>
                                      </p:cBhvr>
                                      <p:tavLst>
                                        <p:tav tm="0">
                                          <p:val>
                                            <p:strVal val="#ppt_x-#ppt_w*1.125000"/>
                                          </p:val>
                                        </p:tav>
                                        <p:tav tm="100000">
                                          <p:val>
                                            <p:strVal val="#ppt_x"/>
                                          </p:val>
                                        </p:tav>
                                      </p:tavLst>
                                    </p:anim>
                                    <p:animEffect transition="in" filter="wipe(right)">
                                      <p:cBhvr>
                                        <p:cTn id="29" dur="500"/>
                                        <p:tgtEl>
                                          <p:spTgt spid="3"/>
                                        </p:tgtEl>
                                      </p:cBhvr>
                                    </p:animEffect>
                                  </p:childTnLst>
                                </p:cTn>
                              </p:par>
                            </p:childTnLst>
                          </p:cTn>
                        </p:par>
                        <p:par>
                          <p:cTn id="30" fill="hold">
                            <p:stCondLst>
                              <p:cond delay="2500"/>
                            </p:stCondLst>
                            <p:childTnLst>
                              <p:par>
                                <p:cTn id="31" presetID="14" presetClass="entr" presetSubtype="10"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randombar(horizontal)">
                                      <p:cBhvr>
                                        <p:cTn id="33" dur="500"/>
                                        <p:tgtEl>
                                          <p:spTgt spid="68"/>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55"/>
                                        </p:tgtEl>
                                        <p:attrNameLst>
                                          <p:attrName>style.visibility</p:attrName>
                                        </p:attrNameLst>
                                      </p:cBhvr>
                                      <p:to>
                                        <p:strVal val="visible"/>
                                      </p:to>
                                    </p:set>
                                    <p:anim calcmode="lin" valueType="num">
                                      <p:cBhvr>
                                        <p:cTn id="37" dur="500" fill="hold"/>
                                        <p:tgtEl>
                                          <p:spTgt spid="55"/>
                                        </p:tgtEl>
                                        <p:attrNameLst>
                                          <p:attrName>ppt_w</p:attrName>
                                        </p:attrNameLst>
                                      </p:cBhvr>
                                      <p:tavLst>
                                        <p:tav tm="0">
                                          <p:val>
                                            <p:fltVal val="0"/>
                                          </p:val>
                                        </p:tav>
                                        <p:tav tm="100000">
                                          <p:val>
                                            <p:strVal val="#ppt_w"/>
                                          </p:val>
                                        </p:tav>
                                      </p:tavLst>
                                    </p:anim>
                                    <p:anim calcmode="lin" valueType="num">
                                      <p:cBhvr>
                                        <p:cTn id="38" dur="500" fill="hold"/>
                                        <p:tgtEl>
                                          <p:spTgt spid="55"/>
                                        </p:tgtEl>
                                        <p:attrNameLst>
                                          <p:attrName>ppt_h</p:attrName>
                                        </p:attrNameLst>
                                      </p:cBhvr>
                                      <p:tavLst>
                                        <p:tav tm="0">
                                          <p:val>
                                            <p:fltVal val="0"/>
                                          </p:val>
                                        </p:tav>
                                        <p:tav tm="100000">
                                          <p:val>
                                            <p:strVal val="#ppt_h"/>
                                          </p:val>
                                        </p:tav>
                                      </p:tavLst>
                                    </p:anim>
                                    <p:animEffect transition="in" filter="fade">
                                      <p:cBhvr>
                                        <p:cTn id="39" dur="500"/>
                                        <p:tgtEl>
                                          <p:spTgt spid="55"/>
                                        </p:tgtEl>
                                      </p:cBhvr>
                                    </p:animEffect>
                                  </p:childTnLst>
                                </p:cTn>
                              </p:par>
                              <p:par>
                                <p:cTn id="40" presetID="53" presetClass="entr" presetSubtype="16" fill="hold" nodeType="withEffect">
                                  <p:stCondLst>
                                    <p:cond delay="0"/>
                                  </p:stCondLst>
                                  <p:childTnLst>
                                    <p:set>
                                      <p:cBhvr>
                                        <p:cTn id="41" dur="1" fill="hold">
                                          <p:stCondLst>
                                            <p:cond delay="0"/>
                                          </p:stCondLst>
                                        </p:cTn>
                                        <p:tgtEl>
                                          <p:spTgt spid="57"/>
                                        </p:tgtEl>
                                        <p:attrNameLst>
                                          <p:attrName>style.visibility</p:attrName>
                                        </p:attrNameLst>
                                      </p:cBhvr>
                                      <p:to>
                                        <p:strVal val="visible"/>
                                      </p:to>
                                    </p:set>
                                    <p:anim calcmode="lin" valueType="num">
                                      <p:cBhvr>
                                        <p:cTn id="42" dur="500" fill="hold"/>
                                        <p:tgtEl>
                                          <p:spTgt spid="57"/>
                                        </p:tgtEl>
                                        <p:attrNameLst>
                                          <p:attrName>ppt_w</p:attrName>
                                        </p:attrNameLst>
                                      </p:cBhvr>
                                      <p:tavLst>
                                        <p:tav tm="0">
                                          <p:val>
                                            <p:fltVal val="0"/>
                                          </p:val>
                                        </p:tav>
                                        <p:tav tm="100000">
                                          <p:val>
                                            <p:strVal val="#ppt_w"/>
                                          </p:val>
                                        </p:tav>
                                      </p:tavLst>
                                    </p:anim>
                                    <p:anim calcmode="lin" valueType="num">
                                      <p:cBhvr>
                                        <p:cTn id="43" dur="500" fill="hold"/>
                                        <p:tgtEl>
                                          <p:spTgt spid="57"/>
                                        </p:tgtEl>
                                        <p:attrNameLst>
                                          <p:attrName>ppt_h</p:attrName>
                                        </p:attrNameLst>
                                      </p:cBhvr>
                                      <p:tavLst>
                                        <p:tav tm="0">
                                          <p:val>
                                            <p:fltVal val="0"/>
                                          </p:val>
                                        </p:tav>
                                        <p:tav tm="100000">
                                          <p:val>
                                            <p:strVal val="#ppt_h"/>
                                          </p:val>
                                        </p:tav>
                                      </p:tavLst>
                                    </p:anim>
                                    <p:animEffect transition="in" filter="fade">
                                      <p:cBhvr>
                                        <p:cTn id="44" dur="500"/>
                                        <p:tgtEl>
                                          <p:spTgt spid="57"/>
                                        </p:tgtEl>
                                      </p:cBhvr>
                                    </p:animEffect>
                                  </p:childTnLst>
                                </p:cTn>
                              </p:par>
                              <p:par>
                                <p:cTn id="45" presetID="53" presetClass="entr" presetSubtype="16" fill="hold" nodeType="with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p:cTn id="47" dur="500" fill="hold"/>
                                        <p:tgtEl>
                                          <p:spTgt spid="56"/>
                                        </p:tgtEl>
                                        <p:attrNameLst>
                                          <p:attrName>ppt_w</p:attrName>
                                        </p:attrNameLst>
                                      </p:cBhvr>
                                      <p:tavLst>
                                        <p:tav tm="0">
                                          <p:val>
                                            <p:fltVal val="0"/>
                                          </p:val>
                                        </p:tav>
                                        <p:tav tm="100000">
                                          <p:val>
                                            <p:strVal val="#ppt_w"/>
                                          </p:val>
                                        </p:tav>
                                      </p:tavLst>
                                    </p:anim>
                                    <p:anim calcmode="lin" valueType="num">
                                      <p:cBhvr>
                                        <p:cTn id="48" dur="500" fill="hold"/>
                                        <p:tgtEl>
                                          <p:spTgt spid="56"/>
                                        </p:tgtEl>
                                        <p:attrNameLst>
                                          <p:attrName>ppt_h</p:attrName>
                                        </p:attrNameLst>
                                      </p:cBhvr>
                                      <p:tavLst>
                                        <p:tav tm="0">
                                          <p:val>
                                            <p:fltVal val="0"/>
                                          </p:val>
                                        </p:tav>
                                        <p:tav tm="100000">
                                          <p:val>
                                            <p:strVal val="#ppt_h"/>
                                          </p:val>
                                        </p:tav>
                                      </p:tavLst>
                                    </p:anim>
                                    <p:animEffect transition="in" filter="fade">
                                      <p:cBhvr>
                                        <p:cTn id="49" dur="500"/>
                                        <p:tgtEl>
                                          <p:spTgt spid="56"/>
                                        </p:tgtEl>
                                      </p:cBhvr>
                                    </p:animEffect>
                                  </p:childTnLst>
                                </p:cTn>
                              </p:par>
                            </p:childTnLst>
                          </p:cTn>
                        </p:par>
                        <p:par>
                          <p:cTn id="50" fill="hold">
                            <p:stCondLst>
                              <p:cond delay="3500"/>
                            </p:stCondLst>
                            <p:childTnLst>
                              <p:par>
                                <p:cTn id="51" presetID="42" presetClass="entr" presetSubtype="0" fill="hold" grpId="0" nodeType="afterEffect">
                                  <p:stCondLst>
                                    <p:cond delay="0"/>
                                  </p:stCondLst>
                                  <p:childTnLst>
                                    <p:set>
                                      <p:cBhvr>
                                        <p:cTn id="52" dur="1" fill="hold">
                                          <p:stCondLst>
                                            <p:cond delay="0"/>
                                          </p:stCondLst>
                                        </p:cTn>
                                        <p:tgtEl>
                                          <p:spTgt spid="69"/>
                                        </p:tgtEl>
                                        <p:attrNameLst>
                                          <p:attrName>style.visibility</p:attrName>
                                        </p:attrNameLst>
                                      </p:cBhvr>
                                      <p:to>
                                        <p:strVal val="visible"/>
                                      </p:to>
                                    </p:set>
                                    <p:animEffect transition="in" filter="fade">
                                      <p:cBhvr>
                                        <p:cTn id="53" dur="1000"/>
                                        <p:tgtEl>
                                          <p:spTgt spid="69"/>
                                        </p:tgtEl>
                                      </p:cBhvr>
                                    </p:animEffect>
                                    <p:anim calcmode="lin" valueType="num">
                                      <p:cBhvr>
                                        <p:cTn id="54" dur="1000" fill="hold"/>
                                        <p:tgtEl>
                                          <p:spTgt spid="69"/>
                                        </p:tgtEl>
                                        <p:attrNameLst>
                                          <p:attrName>ppt_x</p:attrName>
                                        </p:attrNameLst>
                                      </p:cBhvr>
                                      <p:tavLst>
                                        <p:tav tm="0">
                                          <p:val>
                                            <p:strVal val="#ppt_x"/>
                                          </p:val>
                                        </p:tav>
                                        <p:tav tm="100000">
                                          <p:val>
                                            <p:strVal val="#ppt_x"/>
                                          </p:val>
                                        </p:tav>
                                      </p:tavLst>
                                    </p:anim>
                                    <p:anim calcmode="lin" valueType="num">
                                      <p:cBhvr>
                                        <p:cTn id="55" dur="1000" fill="hold"/>
                                        <p:tgtEl>
                                          <p:spTgt spid="69"/>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fade">
                                      <p:cBhvr>
                                        <p:cTn id="58" dur="1000"/>
                                        <p:tgtEl>
                                          <p:spTgt spid="70"/>
                                        </p:tgtEl>
                                      </p:cBhvr>
                                    </p:animEffect>
                                    <p:anim calcmode="lin" valueType="num">
                                      <p:cBhvr>
                                        <p:cTn id="59" dur="1000" fill="hold"/>
                                        <p:tgtEl>
                                          <p:spTgt spid="70"/>
                                        </p:tgtEl>
                                        <p:attrNameLst>
                                          <p:attrName>ppt_x</p:attrName>
                                        </p:attrNameLst>
                                      </p:cBhvr>
                                      <p:tavLst>
                                        <p:tav tm="0">
                                          <p:val>
                                            <p:strVal val="#ppt_x"/>
                                          </p:val>
                                        </p:tav>
                                        <p:tav tm="100000">
                                          <p:val>
                                            <p:strVal val="#ppt_x"/>
                                          </p:val>
                                        </p:tav>
                                      </p:tavLst>
                                    </p:anim>
                                    <p:anim calcmode="lin" valueType="num">
                                      <p:cBhvr>
                                        <p:cTn id="60" dur="1000" fill="hold"/>
                                        <p:tgtEl>
                                          <p:spTgt spid="70"/>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71"/>
                                        </p:tgtEl>
                                        <p:attrNameLst>
                                          <p:attrName>style.visibility</p:attrName>
                                        </p:attrNameLst>
                                      </p:cBhvr>
                                      <p:to>
                                        <p:strVal val="visible"/>
                                      </p:to>
                                    </p:set>
                                    <p:animEffect transition="in" filter="fade">
                                      <p:cBhvr>
                                        <p:cTn id="63" dur="1000"/>
                                        <p:tgtEl>
                                          <p:spTgt spid="71"/>
                                        </p:tgtEl>
                                      </p:cBhvr>
                                    </p:animEffect>
                                    <p:anim calcmode="lin" valueType="num">
                                      <p:cBhvr>
                                        <p:cTn id="64" dur="1000" fill="hold"/>
                                        <p:tgtEl>
                                          <p:spTgt spid="71"/>
                                        </p:tgtEl>
                                        <p:attrNameLst>
                                          <p:attrName>ppt_x</p:attrName>
                                        </p:attrNameLst>
                                      </p:cBhvr>
                                      <p:tavLst>
                                        <p:tav tm="0">
                                          <p:val>
                                            <p:strVal val="#ppt_x"/>
                                          </p:val>
                                        </p:tav>
                                        <p:tav tm="100000">
                                          <p:val>
                                            <p:strVal val="#ppt_x"/>
                                          </p:val>
                                        </p:tav>
                                      </p:tavLst>
                                    </p:anim>
                                    <p:anim calcmode="lin" valueType="num">
                                      <p:cBhvr>
                                        <p:cTn id="65" dur="1000" fill="hold"/>
                                        <p:tgtEl>
                                          <p:spTgt spid="71"/>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72"/>
                                        </p:tgtEl>
                                        <p:attrNameLst>
                                          <p:attrName>style.visibility</p:attrName>
                                        </p:attrNameLst>
                                      </p:cBhvr>
                                      <p:to>
                                        <p:strVal val="visible"/>
                                      </p:to>
                                    </p:set>
                                    <p:animEffect transition="in" filter="fade">
                                      <p:cBhvr>
                                        <p:cTn id="68" dur="1000"/>
                                        <p:tgtEl>
                                          <p:spTgt spid="72"/>
                                        </p:tgtEl>
                                      </p:cBhvr>
                                    </p:animEffect>
                                    <p:anim calcmode="lin" valueType="num">
                                      <p:cBhvr>
                                        <p:cTn id="69" dur="1000" fill="hold"/>
                                        <p:tgtEl>
                                          <p:spTgt spid="72"/>
                                        </p:tgtEl>
                                        <p:attrNameLst>
                                          <p:attrName>ppt_x</p:attrName>
                                        </p:attrNameLst>
                                      </p:cBhvr>
                                      <p:tavLst>
                                        <p:tav tm="0">
                                          <p:val>
                                            <p:strVal val="#ppt_x"/>
                                          </p:val>
                                        </p:tav>
                                        <p:tav tm="100000">
                                          <p:val>
                                            <p:strVal val="#ppt_x"/>
                                          </p:val>
                                        </p:tav>
                                      </p:tavLst>
                                    </p:anim>
                                    <p:anim calcmode="lin" valueType="num">
                                      <p:cBhvr>
                                        <p:cTn id="70" dur="1000" fill="hold"/>
                                        <p:tgtEl>
                                          <p:spTgt spid="72"/>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73"/>
                                        </p:tgtEl>
                                        <p:attrNameLst>
                                          <p:attrName>style.visibility</p:attrName>
                                        </p:attrNameLst>
                                      </p:cBhvr>
                                      <p:to>
                                        <p:strVal val="visible"/>
                                      </p:to>
                                    </p:set>
                                    <p:animEffect transition="in" filter="fade">
                                      <p:cBhvr>
                                        <p:cTn id="73" dur="1000"/>
                                        <p:tgtEl>
                                          <p:spTgt spid="73"/>
                                        </p:tgtEl>
                                      </p:cBhvr>
                                    </p:animEffect>
                                    <p:anim calcmode="lin" valueType="num">
                                      <p:cBhvr>
                                        <p:cTn id="74" dur="1000" fill="hold"/>
                                        <p:tgtEl>
                                          <p:spTgt spid="73"/>
                                        </p:tgtEl>
                                        <p:attrNameLst>
                                          <p:attrName>ppt_x</p:attrName>
                                        </p:attrNameLst>
                                      </p:cBhvr>
                                      <p:tavLst>
                                        <p:tav tm="0">
                                          <p:val>
                                            <p:strVal val="#ppt_x"/>
                                          </p:val>
                                        </p:tav>
                                        <p:tav tm="100000">
                                          <p:val>
                                            <p:strVal val="#ppt_x"/>
                                          </p:val>
                                        </p:tav>
                                      </p:tavLst>
                                    </p:anim>
                                    <p:anim calcmode="lin" valueType="num">
                                      <p:cBhvr>
                                        <p:cTn id="75" dur="1000" fill="hold"/>
                                        <p:tgtEl>
                                          <p:spTgt spid="73"/>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74"/>
                                        </p:tgtEl>
                                        <p:attrNameLst>
                                          <p:attrName>style.visibility</p:attrName>
                                        </p:attrNameLst>
                                      </p:cBhvr>
                                      <p:to>
                                        <p:strVal val="visible"/>
                                      </p:to>
                                    </p:set>
                                    <p:animEffect transition="in" filter="fade">
                                      <p:cBhvr>
                                        <p:cTn id="78" dur="1000"/>
                                        <p:tgtEl>
                                          <p:spTgt spid="74"/>
                                        </p:tgtEl>
                                      </p:cBhvr>
                                    </p:animEffect>
                                    <p:anim calcmode="lin" valueType="num">
                                      <p:cBhvr>
                                        <p:cTn id="79" dur="1000" fill="hold"/>
                                        <p:tgtEl>
                                          <p:spTgt spid="74"/>
                                        </p:tgtEl>
                                        <p:attrNameLst>
                                          <p:attrName>ppt_x</p:attrName>
                                        </p:attrNameLst>
                                      </p:cBhvr>
                                      <p:tavLst>
                                        <p:tav tm="0">
                                          <p:val>
                                            <p:strVal val="#ppt_x"/>
                                          </p:val>
                                        </p:tav>
                                        <p:tav tm="100000">
                                          <p:val>
                                            <p:strVal val="#ppt_x"/>
                                          </p:val>
                                        </p:tav>
                                      </p:tavLst>
                                    </p:anim>
                                    <p:anim calcmode="lin" valueType="num">
                                      <p:cBhvr>
                                        <p:cTn id="80" dur="1000" fill="hold"/>
                                        <p:tgtEl>
                                          <p:spTgt spid="74"/>
                                        </p:tgtEl>
                                        <p:attrNameLst>
                                          <p:attrName>ppt_y</p:attrName>
                                        </p:attrNameLst>
                                      </p:cBhvr>
                                      <p:tavLst>
                                        <p:tav tm="0">
                                          <p:val>
                                            <p:strVal val="#ppt_y+.1"/>
                                          </p:val>
                                        </p:tav>
                                        <p:tav tm="100000">
                                          <p:val>
                                            <p:strVal val="#ppt_y"/>
                                          </p:val>
                                        </p:tav>
                                      </p:tavLst>
                                    </p:anim>
                                  </p:childTnLst>
                                </p:cTn>
                              </p:par>
                            </p:childTnLst>
                          </p:cTn>
                        </p:par>
                        <p:par>
                          <p:cTn id="81" fill="hold">
                            <p:stCondLst>
                              <p:cond delay="4500"/>
                            </p:stCondLst>
                            <p:childTnLst>
                              <p:par>
                                <p:cTn id="82" presetID="10" presetClass="entr" presetSubtype="0" fill="hold" nodeType="afterEffect">
                                  <p:stCondLst>
                                    <p:cond delay="0"/>
                                  </p:stCondLst>
                                  <p:childTnLst>
                                    <p:set>
                                      <p:cBhvr>
                                        <p:cTn id="83" dur="1" fill="hold">
                                          <p:stCondLst>
                                            <p:cond delay="0"/>
                                          </p:stCondLst>
                                        </p:cTn>
                                        <p:tgtEl>
                                          <p:spTgt spid="58"/>
                                        </p:tgtEl>
                                        <p:attrNameLst>
                                          <p:attrName>style.visibility</p:attrName>
                                        </p:attrNameLst>
                                      </p:cBhvr>
                                      <p:to>
                                        <p:strVal val="visible"/>
                                      </p:to>
                                    </p:set>
                                    <p:animEffect transition="in" filter="fade">
                                      <p:cBhvr>
                                        <p:cTn id="84"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4" grpId="0"/>
      <p:bldP spid="68" grpId="0"/>
      <p:bldP spid="69" grpId="0" animBg="1"/>
      <p:bldP spid="70" grpId="0" animBg="1"/>
      <p:bldP spid="71" grpId="0" animBg="1"/>
      <p:bldP spid="72" grpId="0"/>
      <p:bldP spid="73" grpId="0"/>
      <p:bldP spid="7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平行四边形 20"/>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r>
              <a:rPr lang="en-US" altLang="zh-CN" sz="1104" dirty="0">
                <a:solidFill>
                  <a:prstClr val="white"/>
                </a:solidFill>
                <a:latin typeface="DIN Mittelschrift Std" pitchFamily="50" charset="0"/>
                <a:cs typeface="Raavi" pitchFamily="34" charset="0"/>
              </a:rPr>
              <a:t>COMPANY</a:t>
            </a:r>
          </a:p>
        </p:txBody>
      </p:sp>
      <p:grpSp>
        <p:nvGrpSpPr>
          <p:cNvPr id="2" name="组合 1"/>
          <p:cNvGrpSpPr/>
          <p:nvPr/>
        </p:nvGrpSpPr>
        <p:grpSpPr>
          <a:xfrm>
            <a:off x="-94756" y="217255"/>
            <a:ext cx="2227316" cy="395543"/>
            <a:chOff x="-611583" y="577868"/>
            <a:chExt cx="6048672" cy="1052097"/>
          </a:xfrm>
        </p:grpSpPr>
        <p:sp>
          <p:nvSpPr>
            <p:cNvPr id="22" name="对角圆角矩形 21"/>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23" name="TextBox 22"/>
            <p:cNvSpPr txBox="1"/>
            <p:nvPr/>
          </p:nvSpPr>
          <p:spPr>
            <a:xfrm>
              <a:off x="1164296" y="773281"/>
              <a:ext cx="3948253" cy="856684"/>
            </a:xfrm>
            <a:prstGeom prst="rect">
              <a:avLst/>
            </a:prstGeom>
            <a:noFill/>
          </p:spPr>
          <p:txBody>
            <a:bodyPr wrap="square" rtlCol="0">
              <a:spAutoFit/>
            </a:bodyPr>
            <a:lstStyle/>
            <a:p>
              <a:pPr algn="ctr" defTabSz="868489"/>
              <a:r>
                <a:rPr lang="zh-CN" altLang="en-US" sz="1493" dirty="0">
                  <a:solidFill>
                    <a:prstClr val="white"/>
                  </a:solidFill>
                  <a:latin typeface="思源黑体 CN Medium" pitchFamily="34" charset="-122"/>
                  <a:ea typeface="思源黑体 CN Medium" pitchFamily="34" charset="-122"/>
                </a:rPr>
                <a:t>面临问题</a:t>
              </a:r>
            </a:p>
          </p:txBody>
        </p:sp>
      </p:grpSp>
      <p:sp>
        <p:nvSpPr>
          <p:cNvPr id="28" name="对角圆角矩形 27"/>
          <p:cNvSpPr/>
          <p:nvPr/>
        </p:nvSpPr>
        <p:spPr>
          <a:xfrm>
            <a:off x="755576" y="1464447"/>
            <a:ext cx="1343546" cy="573340"/>
          </a:xfrm>
          <a:prstGeom prst="round2Diag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smtClean="0">
                <a:solidFill>
                  <a:schemeClr val="bg1"/>
                </a:solidFill>
                <a:latin typeface="微软雅黑" pitchFamily="34" charset="-122"/>
                <a:ea typeface="微软雅黑" pitchFamily="34" charset="-122"/>
              </a:rPr>
              <a:t>添加标题</a:t>
            </a:r>
            <a:endParaRPr lang="zh-CN" altLang="en-US" sz="1700" dirty="0">
              <a:solidFill>
                <a:schemeClr val="bg1"/>
              </a:solidFill>
              <a:latin typeface="微软雅黑" pitchFamily="34" charset="-122"/>
              <a:ea typeface="微软雅黑" pitchFamily="34" charset="-122"/>
            </a:endParaRPr>
          </a:p>
        </p:txBody>
      </p:sp>
      <p:sp>
        <p:nvSpPr>
          <p:cNvPr id="29" name="对角圆角矩形 28"/>
          <p:cNvSpPr/>
          <p:nvPr/>
        </p:nvSpPr>
        <p:spPr>
          <a:xfrm>
            <a:off x="1756819" y="2270545"/>
            <a:ext cx="1345257" cy="573342"/>
          </a:xfrm>
          <a:prstGeom prst="round2Diag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smtClean="0">
                <a:solidFill>
                  <a:schemeClr val="bg1"/>
                </a:solidFill>
                <a:latin typeface="微软雅黑" pitchFamily="34" charset="-122"/>
                <a:ea typeface="微软雅黑" pitchFamily="34" charset="-122"/>
              </a:rPr>
              <a:t>添加标题</a:t>
            </a:r>
            <a:endParaRPr lang="zh-CN" altLang="en-US" sz="1700" dirty="0">
              <a:solidFill>
                <a:schemeClr val="bg1"/>
              </a:solidFill>
              <a:latin typeface="微软雅黑" pitchFamily="34" charset="-122"/>
              <a:ea typeface="微软雅黑" pitchFamily="34" charset="-122"/>
            </a:endParaRPr>
          </a:p>
        </p:txBody>
      </p:sp>
      <p:sp>
        <p:nvSpPr>
          <p:cNvPr id="30" name="对角圆角矩形 29"/>
          <p:cNvSpPr/>
          <p:nvPr/>
        </p:nvSpPr>
        <p:spPr>
          <a:xfrm>
            <a:off x="2758059" y="3076644"/>
            <a:ext cx="1345257" cy="573340"/>
          </a:xfrm>
          <a:prstGeom prst="round2Diag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smtClean="0">
                <a:solidFill>
                  <a:schemeClr val="bg1"/>
                </a:solidFill>
                <a:latin typeface="微软雅黑" pitchFamily="34" charset="-122"/>
                <a:ea typeface="微软雅黑" pitchFamily="34" charset="-122"/>
              </a:rPr>
              <a:t>添加标题</a:t>
            </a:r>
            <a:endParaRPr lang="zh-CN" altLang="en-US" sz="1700" dirty="0">
              <a:solidFill>
                <a:schemeClr val="bg1"/>
              </a:solidFill>
              <a:latin typeface="微软雅黑" pitchFamily="34" charset="-122"/>
              <a:ea typeface="微软雅黑" pitchFamily="34" charset="-122"/>
            </a:endParaRPr>
          </a:p>
        </p:txBody>
      </p:sp>
      <p:sp>
        <p:nvSpPr>
          <p:cNvPr id="31" name="对角圆角矩形 30"/>
          <p:cNvSpPr/>
          <p:nvPr/>
        </p:nvSpPr>
        <p:spPr>
          <a:xfrm>
            <a:off x="3761011" y="3882742"/>
            <a:ext cx="1343546" cy="573342"/>
          </a:xfrm>
          <a:prstGeom prst="round2Diag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smtClean="0">
                <a:solidFill>
                  <a:schemeClr val="bg1"/>
                </a:solidFill>
                <a:latin typeface="微软雅黑" pitchFamily="34" charset="-122"/>
                <a:ea typeface="微软雅黑" pitchFamily="34" charset="-122"/>
              </a:rPr>
              <a:t>添加标题</a:t>
            </a:r>
            <a:endParaRPr lang="zh-CN" altLang="en-US" sz="1700" dirty="0">
              <a:solidFill>
                <a:schemeClr val="bg1"/>
              </a:solidFill>
              <a:latin typeface="微软雅黑" pitchFamily="34" charset="-122"/>
              <a:ea typeface="微软雅黑" pitchFamily="34" charset="-122"/>
            </a:endParaRPr>
          </a:p>
        </p:txBody>
      </p:sp>
      <p:cxnSp>
        <p:nvCxnSpPr>
          <p:cNvPr id="32" name="直接箭头连接符 31"/>
          <p:cNvCxnSpPr/>
          <p:nvPr/>
        </p:nvCxnSpPr>
        <p:spPr>
          <a:xfrm>
            <a:off x="2251448" y="1719614"/>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3065090" y="1464447"/>
            <a:ext cx="2832572" cy="619549"/>
            <a:chOff x="3024807" y="1419622"/>
            <a:chExt cx="2627313" cy="574675"/>
          </a:xfrm>
        </p:grpSpPr>
        <p:sp>
          <p:nvSpPr>
            <p:cNvPr id="34" name="文本框 8"/>
            <p:cNvSpPr txBox="1">
              <a:spLocks noChangeArrowheads="1"/>
            </p:cNvSpPr>
            <p:nvPr/>
          </p:nvSpPr>
          <p:spPr bwMode="auto">
            <a:xfrm>
              <a:off x="3024807" y="1419622"/>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900" dirty="0">
                  <a:solidFill>
                    <a:schemeClr val="tx1">
                      <a:lumMod val="85000"/>
                      <a:lumOff val="15000"/>
                    </a:schemeClr>
                  </a:solidFill>
                  <a:latin typeface="微软雅黑" pitchFamily="34" charset="-122"/>
                </a:rPr>
                <a:t>添加标题</a:t>
              </a:r>
            </a:p>
          </p:txBody>
        </p:sp>
        <p:sp>
          <p:nvSpPr>
            <p:cNvPr id="35" name="文本框 9"/>
            <p:cNvSpPr txBox="1"/>
            <p:nvPr/>
          </p:nvSpPr>
          <p:spPr>
            <a:xfrm>
              <a:off x="3024807" y="1705372"/>
              <a:ext cx="2627313" cy="288925"/>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a:t>
              </a:r>
              <a:r>
                <a:rPr lang="zh-CN" altLang="en-US" sz="1300" dirty="0" smtClean="0">
                  <a:solidFill>
                    <a:schemeClr val="tx1">
                      <a:lumMod val="85000"/>
                      <a:lumOff val="15000"/>
                    </a:schemeClr>
                  </a:solidFill>
                  <a:latin typeface="微软雅黑" pitchFamily="34" charset="-122"/>
                  <a:ea typeface="微软雅黑" pitchFamily="34" charset="-122"/>
                </a:rPr>
                <a:t>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36" name="直接箭头连接符 35"/>
          <p:cNvCxnSpPr/>
          <p:nvPr/>
        </p:nvCxnSpPr>
        <p:spPr>
          <a:xfrm>
            <a:off x="3238997" y="2539404"/>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37" name="组合 36"/>
          <p:cNvGrpSpPr/>
          <p:nvPr/>
        </p:nvGrpSpPr>
        <p:grpSpPr>
          <a:xfrm>
            <a:off x="3996693" y="2240755"/>
            <a:ext cx="2832572" cy="617838"/>
            <a:chOff x="3888903" y="2139702"/>
            <a:chExt cx="2627313" cy="573088"/>
          </a:xfrm>
        </p:grpSpPr>
        <p:sp>
          <p:nvSpPr>
            <p:cNvPr id="38" name="文本框 11"/>
            <p:cNvSpPr txBox="1">
              <a:spLocks noChangeArrowheads="1"/>
            </p:cNvSpPr>
            <p:nvPr/>
          </p:nvSpPr>
          <p:spPr bwMode="auto">
            <a:xfrm>
              <a:off x="3888903" y="2139702"/>
              <a:ext cx="1129185"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chemeClr val="tx1">
                      <a:lumMod val="85000"/>
                      <a:lumOff val="15000"/>
                    </a:schemeClr>
                  </a:solidFill>
                  <a:latin typeface="微软雅黑" pitchFamily="34" charset="-122"/>
                </a:rPr>
                <a:t>添加标题</a:t>
              </a:r>
            </a:p>
          </p:txBody>
        </p:sp>
        <p:sp>
          <p:nvSpPr>
            <p:cNvPr id="39" name="文本框 12"/>
            <p:cNvSpPr txBox="1"/>
            <p:nvPr/>
          </p:nvSpPr>
          <p:spPr>
            <a:xfrm>
              <a:off x="3888903" y="2425452"/>
              <a:ext cx="2627313" cy="287338"/>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40" name="直接箭头连接符 39"/>
          <p:cNvCxnSpPr/>
          <p:nvPr/>
        </p:nvCxnSpPr>
        <p:spPr>
          <a:xfrm>
            <a:off x="4226546" y="3359195"/>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4912867" y="3097904"/>
            <a:ext cx="2832571" cy="617837"/>
            <a:chOff x="4738688" y="2934767"/>
            <a:chExt cx="2627312" cy="573087"/>
          </a:xfrm>
        </p:grpSpPr>
        <p:sp>
          <p:nvSpPr>
            <p:cNvPr id="42" name="文本框 14"/>
            <p:cNvSpPr txBox="1">
              <a:spLocks noChangeArrowheads="1"/>
            </p:cNvSpPr>
            <p:nvPr/>
          </p:nvSpPr>
          <p:spPr bwMode="auto">
            <a:xfrm>
              <a:off x="4738688" y="2934767"/>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chemeClr val="tx1">
                      <a:lumMod val="85000"/>
                      <a:lumOff val="15000"/>
                    </a:schemeClr>
                  </a:solidFill>
                  <a:latin typeface="微软雅黑" pitchFamily="34" charset="-122"/>
                </a:rPr>
                <a:t>添加标题</a:t>
              </a:r>
            </a:p>
          </p:txBody>
        </p:sp>
        <p:sp>
          <p:nvSpPr>
            <p:cNvPr id="43" name="文本框 15"/>
            <p:cNvSpPr txBox="1"/>
            <p:nvPr/>
          </p:nvSpPr>
          <p:spPr>
            <a:xfrm>
              <a:off x="4738688" y="3220517"/>
              <a:ext cx="2627312" cy="287337"/>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44" name="直接箭头连接符 43"/>
          <p:cNvCxnSpPr/>
          <p:nvPr/>
        </p:nvCxnSpPr>
        <p:spPr>
          <a:xfrm>
            <a:off x="5214095" y="4178985"/>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5896993" y="3874211"/>
            <a:ext cx="2832572" cy="617838"/>
            <a:chOff x="5651500" y="3654846"/>
            <a:chExt cx="2627313" cy="573088"/>
          </a:xfrm>
        </p:grpSpPr>
        <p:sp>
          <p:nvSpPr>
            <p:cNvPr id="46" name="文本框 17"/>
            <p:cNvSpPr txBox="1">
              <a:spLocks noChangeArrowheads="1"/>
            </p:cNvSpPr>
            <p:nvPr/>
          </p:nvSpPr>
          <p:spPr bwMode="auto">
            <a:xfrm>
              <a:off x="5651500" y="3654846"/>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chemeClr val="tx1">
                      <a:lumMod val="85000"/>
                      <a:lumOff val="15000"/>
                    </a:schemeClr>
                  </a:solidFill>
                  <a:latin typeface="微软雅黑" pitchFamily="34" charset="-122"/>
                </a:rPr>
                <a:t>添加标题</a:t>
              </a:r>
            </a:p>
          </p:txBody>
        </p:sp>
        <p:sp>
          <p:nvSpPr>
            <p:cNvPr id="47" name="文本框 18"/>
            <p:cNvSpPr txBox="1"/>
            <p:nvPr/>
          </p:nvSpPr>
          <p:spPr>
            <a:xfrm>
              <a:off x="5651500" y="3940596"/>
              <a:ext cx="2627313" cy="287338"/>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sp>
        <p:nvSpPr>
          <p:cNvPr id="48" name="直角上箭头 47"/>
          <p:cNvSpPr/>
          <p:nvPr/>
        </p:nvSpPr>
        <p:spPr>
          <a:xfrm rot="5400000">
            <a:off x="1103026" y="2154181"/>
            <a:ext cx="580186" cy="569938"/>
          </a:xfrm>
          <a:prstGeom prst="bentUpArrow">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p>
        </p:txBody>
      </p:sp>
      <p:sp>
        <p:nvSpPr>
          <p:cNvPr id="49" name="直角上箭头 48"/>
          <p:cNvSpPr/>
          <p:nvPr/>
        </p:nvSpPr>
        <p:spPr>
          <a:xfrm rot="5400000">
            <a:off x="2116248" y="2950011"/>
            <a:ext cx="581897" cy="568226"/>
          </a:xfrm>
          <a:prstGeom prst="bentUpArrow">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p>
        </p:txBody>
      </p:sp>
      <p:sp>
        <p:nvSpPr>
          <p:cNvPr id="50" name="直角上箭头 49"/>
          <p:cNvSpPr/>
          <p:nvPr/>
        </p:nvSpPr>
        <p:spPr>
          <a:xfrm rot="5400000">
            <a:off x="3130326" y="3744986"/>
            <a:ext cx="581897" cy="569937"/>
          </a:xfrm>
          <a:prstGeom prst="bentUpArrow">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p>
        </p:txBody>
      </p:sp>
    </p:spTree>
    <p:extLst>
      <p:ext uri="{BB962C8B-B14F-4D97-AF65-F5344CB8AC3E}">
        <p14:creationId xmlns:p14="http://schemas.microsoft.com/office/powerpoint/2010/main" val="471406270"/>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ppt_x"/>
                                          </p:val>
                                        </p:tav>
                                        <p:tav tm="100000">
                                          <p:val>
                                            <p:strVal val="#ppt_x"/>
                                          </p:val>
                                        </p:tav>
                                      </p:tavLst>
                                    </p:anim>
                                    <p:anim calcmode="lin" valueType="num">
                                      <p:cBhvr additive="base">
                                        <p:cTn id="18" dur="500" fill="hold"/>
                                        <p:tgtEl>
                                          <p:spTgt spid="28"/>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ipe(left)">
                                      <p:cBhvr>
                                        <p:cTn id="26" dur="500"/>
                                        <p:tgtEl>
                                          <p:spTgt spid="33"/>
                                        </p:tgtEl>
                                      </p:cBhvr>
                                    </p:animEffect>
                                  </p:childTnLst>
                                </p:cTn>
                              </p:par>
                            </p:childTnLst>
                          </p:cTn>
                        </p:par>
                        <p:par>
                          <p:cTn id="27" fill="hold">
                            <p:stCondLst>
                              <p:cond delay="2500"/>
                            </p:stCondLst>
                            <p:childTnLst>
                              <p:par>
                                <p:cTn id="28" presetID="12" presetClass="entr" presetSubtype="1" fill="hold" grpId="0" nodeType="afterEffect">
                                  <p:stCondLst>
                                    <p:cond delay="0"/>
                                  </p:stCondLst>
                                  <p:childTnLst>
                                    <p:set>
                                      <p:cBhvr>
                                        <p:cTn id="29" dur="1" fill="hold">
                                          <p:stCondLst>
                                            <p:cond delay="0"/>
                                          </p:stCondLst>
                                        </p:cTn>
                                        <p:tgtEl>
                                          <p:spTgt spid="48"/>
                                        </p:tgtEl>
                                        <p:attrNameLst>
                                          <p:attrName>style.visibility</p:attrName>
                                        </p:attrNameLst>
                                      </p:cBhvr>
                                      <p:to>
                                        <p:strVal val="visible"/>
                                      </p:to>
                                    </p:set>
                                    <p:anim calcmode="lin" valueType="num">
                                      <p:cBhvr additive="base">
                                        <p:cTn id="30" dur="500"/>
                                        <p:tgtEl>
                                          <p:spTgt spid="48"/>
                                        </p:tgtEl>
                                        <p:attrNameLst>
                                          <p:attrName>ppt_y</p:attrName>
                                        </p:attrNameLst>
                                      </p:cBhvr>
                                      <p:tavLst>
                                        <p:tav tm="0">
                                          <p:val>
                                            <p:strVal val="#ppt_y-#ppt_h*1.125000"/>
                                          </p:val>
                                        </p:tav>
                                        <p:tav tm="100000">
                                          <p:val>
                                            <p:strVal val="#ppt_y"/>
                                          </p:val>
                                        </p:tav>
                                      </p:tavLst>
                                    </p:anim>
                                    <p:animEffect transition="in" filter="wipe(down)">
                                      <p:cBhvr>
                                        <p:cTn id="31" dur="500"/>
                                        <p:tgtEl>
                                          <p:spTgt spid="48"/>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left)">
                                      <p:cBhvr>
                                        <p:cTn id="35" dur="500"/>
                                        <p:tgtEl>
                                          <p:spTgt spid="29"/>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par>
                          <p:cTn id="40" fill="hold">
                            <p:stCondLst>
                              <p:cond delay="4000"/>
                            </p:stCondLst>
                            <p:childTnLst>
                              <p:par>
                                <p:cTn id="41" presetID="22" presetClass="entr" presetSubtype="8" fill="hold"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500"/>
                            </p:stCondLst>
                            <p:childTnLst>
                              <p:par>
                                <p:cTn id="45" presetID="12" presetClass="entr" presetSubtype="1"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500"/>
                                        <p:tgtEl>
                                          <p:spTgt spid="49"/>
                                        </p:tgtEl>
                                        <p:attrNameLst>
                                          <p:attrName>ppt_y</p:attrName>
                                        </p:attrNameLst>
                                      </p:cBhvr>
                                      <p:tavLst>
                                        <p:tav tm="0">
                                          <p:val>
                                            <p:strVal val="#ppt_y-#ppt_h*1.125000"/>
                                          </p:val>
                                        </p:tav>
                                        <p:tav tm="100000">
                                          <p:val>
                                            <p:strVal val="#ppt_y"/>
                                          </p:val>
                                        </p:tav>
                                      </p:tavLst>
                                    </p:anim>
                                    <p:animEffect transition="in" filter="wipe(down)">
                                      <p:cBhvr>
                                        <p:cTn id="48" dur="500"/>
                                        <p:tgtEl>
                                          <p:spTgt spid="49"/>
                                        </p:tgtEl>
                                      </p:cBhvr>
                                    </p:animEffect>
                                  </p:childTnLst>
                                </p:cTn>
                              </p:par>
                            </p:childTnLst>
                          </p:cTn>
                        </p:par>
                        <p:par>
                          <p:cTn id="49" fill="hold">
                            <p:stCondLst>
                              <p:cond delay="5000"/>
                            </p:stCondLst>
                            <p:childTnLst>
                              <p:par>
                                <p:cTn id="50" presetID="22" presetClass="entr" presetSubtype="8"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wipe(left)">
                                      <p:cBhvr>
                                        <p:cTn id="52" dur="500"/>
                                        <p:tgtEl>
                                          <p:spTgt spid="30"/>
                                        </p:tgtEl>
                                      </p:cBhvr>
                                    </p:animEffect>
                                  </p:childTnLst>
                                </p:cTn>
                              </p:par>
                            </p:childTnLst>
                          </p:cTn>
                        </p:par>
                        <p:par>
                          <p:cTn id="53" fill="hold">
                            <p:stCondLst>
                              <p:cond delay="5500"/>
                            </p:stCondLst>
                            <p:childTnLst>
                              <p:par>
                                <p:cTn id="54" presetID="22" presetClass="entr" presetSubtype="8" fill="hold" nodeType="afterEffect">
                                  <p:stCondLst>
                                    <p:cond delay="0"/>
                                  </p:stCondLst>
                                  <p:childTnLst>
                                    <p:set>
                                      <p:cBhvr>
                                        <p:cTn id="55" dur="1" fill="hold">
                                          <p:stCondLst>
                                            <p:cond delay="0"/>
                                          </p:stCondLst>
                                        </p:cTn>
                                        <p:tgtEl>
                                          <p:spTgt spid="40"/>
                                        </p:tgtEl>
                                        <p:attrNameLst>
                                          <p:attrName>style.visibility</p:attrName>
                                        </p:attrNameLst>
                                      </p:cBhvr>
                                      <p:to>
                                        <p:strVal val="visible"/>
                                      </p:to>
                                    </p:set>
                                    <p:animEffect transition="in" filter="wipe(left)">
                                      <p:cBhvr>
                                        <p:cTn id="56" dur="500"/>
                                        <p:tgtEl>
                                          <p:spTgt spid="40"/>
                                        </p:tgtEl>
                                      </p:cBhvr>
                                    </p:animEffect>
                                  </p:childTnLst>
                                </p:cTn>
                              </p:par>
                            </p:childTnLst>
                          </p:cTn>
                        </p:par>
                        <p:par>
                          <p:cTn id="57" fill="hold">
                            <p:stCondLst>
                              <p:cond delay="6000"/>
                            </p:stCondLst>
                            <p:childTnLst>
                              <p:par>
                                <p:cTn id="58" presetID="22" presetClass="entr" presetSubtype="8" fill="hold" nodeType="after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wipe(left)">
                                      <p:cBhvr>
                                        <p:cTn id="60" dur="500"/>
                                        <p:tgtEl>
                                          <p:spTgt spid="41"/>
                                        </p:tgtEl>
                                      </p:cBhvr>
                                    </p:animEffect>
                                  </p:childTnLst>
                                </p:cTn>
                              </p:par>
                            </p:childTnLst>
                          </p:cTn>
                        </p:par>
                        <p:par>
                          <p:cTn id="61" fill="hold">
                            <p:stCondLst>
                              <p:cond delay="6500"/>
                            </p:stCondLst>
                            <p:childTnLst>
                              <p:par>
                                <p:cTn id="62" presetID="12" presetClass="entr" presetSubtype="1" fill="hold" grpId="0" nodeType="afterEffect">
                                  <p:stCondLst>
                                    <p:cond delay="0"/>
                                  </p:stCondLst>
                                  <p:childTnLst>
                                    <p:set>
                                      <p:cBhvr>
                                        <p:cTn id="63" dur="1" fill="hold">
                                          <p:stCondLst>
                                            <p:cond delay="0"/>
                                          </p:stCondLst>
                                        </p:cTn>
                                        <p:tgtEl>
                                          <p:spTgt spid="50"/>
                                        </p:tgtEl>
                                        <p:attrNameLst>
                                          <p:attrName>style.visibility</p:attrName>
                                        </p:attrNameLst>
                                      </p:cBhvr>
                                      <p:to>
                                        <p:strVal val="visible"/>
                                      </p:to>
                                    </p:set>
                                    <p:anim calcmode="lin" valueType="num">
                                      <p:cBhvr additive="base">
                                        <p:cTn id="64" dur="500"/>
                                        <p:tgtEl>
                                          <p:spTgt spid="50"/>
                                        </p:tgtEl>
                                        <p:attrNameLst>
                                          <p:attrName>ppt_y</p:attrName>
                                        </p:attrNameLst>
                                      </p:cBhvr>
                                      <p:tavLst>
                                        <p:tav tm="0">
                                          <p:val>
                                            <p:strVal val="#ppt_y-#ppt_h*1.125000"/>
                                          </p:val>
                                        </p:tav>
                                        <p:tav tm="100000">
                                          <p:val>
                                            <p:strVal val="#ppt_y"/>
                                          </p:val>
                                        </p:tav>
                                      </p:tavLst>
                                    </p:anim>
                                    <p:animEffect transition="in" filter="wipe(down)">
                                      <p:cBhvr>
                                        <p:cTn id="65" dur="500"/>
                                        <p:tgtEl>
                                          <p:spTgt spid="50"/>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left)">
                                      <p:cBhvr>
                                        <p:cTn id="69" dur="500"/>
                                        <p:tgtEl>
                                          <p:spTgt spid="31"/>
                                        </p:tgtEl>
                                      </p:cBhvr>
                                    </p:animEffect>
                                  </p:childTnLst>
                                </p:cTn>
                              </p:par>
                            </p:childTnLst>
                          </p:cTn>
                        </p:par>
                        <p:par>
                          <p:cTn id="70" fill="hold">
                            <p:stCondLst>
                              <p:cond delay="7500"/>
                            </p:stCondLst>
                            <p:childTnLst>
                              <p:par>
                                <p:cTn id="71" presetID="22" presetClass="entr" presetSubtype="8" fill="hold" nodeType="afterEffect">
                                  <p:stCondLst>
                                    <p:cond delay="0"/>
                                  </p:stCondLst>
                                  <p:childTnLst>
                                    <p:set>
                                      <p:cBhvr>
                                        <p:cTn id="72" dur="1" fill="hold">
                                          <p:stCondLst>
                                            <p:cond delay="0"/>
                                          </p:stCondLst>
                                        </p:cTn>
                                        <p:tgtEl>
                                          <p:spTgt spid="44"/>
                                        </p:tgtEl>
                                        <p:attrNameLst>
                                          <p:attrName>style.visibility</p:attrName>
                                        </p:attrNameLst>
                                      </p:cBhvr>
                                      <p:to>
                                        <p:strVal val="visible"/>
                                      </p:to>
                                    </p:set>
                                    <p:animEffect transition="in" filter="wipe(left)">
                                      <p:cBhvr>
                                        <p:cTn id="73" dur="500"/>
                                        <p:tgtEl>
                                          <p:spTgt spid="44"/>
                                        </p:tgtEl>
                                      </p:cBhvr>
                                    </p:animEffect>
                                  </p:childTnLst>
                                </p:cTn>
                              </p:par>
                            </p:childTnLst>
                          </p:cTn>
                        </p:par>
                        <p:par>
                          <p:cTn id="74" fill="hold">
                            <p:stCondLst>
                              <p:cond delay="8000"/>
                            </p:stCondLst>
                            <p:childTnLst>
                              <p:par>
                                <p:cTn id="75" presetID="22" presetClass="entr" presetSubtype="8" fill="hold" nodeType="afterEffect">
                                  <p:stCondLst>
                                    <p:cond delay="0"/>
                                  </p:stCondLst>
                                  <p:childTnLst>
                                    <p:set>
                                      <p:cBhvr>
                                        <p:cTn id="76" dur="1" fill="hold">
                                          <p:stCondLst>
                                            <p:cond delay="0"/>
                                          </p:stCondLst>
                                        </p:cTn>
                                        <p:tgtEl>
                                          <p:spTgt spid="45"/>
                                        </p:tgtEl>
                                        <p:attrNameLst>
                                          <p:attrName>style.visibility</p:attrName>
                                        </p:attrNameLst>
                                      </p:cBhvr>
                                      <p:to>
                                        <p:strVal val="visible"/>
                                      </p:to>
                                    </p:set>
                                    <p:animEffect transition="in" filter="wipe(left)">
                                      <p:cBhvr>
                                        <p:cTn id="7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8" grpId="0" animBg="1"/>
      <p:bldP spid="29" grpId="0" animBg="1"/>
      <p:bldP spid="30" grpId="0" animBg="1"/>
      <p:bldP spid="31" grpId="0" animBg="1"/>
      <p:bldP spid="48" grpId="0" animBg="1"/>
      <p:bldP spid="49" grpId="0" animBg="1"/>
      <p:bldP spid="5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3122795" y="3125598"/>
            <a:ext cx="946111" cy="62629"/>
            <a:chOff x="2503408" y="2393265"/>
            <a:chExt cx="1415970" cy="91806"/>
          </a:xfrm>
          <a:solidFill>
            <a:srgbClr val="0070C0"/>
          </a:solidFill>
        </p:grpSpPr>
        <p:cxnSp>
          <p:nvCxnSpPr>
            <p:cNvPr id="35" name="直接连接符 34"/>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6" name="椭圆 35"/>
            <p:cNvSpPr/>
            <p:nvPr/>
          </p:nvSpPr>
          <p:spPr>
            <a:xfrm>
              <a:off x="2503408" y="2393265"/>
              <a:ext cx="91809" cy="9180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grpSp>
        <p:nvGrpSpPr>
          <p:cNvPr id="40" name="组合 21"/>
          <p:cNvGrpSpPr>
            <a:grpSpLocks/>
          </p:cNvGrpSpPr>
          <p:nvPr/>
        </p:nvGrpSpPr>
        <p:grpSpPr bwMode="auto">
          <a:xfrm>
            <a:off x="3847933" y="1668633"/>
            <a:ext cx="1777824" cy="1227511"/>
            <a:chOff x="0" y="0"/>
            <a:chExt cx="2093189" cy="1416774"/>
          </a:xfrm>
          <a:solidFill>
            <a:srgbClr val="00CC66"/>
          </a:solidFill>
        </p:grpSpPr>
        <p:sp>
          <p:nvSpPr>
            <p:cNvPr id="41" name="等腰三角形 22">
              <a:hlinkClick r:id="rId3"/>
            </p:cNvPr>
            <p:cNvSpPr>
              <a:spLocks noChangeArrowheads="1"/>
            </p:cNvSpPr>
            <p:nvPr/>
          </p:nvSpPr>
          <p:spPr bwMode="auto">
            <a:xfrm>
              <a:off x="0" y="0"/>
              <a:ext cx="2093189" cy="1416774"/>
            </a:xfrm>
            <a:prstGeom prst="triangle">
              <a:avLst>
                <a:gd name="adj" fmla="val 50000"/>
              </a:avLst>
            </a:prstGeom>
            <a:solidFill>
              <a:schemeClr val="tx1">
                <a:lumMod val="50000"/>
                <a:lumOff val="50000"/>
              </a:schemeClr>
            </a:solidFill>
            <a:ln w="12700" cap="flat" cmpd="sng">
              <a:solidFill>
                <a:schemeClr val="bg1"/>
              </a:solidFill>
              <a:bevel/>
              <a:headEnd/>
              <a:tailEnd/>
            </a:ln>
          </p:spPr>
          <p:txBody>
            <a:bodyPr anchor="ctr"/>
            <a:lstStyle/>
            <a:p>
              <a:pPr algn="ctr" defTabSz="868489"/>
              <a:endParaRPr lang="zh-CN" altLang="zh-CN" sz="1116">
                <a:solidFill>
                  <a:prstClr val="white"/>
                </a:solidFill>
                <a:latin typeface="宋体" pitchFamily="2" charset="-122"/>
                <a:sym typeface="宋体" pitchFamily="2" charset="-122"/>
              </a:endParaRPr>
            </a:p>
          </p:txBody>
        </p:sp>
        <p:sp>
          <p:nvSpPr>
            <p:cNvPr id="42" name="文本框 23"/>
            <p:cNvSpPr>
              <a:spLocks noChangeArrowheads="1"/>
            </p:cNvSpPr>
            <p:nvPr/>
          </p:nvSpPr>
          <p:spPr bwMode="auto">
            <a:xfrm>
              <a:off x="690638" y="579708"/>
              <a:ext cx="711912" cy="60248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868489"/>
              <a:r>
                <a:rPr lang="en-US" sz="2792" dirty="0">
                  <a:solidFill>
                    <a:prstClr val="white"/>
                  </a:solidFill>
                  <a:latin typeface="微软雅黑" pitchFamily="34" charset="-122"/>
                  <a:ea typeface="微软雅黑" pitchFamily="34" charset="-122"/>
                </a:rPr>
                <a:t>02</a:t>
              </a:r>
              <a:endParaRPr lang="zh-CN" altLang="en-US" sz="2792" dirty="0">
                <a:solidFill>
                  <a:prstClr val="white"/>
                </a:solidFill>
                <a:latin typeface="微软雅黑" pitchFamily="34" charset="-122"/>
                <a:ea typeface="微软雅黑" pitchFamily="34" charset="-122"/>
              </a:endParaRPr>
            </a:p>
          </p:txBody>
        </p:sp>
      </p:grpSp>
      <p:grpSp>
        <p:nvGrpSpPr>
          <p:cNvPr id="43" name="组合 24"/>
          <p:cNvGrpSpPr>
            <a:grpSpLocks/>
          </p:cNvGrpSpPr>
          <p:nvPr/>
        </p:nvGrpSpPr>
        <p:grpSpPr bwMode="auto">
          <a:xfrm>
            <a:off x="3847933" y="2933300"/>
            <a:ext cx="1777824" cy="1227511"/>
            <a:chOff x="0" y="0"/>
            <a:chExt cx="2093189" cy="1416774"/>
          </a:xfrm>
          <a:solidFill>
            <a:srgbClr val="007FDE"/>
          </a:solidFill>
        </p:grpSpPr>
        <p:sp>
          <p:nvSpPr>
            <p:cNvPr id="44" name="等腰三角形 25">
              <a:hlinkClick r:id="rId3"/>
            </p:cNvPr>
            <p:cNvSpPr>
              <a:spLocks noChangeArrowheads="1"/>
            </p:cNvSpPr>
            <p:nvPr/>
          </p:nvSpPr>
          <p:spPr bwMode="auto">
            <a:xfrm flipH="1" flipV="1">
              <a:off x="0" y="0"/>
              <a:ext cx="2093189" cy="1416774"/>
            </a:xfrm>
            <a:prstGeom prst="triangle">
              <a:avLst>
                <a:gd name="adj" fmla="val 50000"/>
              </a:avLst>
            </a:prstGeom>
            <a:solidFill>
              <a:srgbClr val="D60C0C"/>
            </a:solidFill>
            <a:ln w="12700" cap="flat" cmpd="sng">
              <a:solidFill>
                <a:schemeClr val="bg1"/>
              </a:solidFill>
              <a:bevel/>
              <a:headEnd/>
              <a:tailEnd/>
            </a:ln>
          </p:spPr>
          <p:txBody>
            <a:bodyPr anchor="ctr"/>
            <a:lstStyle/>
            <a:p>
              <a:pPr algn="ctr" defTabSz="868489"/>
              <a:endParaRPr lang="zh-CN" altLang="zh-CN" sz="1116">
                <a:solidFill>
                  <a:prstClr val="white"/>
                </a:solidFill>
                <a:latin typeface="宋体" pitchFamily="2" charset="-122"/>
                <a:sym typeface="宋体" pitchFamily="2" charset="-122"/>
              </a:endParaRPr>
            </a:p>
          </p:txBody>
        </p:sp>
        <p:sp>
          <p:nvSpPr>
            <p:cNvPr id="45" name="文本框 26"/>
            <p:cNvSpPr>
              <a:spLocks noChangeArrowheads="1"/>
            </p:cNvSpPr>
            <p:nvPr/>
          </p:nvSpPr>
          <p:spPr bwMode="auto">
            <a:xfrm>
              <a:off x="690638" y="180213"/>
              <a:ext cx="711912" cy="60248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868489"/>
              <a:r>
                <a:rPr lang="en-US" sz="2792" dirty="0">
                  <a:solidFill>
                    <a:prstClr val="white"/>
                  </a:solidFill>
                  <a:latin typeface="微软雅黑" pitchFamily="34" charset="-122"/>
                  <a:ea typeface="微软雅黑" pitchFamily="34" charset="-122"/>
                </a:rPr>
                <a:t>03</a:t>
              </a:r>
              <a:endParaRPr lang="zh-CN" altLang="en-US" sz="2792" dirty="0">
                <a:solidFill>
                  <a:prstClr val="white"/>
                </a:solidFill>
                <a:latin typeface="微软雅黑" pitchFamily="34" charset="-122"/>
                <a:ea typeface="微软雅黑" pitchFamily="34" charset="-122"/>
              </a:endParaRPr>
            </a:p>
          </p:txBody>
        </p:sp>
      </p:grpSp>
      <p:grpSp>
        <p:nvGrpSpPr>
          <p:cNvPr id="46" name="组合 27"/>
          <p:cNvGrpSpPr>
            <a:grpSpLocks/>
          </p:cNvGrpSpPr>
          <p:nvPr/>
        </p:nvGrpSpPr>
        <p:grpSpPr bwMode="auto">
          <a:xfrm>
            <a:off x="4773912" y="2933300"/>
            <a:ext cx="1776476" cy="1227511"/>
            <a:chOff x="0" y="0"/>
            <a:chExt cx="2093189" cy="1416774"/>
          </a:xfrm>
          <a:solidFill>
            <a:srgbClr val="00CC66"/>
          </a:solidFill>
        </p:grpSpPr>
        <p:sp>
          <p:nvSpPr>
            <p:cNvPr id="47" name="等腰三角形 28">
              <a:hlinkClick r:id="rId3"/>
            </p:cNvPr>
            <p:cNvSpPr>
              <a:spLocks noChangeArrowheads="1"/>
            </p:cNvSpPr>
            <p:nvPr/>
          </p:nvSpPr>
          <p:spPr bwMode="auto">
            <a:xfrm>
              <a:off x="0" y="0"/>
              <a:ext cx="2093189" cy="1416774"/>
            </a:xfrm>
            <a:prstGeom prst="triangle">
              <a:avLst>
                <a:gd name="adj" fmla="val 50000"/>
              </a:avLst>
            </a:prstGeom>
            <a:solidFill>
              <a:schemeClr val="tx1">
                <a:lumMod val="50000"/>
                <a:lumOff val="50000"/>
              </a:schemeClr>
            </a:solidFill>
            <a:ln w="12700" cap="flat" cmpd="sng">
              <a:solidFill>
                <a:schemeClr val="bg1"/>
              </a:solidFill>
              <a:bevel/>
              <a:headEnd/>
              <a:tailEnd/>
            </a:ln>
          </p:spPr>
          <p:txBody>
            <a:bodyPr anchor="ctr"/>
            <a:lstStyle/>
            <a:p>
              <a:pPr algn="ctr" defTabSz="868489"/>
              <a:endParaRPr lang="zh-CN" altLang="zh-CN" sz="1116">
                <a:solidFill>
                  <a:prstClr val="white"/>
                </a:solidFill>
                <a:latin typeface="宋体" pitchFamily="2" charset="-122"/>
                <a:sym typeface="宋体" pitchFamily="2" charset="-122"/>
              </a:endParaRPr>
            </a:p>
          </p:txBody>
        </p:sp>
        <p:sp>
          <p:nvSpPr>
            <p:cNvPr id="48" name="文本框 29"/>
            <p:cNvSpPr>
              <a:spLocks noChangeArrowheads="1"/>
            </p:cNvSpPr>
            <p:nvPr/>
          </p:nvSpPr>
          <p:spPr bwMode="auto">
            <a:xfrm>
              <a:off x="713034" y="520297"/>
              <a:ext cx="667122" cy="55630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868489"/>
              <a:r>
                <a:rPr lang="en-US" sz="2532" dirty="0">
                  <a:solidFill>
                    <a:prstClr val="white"/>
                  </a:solidFill>
                  <a:latin typeface="微软雅黑" pitchFamily="34" charset="-122"/>
                  <a:ea typeface="微软雅黑" pitchFamily="34" charset="-122"/>
                </a:rPr>
                <a:t>04</a:t>
              </a:r>
              <a:endParaRPr lang="zh-CN" altLang="en-US" sz="2532" dirty="0">
                <a:solidFill>
                  <a:prstClr val="white"/>
                </a:solidFill>
                <a:latin typeface="微软雅黑" pitchFamily="34" charset="-122"/>
                <a:ea typeface="微软雅黑" pitchFamily="34" charset="-122"/>
              </a:endParaRPr>
            </a:p>
          </p:txBody>
        </p:sp>
      </p:grpSp>
      <p:grpSp>
        <p:nvGrpSpPr>
          <p:cNvPr id="2" name="组合 1"/>
          <p:cNvGrpSpPr/>
          <p:nvPr/>
        </p:nvGrpSpPr>
        <p:grpSpPr>
          <a:xfrm>
            <a:off x="1517543" y="1651305"/>
            <a:ext cx="1396746" cy="987210"/>
            <a:chOff x="3766900" y="4392265"/>
            <a:chExt cx="3793114" cy="2625853"/>
          </a:xfrm>
        </p:grpSpPr>
        <p:sp>
          <p:nvSpPr>
            <p:cNvPr id="49" name="TextBox 48"/>
            <p:cNvSpPr txBox="1"/>
            <p:nvPr/>
          </p:nvSpPr>
          <p:spPr>
            <a:xfrm>
              <a:off x="3766900" y="5510973"/>
              <a:ext cx="3793114" cy="1507145"/>
            </a:xfrm>
            <a:prstGeom prst="rect">
              <a:avLst/>
            </a:prstGeom>
            <a:noFill/>
          </p:spPr>
          <p:txBody>
            <a:bodyPr wrap="square" lIns="59366" tIns="29683" rIns="59366" bIns="29683" rtlCol="0">
              <a:spAutoFit/>
            </a:bodyPr>
            <a:lstStyle/>
            <a:p>
              <a:pPr defTabSz="868489">
                <a:lnSpc>
                  <a:spcPct val="130000"/>
                </a:lnSpc>
              </a:pPr>
              <a:r>
                <a:rPr lang="zh-CN" altLang="en-US" sz="844" dirty="0">
                  <a:solidFill>
                    <a:prstClr val="black">
                      <a:lumMod val="95000"/>
                      <a:lumOff val="5000"/>
                    </a:prstClr>
                  </a:solidFill>
                  <a:latin typeface="微软雅黑" pitchFamily="34" charset="-122"/>
                  <a:ea typeface="微软雅黑" pitchFamily="34" charset="-122"/>
                </a:rPr>
                <a:t>您的内容打在这里，或者通过复制您的文本</a:t>
              </a:r>
              <a:r>
                <a:rPr lang="en-US" altLang="zh-CN" sz="844" dirty="0">
                  <a:solidFill>
                    <a:prstClr val="black">
                      <a:lumMod val="95000"/>
                      <a:lumOff val="5000"/>
                    </a:prstClr>
                  </a:solidFill>
                  <a:latin typeface="微软雅黑" pitchFamily="34" charset="-122"/>
                  <a:ea typeface="微软雅黑" pitchFamily="34" charset="-122"/>
                </a:rPr>
                <a:t>,</a:t>
              </a:r>
              <a:r>
                <a:rPr lang="zh-CN" altLang="en-US" sz="844" dirty="0">
                  <a:solidFill>
                    <a:prstClr val="black">
                      <a:lumMod val="95000"/>
                      <a:lumOff val="5000"/>
                    </a:prstClr>
                  </a:solidFill>
                  <a:latin typeface="微软雅黑" pitchFamily="34" charset="-122"/>
                  <a:ea typeface="微软雅黑" pitchFamily="34" charset="-122"/>
                </a:rPr>
                <a:t>您的内容打在这里，</a:t>
              </a:r>
            </a:p>
          </p:txBody>
        </p:sp>
        <p:grpSp>
          <p:nvGrpSpPr>
            <p:cNvPr id="53" name="组合 52"/>
            <p:cNvGrpSpPr/>
            <p:nvPr/>
          </p:nvGrpSpPr>
          <p:grpSpPr>
            <a:xfrm>
              <a:off x="3783314" y="4392265"/>
              <a:ext cx="2199762" cy="983612"/>
              <a:chOff x="1354515" y="2174815"/>
              <a:chExt cx="1212299" cy="542073"/>
            </a:xfrm>
          </p:grpSpPr>
          <p:sp>
            <p:nvSpPr>
              <p:cNvPr id="54" name="圆角矩形 53"/>
              <p:cNvSpPr/>
              <p:nvPr/>
            </p:nvSpPr>
            <p:spPr>
              <a:xfrm>
                <a:off x="1354515" y="2193726"/>
                <a:ext cx="1100328" cy="523162"/>
              </a:xfrm>
              <a:prstGeom prst="roundRect">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55" name="TextBox 54"/>
              <p:cNvSpPr txBox="1"/>
              <p:nvPr/>
            </p:nvSpPr>
            <p:spPr>
              <a:xfrm>
                <a:off x="1386761" y="2174815"/>
                <a:ext cx="1180053" cy="527199"/>
              </a:xfrm>
              <a:prstGeom prst="rect">
                <a:avLst/>
              </a:prstGeom>
              <a:noFill/>
            </p:spPr>
            <p:txBody>
              <a:bodyPr wrap="square" lIns="59366" tIns="0" rIns="59366" bIns="0" rtlCol="0" anchor="t">
                <a:spAutoFit/>
              </a:bodyPr>
              <a:lstStyle/>
              <a:p>
                <a:pPr defTabSz="868489">
                  <a:lnSpc>
                    <a:spcPct val="150000"/>
                  </a:lnSpc>
                </a:pPr>
                <a:r>
                  <a:rPr lang="zh-CN" altLang="en-US" sz="1558" dirty="0">
                    <a:solidFill>
                      <a:prstClr val="white"/>
                    </a:solidFill>
                    <a:latin typeface="方正黑体_GBK" pitchFamily="65" charset="-122"/>
                    <a:ea typeface="方正黑体_GBK" pitchFamily="65" charset="-122"/>
                    <a:cs typeface="华文黑体" pitchFamily="2" charset="-122"/>
                  </a:rPr>
                  <a:t>方案一</a:t>
                </a:r>
              </a:p>
            </p:txBody>
          </p:sp>
        </p:grpSp>
      </p:grpSp>
      <p:grpSp>
        <p:nvGrpSpPr>
          <p:cNvPr id="5" name="组合 4"/>
          <p:cNvGrpSpPr/>
          <p:nvPr/>
        </p:nvGrpSpPr>
        <p:grpSpPr>
          <a:xfrm>
            <a:off x="5692237" y="1658280"/>
            <a:ext cx="1776216" cy="820854"/>
            <a:chOff x="15104026" y="4410819"/>
            <a:chExt cx="4823631" cy="2183369"/>
          </a:xfrm>
        </p:grpSpPr>
        <p:sp>
          <p:nvSpPr>
            <p:cNvPr id="50" name="TextBox 49"/>
            <p:cNvSpPr txBox="1"/>
            <p:nvPr/>
          </p:nvSpPr>
          <p:spPr>
            <a:xfrm>
              <a:off x="15104026" y="5536273"/>
              <a:ext cx="4823631" cy="1057915"/>
            </a:xfrm>
            <a:prstGeom prst="rect">
              <a:avLst/>
            </a:prstGeom>
            <a:noFill/>
          </p:spPr>
          <p:txBody>
            <a:bodyPr wrap="square" lIns="59366" tIns="29683" rIns="59366" bIns="29683" rtlCol="0">
              <a:spAutoFit/>
            </a:bodyPr>
            <a:lstStyle/>
            <a:p>
              <a:pPr defTabSz="868489">
                <a:lnSpc>
                  <a:spcPct val="130000"/>
                </a:lnSpc>
              </a:pPr>
              <a:r>
                <a:rPr lang="zh-CN" altLang="en-US" sz="844" dirty="0">
                  <a:solidFill>
                    <a:prstClr val="black">
                      <a:lumMod val="95000"/>
                      <a:lumOff val="5000"/>
                    </a:prstClr>
                  </a:solidFill>
                  <a:latin typeface="微软雅黑" pitchFamily="34" charset="-122"/>
                  <a:ea typeface="微软雅黑" pitchFamily="34" charset="-122"/>
                </a:rPr>
                <a:t>您的内容打在这里，或者通过复制您的文本</a:t>
              </a:r>
              <a:r>
                <a:rPr lang="en-US" altLang="zh-CN" sz="844" dirty="0">
                  <a:solidFill>
                    <a:prstClr val="black">
                      <a:lumMod val="95000"/>
                      <a:lumOff val="5000"/>
                    </a:prstClr>
                  </a:solidFill>
                  <a:latin typeface="微软雅黑" pitchFamily="34" charset="-122"/>
                  <a:ea typeface="微软雅黑" pitchFamily="34" charset="-122"/>
                </a:rPr>
                <a:t>,</a:t>
              </a:r>
              <a:r>
                <a:rPr lang="zh-CN" altLang="en-US" sz="844" dirty="0">
                  <a:solidFill>
                    <a:prstClr val="black">
                      <a:lumMod val="95000"/>
                      <a:lumOff val="5000"/>
                    </a:prstClr>
                  </a:solidFill>
                  <a:latin typeface="微软雅黑" pitchFamily="34" charset="-122"/>
                  <a:ea typeface="微软雅黑" pitchFamily="34" charset="-122"/>
                </a:rPr>
                <a:t>您的内容打在这里，</a:t>
              </a:r>
            </a:p>
          </p:txBody>
        </p:sp>
        <p:grpSp>
          <p:nvGrpSpPr>
            <p:cNvPr id="56" name="组合 55"/>
            <p:cNvGrpSpPr/>
            <p:nvPr/>
          </p:nvGrpSpPr>
          <p:grpSpPr>
            <a:xfrm>
              <a:off x="15344539" y="4410819"/>
              <a:ext cx="2216549" cy="965058"/>
              <a:chOff x="7725958" y="2185040"/>
              <a:chExt cx="1221550" cy="531848"/>
            </a:xfrm>
          </p:grpSpPr>
          <p:sp>
            <p:nvSpPr>
              <p:cNvPr id="57" name="圆角矩形 56"/>
              <p:cNvSpPr/>
              <p:nvPr/>
            </p:nvSpPr>
            <p:spPr>
              <a:xfrm>
                <a:off x="7725958" y="2193726"/>
                <a:ext cx="1100328" cy="523162"/>
              </a:xfrm>
              <a:prstGeom prst="roundRect">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58" name="TextBox 57"/>
              <p:cNvSpPr txBox="1"/>
              <p:nvPr/>
            </p:nvSpPr>
            <p:spPr>
              <a:xfrm>
                <a:off x="7767455" y="2185040"/>
                <a:ext cx="1180053" cy="483212"/>
              </a:xfrm>
              <a:prstGeom prst="rect">
                <a:avLst/>
              </a:prstGeom>
              <a:noFill/>
            </p:spPr>
            <p:txBody>
              <a:bodyPr wrap="square" lIns="59366" tIns="0" rIns="59366" bIns="0" rtlCol="0" anchor="t">
                <a:spAutoFit/>
              </a:bodyPr>
              <a:lstStyle/>
              <a:p>
                <a:pPr defTabSz="868489">
                  <a:lnSpc>
                    <a:spcPct val="150000"/>
                  </a:lnSpc>
                </a:pPr>
                <a:r>
                  <a:rPr lang="zh-CN" altLang="en-US" sz="1428" dirty="0">
                    <a:solidFill>
                      <a:prstClr val="white"/>
                    </a:solidFill>
                    <a:latin typeface="方正黑体_GBK" pitchFamily="65" charset="-122"/>
                    <a:ea typeface="方正黑体_GBK" pitchFamily="65" charset="-122"/>
                    <a:cs typeface="华文黑体" pitchFamily="2" charset="-122"/>
                  </a:rPr>
                  <a:t>方案二</a:t>
                </a:r>
              </a:p>
            </p:txBody>
          </p:sp>
        </p:grpSp>
      </p:grpSp>
      <p:grpSp>
        <p:nvGrpSpPr>
          <p:cNvPr id="4" name="组合 3"/>
          <p:cNvGrpSpPr/>
          <p:nvPr/>
        </p:nvGrpSpPr>
        <p:grpSpPr>
          <a:xfrm>
            <a:off x="6561008" y="2955890"/>
            <a:ext cx="1776216" cy="770372"/>
            <a:chOff x="17463330" y="7862298"/>
            <a:chExt cx="4823631" cy="2049094"/>
          </a:xfrm>
        </p:grpSpPr>
        <p:sp>
          <p:nvSpPr>
            <p:cNvPr id="52" name="TextBox 51"/>
            <p:cNvSpPr txBox="1"/>
            <p:nvPr/>
          </p:nvSpPr>
          <p:spPr>
            <a:xfrm>
              <a:off x="17463330" y="8853477"/>
              <a:ext cx="4823631" cy="1057915"/>
            </a:xfrm>
            <a:prstGeom prst="rect">
              <a:avLst/>
            </a:prstGeom>
            <a:noFill/>
          </p:spPr>
          <p:txBody>
            <a:bodyPr wrap="square" lIns="59366" tIns="29683" rIns="59366" bIns="29683" rtlCol="0">
              <a:spAutoFit/>
            </a:bodyPr>
            <a:lstStyle/>
            <a:p>
              <a:pPr defTabSz="868489">
                <a:lnSpc>
                  <a:spcPct val="130000"/>
                </a:lnSpc>
              </a:pPr>
              <a:r>
                <a:rPr lang="zh-CN" altLang="en-US" sz="844" dirty="0">
                  <a:solidFill>
                    <a:prstClr val="black">
                      <a:lumMod val="95000"/>
                      <a:lumOff val="5000"/>
                    </a:prstClr>
                  </a:solidFill>
                  <a:latin typeface="微软雅黑" pitchFamily="34" charset="-122"/>
                  <a:ea typeface="微软雅黑" pitchFamily="34" charset="-122"/>
                </a:rPr>
                <a:t>您的内容打在这里，或者通过复制您的文本</a:t>
              </a:r>
              <a:r>
                <a:rPr lang="en-US" altLang="zh-CN" sz="844" dirty="0">
                  <a:solidFill>
                    <a:prstClr val="black">
                      <a:lumMod val="95000"/>
                      <a:lumOff val="5000"/>
                    </a:prstClr>
                  </a:solidFill>
                  <a:latin typeface="微软雅黑" pitchFamily="34" charset="-122"/>
                  <a:ea typeface="微软雅黑" pitchFamily="34" charset="-122"/>
                </a:rPr>
                <a:t>,</a:t>
              </a:r>
              <a:r>
                <a:rPr lang="zh-CN" altLang="en-US" sz="844" dirty="0">
                  <a:solidFill>
                    <a:prstClr val="black">
                      <a:lumMod val="95000"/>
                      <a:lumOff val="5000"/>
                    </a:prstClr>
                  </a:solidFill>
                  <a:latin typeface="微软雅黑" pitchFamily="34" charset="-122"/>
                  <a:ea typeface="微软雅黑" pitchFamily="34" charset="-122"/>
                </a:rPr>
                <a:t>您的内容打在这里，</a:t>
              </a:r>
            </a:p>
          </p:txBody>
        </p:sp>
        <p:grpSp>
          <p:nvGrpSpPr>
            <p:cNvPr id="59" name="组合 58"/>
            <p:cNvGrpSpPr/>
            <p:nvPr/>
          </p:nvGrpSpPr>
          <p:grpSpPr>
            <a:xfrm>
              <a:off x="17713534" y="7862298"/>
              <a:ext cx="2295980" cy="976684"/>
              <a:chOff x="9031522" y="4087166"/>
              <a:chExt cx="1265325" cy="538255"/>
            </a:xfrm>
          </p:grpSpPr>
          <p:sp>
            <p:nvSpPr>
              <p:cNvPr id="60" name="圆角矩形 59"/>
              <p:cNvSpPr/>
              <p:nvPr/>
            </p:nvSpPr>
            <p:spPr>
              <a:xfrm>
                <a:off x="9031522" y="4102259"/>
                <a:ext cx="1100328" cy="523162"/>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61" name="TextBox 60"/>
              <p:cNvSpPr txBox="1"/>
              <p:nvPr/>
            </p:nvSpPr>
            <p:spPr>
              <a:xfrm>
                <a:off x="9116794" y="4087166"/>
                <a:ext cx="1180053" cy="483212"/>
              </a:xfrm>
              <a:prstGeom prst="rect">
                <a:avLst/>
              </a:prstGeom>
              <a:noFill/>
            </p:spPr>
            <p:txBody>
              <a:bodyPr wrap="square" lIns="59366" tIns="0" rIns="59366" bIns="0" rtlCol="0" anchor="t">
                <a:spAutoFit/>
              </a:bodyPr>
              <a:lstStyle/>
              <a:p>
                <a:pPr defTabSz="868489">
                  <a:lnSpc>
                    <a:spcPct val="150000"/>
                  </a:lnSpc>
                </a:pPr>
                <a:r>
                  <a:rPr lang="zh-CN" altLang="en-US" sz="1428" dirty="0">
                    <a:solidFill>
                      <a:prstClr val="white"/>
                    </a:solidFill>
                    <a:latin typeface="方正黑体_GBK" pitchFamily="65" charset="-122"/>
                    <a:ea typeface="方正黑体_GBK" pitchFamily="65" charset="-122"/>
                    <a:cs typeface="华文黑体" pitchFamily="2" charset="-122"/>
                  </a:rPr>
                  <a:t>方案四</a:t>
                </a:r>
              </a:p>
            </p:txBody>
          </p:sp>
        </p:grpSp>
      </p:grpSp>
      <p:grpSp>
        <p:nvGrpSpPr>
          <p:cNvPr id="3" name="组合 2"/>
          <p:cNvGrpSpPr/>
          <p:nvPr/>
        </p:nvGrpSpPr>
        <p:grpSpPr>
          <a:xfrm>
            <a:off x="2215916" y="2989223"/>
            <a:ext cx="1776216" cy="825097"/>
            <a:chOff x="5663457" y="7950956"/>
            <a:chExt cx="4823631" cy="2194654"/>
          </a:xfrm>
        </p:grpSpPr>
        <p:sp>
          <p:nvSpPr>
            <p:cNvPr id="51" name="TextBox 50"/>
            <p:cNvSpPr txBox="1"/>
            <p:nvPr/>
          </p:nvSpPr>
          <p:spPr>
            <a:xfrm>
              <a:off x="5663457" y="9087696"/>
              <a:ext cx="4823631" cy="1057914"/>
            </a:xfrm>
            <a:prstGeom prst="rect">
              <a:avLst/>
            </a:prstGeom>
            <a:noFill/>
          </p:spPr>
          <p:txBody>
            <a:bodyPr wrap="square" lIns="59366" tIns="29683" rIns="59366" bIns="29683" rtlCol="0">
              <a:spAutoFit/>
            </a:bodyPr>
            <a:lstStyle/>
            <a:p>
              <a:pPr defTabSz="868489">
                <a:lnSpc>
                  <a:spcPct val="130000"/>
                </a:lnSpc>
              </a:pPr>
              <a:r>
                <a:rPr lang="zh-CN" altLang="en-US" sz="844" dirty="0">
                  <a:solidFill>
                    <a:prstClr val="black">
                      <a:lumMod val="95000"/>
                      <a:lumOff val="5000"/>
                    </a:prstClr>
                  </a:solidFill>
                  <a:latin typeface="微软雅黑" pitchFamily="34" charset="-122"/>
                  <a:ea typeface="微软雅黑" pitchFamily="34" charset="-122"/>
                </a:rPr>
                <a:t>您的内容打在这里，或者通过复制您的文本</a:t>
              </a:r>
              <a:r>
                <a:rPr lang="en-US" altLang="zh-CN" sz="844" dirty="0">
                  <a:solidFill>
                    <a:prstClr val="black">
                      <a:lumMod val="95000"/>
                      <a:lumOff val="5000"/>
                    </a:prstClr>
                  </a:solidFill>
                  <a:latin typeface="微软雅黑" pitchFamily="34" charset="-122"/>
                  <a:ea typeface="微软雅黑" pitchFamily="34" charset="-122"/>
                </a:rPr>
                <a:t>,</a:t>
              </a:r>
              <a:r>
                <a:rPr lang="zh-CN" altLang="en-US" sz="844" dirty="0">
                  <a:solidFill>
                    <a:prstClr val="black">
                      <a:lumMod val="95000"/>
                      <a:lumOff val="5000"/>
                    </a:prstClr>
                  </a:solidFill>
                  <a:latin typeface="微软雅黑" pitchFamily="34" charset="-122"/>
                  <a:ea typeface="微软雅黑" pitchFamily="34" charset="-122"/>
                </a:rPr>
                <a:t>您的内容打在这里，</a:t>
              </a:r>
            </a:p>
          </p:txBody>
        </p:sp>
        <p:grpSp>
          <p:nvGrpSpPr>
            <p:cNvPr id="62" name="组合 61"/>
            <p:cNvGrpSpPr/>
            <p:nvPr/>
          </p:nvGrpSpPr>
          <p:grpSpPr>
            <a:xfrm>
              <a:off x="5803741" y="7950956"/>
              <a:ext cx="2300678" cy="983547"/>
              <a:chOff x="2518192" y="4136026"/>
              <a:chExt cx="1267914" cy="542037"/>
            </a:xfrm>
          </p:grpSpPr>
          <p:sp>
            <p:nvSpPr>
              <p:cNvPr id="63" name="圆角矩形 62"/>
              <p:cNvSpPr/>
              <p:nvPr/>
            </p:nvSpPr>
            <p:spPr>
              <a:xfrm>
                <a:off x="2518192" y="4154901"/>
                <a:ext cx="1100328" cy="523162"/>
              </a:xfrm>
              <a:prstGeom prst="roundRect">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64" name="TextBox 63"/>
              <p:cNvSpPr txBox="1"/>
              <p:nvPr/>
            </p:nvSpPr>
            <p:spPr>
              <a:xfrm>
                <a:off x="2606053" y="4136026"/>
                <a:ext cx="1180053" cy="483212"/>
              </a:xfrm>
              <a:prstGeom prst="rect">
                <a:avLst/>
              </a:prstGeom>
              <a:noFill/>
            </p:spPr>
            <p:txBody>
              <a:bodyPr wrap="square" lIns="59366" tIns="0" rIns="59366" bIns="0" rtlCol="0" anchor="t">
                <a:spAutoFit/>
              </a:bodyPr>
              <a:lstStyle/>
              <a:p>
                <a:pPr defTabSz="868489">
                  <a:lnSpc>
                    <a:spcPct val="150000"/>
                  </a:lnSpc>
                </a:pPr>
                <a:r>
                  <a:rPr lang="zh-CN" altLang="en-US" sz="1428" dirty="0">
                    <a:solidFill>
                      <a:prstClr val="white"/>
                    </a:solidFill>
                    <a:latin typeface="方正黑体_GBK" pitchFamily="65" charset="-122"/>
                    <a:ea typeface="方正黑体_GBK" pitchFamily="65" charset="-122"/>
                    <a:cs typeface="华文黑体" pitchFamily="2" charset="-122"/>
                  </a:rPr>
                  <a:t>方案三</a:t>
                </a:r>
              </a:p>
            </p:txBody>
          </p:sp>
        </p:grpSp>
      </p:grpSp>
      <p:sp>
        <p:nvSpPr>
          <p:cNvPr id="66" name="平行四边形 65"/>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r>
              <a:rPr lang="en-US" altLang="zh-CN" sz="1104" dirty="0">
                <a:solidFill>
                  <a:prstClr val="white"/>
                </a:solidFill>
                <a:latin typeface="DIN Mittelschrift Std" pitchFamily="50" charset="0"/>
                <a:cs typeface="Raavi" pitchFamily="34" charset="0"/>
              </a:rPr>
              <a:t>COMPANY</a:t>
            </a:r>
          </a:p>
        </p:txBody>
      </p:sp>
      <p:grpSp>
        <p:nvGrpSpPr>
          <p:cNvPr id="6" name="组合 5"/>
          <p:cNvGrpSpPr/>
          <p:nvPr/>
        </p:nvGrpSpPr>
        <p:grpSpPr>
          <a:xfrm>
            <a:off x="-94756" y="217255"/>
            <a:ext cx="2227316" cy="395543"/>
            <a:chOff x="-611583" y="577868"/>
            <a:chExt cx="6048672" cy="1052097"/>
          </a:xfrm>
        </p:grpSpPr>
        <p:sp>
          <p:nvSpPr>
            <p:cNvPr id="67" name="对角圆角矩形 66"/>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68" name="TextBox 67"/>
            <p:cNvSpPr txBox="1"/>
            <p:nvPr/>
          </p:nvSpPr>
          <p:spPr>
            <a:xfrm>
              <a:off x="1164296" y="773281"/>
              <a:ext cx="3948253" cy="856684"/>
            </a:xfrm>
            <a:prstGeom prst="rect">
              <a:avLst/>
            </a:prstGeom>
            <a:noFill/>
          </p:spPr>
          <p:txBody>
            <a:bodyPr wrap="square" rtlCol="0">
              <a:spAutoFit/>
            </a:bodyPr>
            <a:lstStyle/>
            <a:p>
              <a:pPr algn="ctr" defTabSz="868489"/>
              <a:r>
                <a:rPr lang="zh-CN" altLang="en-US" sz="1493" dirty="0">
                  <a:solidFill>
                    <a:prstClr val="white"/>
                  </a:solidFill>
                  <a:latin typeface="思源黑体 CN Medium" pitchFamily="34" charset="-122"/>
                  <a:ea typeface="思源黑体 CN Medium" pitchFamily="34" charset="-122"/>
                </a:rPr>
                <a:t>解决方案</a:t>
              </a:r>
            </a:p>
          </p:txBody>
        </p:sp>
      </p:grpSp>
      <p:grpSp>
        <p:nvGrpSpPr>
          <p:cNvPr id="69" name="组合 68"/>
          <p:cNvGrpSpPr/>
          <p:nvPr/>
        </p:nvGrpSpPr>
        <p:grpSpPr>
          <a:xfrm>
            <a:off x="5567726" y="3094284"/>
            <a:ext cx="981173" cy="62629"/>
            <a:chOff x="2539779" y="2393265"/>
            <a:chExt cx="1468446" cy="91806"/>
          </a:xfrm>
          <a:solidFill>
            <a:srgbClr val="0070C0"/>
          </a:solidFill>
        </p:grpSpPr>
        <p:cxnSp>
          <p:nvCxnSpPr>
            <p:cNvPr id="70" name="直接连接符 69"/>
            <p:cNvCxnSpPr/>
            <p:nvPr/>
          </p:nvCxnSpPr>
          <p:spPr>
            <a:xfrm>
              <a:off x="2539779" y="2439167"/>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1" name="椭圆 70"/>
            <p:cNvSpPr/>
            <p:nvPr/>
          </p:nvSpPr>
          <p:spPr>
            <a:xfrm>
              <a:off x="3916416" y="2393265"/>
              <a:ext cx="91809" cy="9180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grpSp>
        <p:nvGrpSpPr>
          <p:cNvPr id="72" name="组合 71"/>
          <p:cNvGrpSpPr/>
          <p:nvPr/>
        </p:nvGrpSpPr>
        <p:grpSpPr>
          <a:xfrm>
            <a:off x="4699777" y="1782996"/>
            <a:ext cx="981173" cy="62629"/>
            <a:chOff x="2539779" y="2393265"/>
            <a:chExt cx="1468446" cy="91806"/>
          </a:xfrm>
          <a:solidFill>
            <a:srgbClr val="0070C0"/>
          </a:solidFill>
        </p:grpSpPr>
        <p:cxnSp>
          <p:nvCxnSpPr>
            <p:cNvPr id="73" name="直接连接符 72"/>
            <p:cNvCxnSpPr/>
            <p:nvPr/>
          </p:nvCxnSpPr>
          <p:spPr>
            <a:xfrm>
              <a:off x="2539779" y="2439167"/>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4" name="椭圆 73"/>
            <p:cNvSpPr/>
            <p:nvPr/>
          </p:nvSpPr>
          <p:spPr>
            <a:xfrm>
              <a:off x="3916416" y="2393265"/>
              <a:ext cx="91809" cy="9180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grpSp>
        <p:nvGrpSpPr>
          <p:cNvPr id="75" name="组合 74"/>
          <p:cNvGrpSpPr/>
          <p:nvPr/>
        </p:nvGrpSpPr>
        <p:grpSpPr>
          <a:xfrm>
            <a:off x="2333610" y="1824403"/>
            <a:ext cx="946111" cy="62629"/>
            <a:chOff x="2503408" y="2393265"/>
            <a:chExt cx="1415970" cy="91806"/>
          </a:xfrm>
          <a:solidFill>
            <a:srgbClr val="0070C0"/>
          </a:solidFill>
        </p:grpSpPr>
        <p:cxnSp>
          <p:nvCxnSpPr>
            <p:cNvPr id="76" name="直接连接符 75"/>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7" name="椭圆 76"/>
            <p:cNvSpPr/>
            <p:nvPr/>
          </p:nvSpPr>
          <p:spPr>
            <a:xfrm>
              <a:off x="2503408" y="2393265"/>
              <a:ext cx="91809" cy="9180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grpSp>
        <p:nvGrpSpPr>
          <p:cNvPr id="37" name="组合 18"/>
          <p:cNvGrpSpPr>
            <a:grpSpLocks/>
          </p:cNvGrpSpPr>
          <p:nvPr/>
        </p:nvGrpSpPr>
        <p:grpSpPr bwMode="auto">
          <a:xfrm>
            <a:off x="2923302" y="1668633"/>
            <a:ext cx="1776476" cy="1227511"/>
            <a:chOff x="0" y="0"/>
            <a:chExt cx="2093189" cy="1416774"/>
          </a:xfrm>
          <a:solidFill>
            <a:srgbClr val="007FDE"/>
          </a:solidFill>
        </p:grpSpPr>
        <p:sp>
          <p:nvSpPr>
            <p:cNvPr id="38" name="等腰三角形 19">
              <a:hlinkClick r:id="rId3"/>
            </p:cNvPr>
            <p:cNvSpPr>
              <a:spLocks noChangeArrowheads="1"/>
            </p:cNvSpPr>
            <p:nvPr/>
          </p:nvSpPr>
          <p:spPr bwMode="auto">
            <a:xfrm flipH="1" flipV="1">
              <a:off x="0" y="0"/>
              <a:ext cx="2093189" cy="1416774"/>
            </a:xfrm>
            <a:prstGeom prst="triangle">
              <a:avLst>
                <a:gd name="adj" fmla="val 50000"/>
              </a:avLst>
            </a:prstGeom>
            <a:solidFill>
              <a:srgbClr val="D60C0C"/>
            </a:solidFill>
            <a:ln w="12700" cap="flat" cmpd="sng">
              <a:solidFill>
                <a:schemeClr val="bg1"/>
              </a:solidFill>
              <a:bevel/>
              <a:headEnd/>
              <a:tailEnd/>
            </a:ln>
          </p:spPr>
          <p:txBody>
            <a:bodyPr anchor="ctr"/>
            <a:lstStyle/>
            <a:p>
              <a:pPr algn="ctr" defTabSz="868489"/>
              <a:endParaRPr lang="zh-CN" altLang="zh-CN" sz="1116">
                <a:solidFill>
                  <a:prstClr val="white"/>
                </a:solidFill>
                <a:latin typeface="宋体" pitchFamily="2" charset="-122"/>
                <a:sym typeface="宋体" pitchFamily="2" charset="-122"/>
              </a:endParaRPr>
            </a:p>
          </p:txBody>
        </p:sp>
        <p:sp>
          <p:nvSpPr>
            <p:cNvPr id="39" name="文本框 20"/>
            <p:cNvSpPr>
              <a:spLocks noChangeArrowheads="1"/>
            </p:cNvSpPr>
            <p:nvPr/>
          </p:nvSpPr>
          <p:spPr bwMode="auto">
            <a:xfrm>
              <a:off x="687897" y="122472"/>
              <a:ext cx="712453" cy="60248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868489"/>
              <a:r>
                <a:rPr lang="en-US" sz="2792" dirty="0">
                  <a:solidFill>
                    <a:prstClr val="white"/>
                  </a:solidFill>
                  <a:latin typeface="微软雅黑" pitchFamily="34" charset="-122"/>
                  <a:ea typeface="微软雅黑" pitchFamily="34" charset="-122"/>
                </a:rPr>
                <a:t>01</a:t>
              </a:r>
              <a:endParaRPr lang="zh-CN" altLang="en-US" sz="2792" dirty="0">
                <a:solidFill>
                  <a:prstClr val="white"/>
                </a:solidFill>
                <a:latin typeface="微软雅黑" pitchFamily="34" charset="-122"/>
                <a:ea typeface="微软雅黑" pitchFamily="34" charset="-122"/>
              </a:endParaRPr>
            </a:p>
          </p:txBody>
        </p:sp>
      </p:grpSp>
    </p:spTree>
    <p:extLst>
      <p:ext uri="{BB962C8B-B14F-4D97-AF65-F5344CB8AC3E}">
        <p14:creationId xmlns:p14="http://schemas.microsoft.com/office/powerpoint/2010/main" val="97240743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0-#ppt_w/2"/>
                                          </p:val>
                                        </p:tav>
                                        <p:tav tm="100000">
                                          <p:val>
                                            <p:strVal val="#ppt_x"/>
                                          </p:val>
                                        </p:tav>
                                      </p:tavLst>
                                    </p:anim>
                                    <p:anim calcmode="lin" valueType="num">
                                      <p:cBhvr additive="base">
                                        <p:cTn id="13" dur="500" fill="hold"/>
                                        <p:tgtEl>
                                          <p:spTgt spid="6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500" fill="hold"/>
                                        <p:tgtEl>
                                          <p:spTgt spid="37"/>
                                        </p:tgtEl>
                                        <p:attrNameLst>
                                          <p:attrName>ppt_x</p:attrName>
                                        </p:attrNameLst>
                                      </p:cBhvr>
                                      <p:tavLst>
                                        <p:tav tm="0">
                                          <p:val>
                                            <p:strVal val="#ppt_x"/>
                                          </p:val>
                                        </p:tav>
                                        <p:tav tm="100000">
                                          <p:val>
                                            <p:strVal val="#ppt_x"/>
                                          </p:val>
                                        </p:tav>
                                      </p:tavLst>
                                    </p:anim>
                                    <p:anim calcmode="lin" valueType="num">
                                      <p:cBhvr additive="base">
                                        <p:cTn id="18" dur="5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additive="base">
                                        <p:cTn id="22" dur="500" fill="hold"/>
                                        <p:tgtEl>
                                          <p:spTgt spid="40"/>
                                        </p:tgtEl>
                                        <p:attrNameLst>
                                          <p:attrName>ppt_x</p:attrName>
                                        </p:attrNameLst>
                                      </p:cBhvr>
                                      <p:tavLst>
                                        <p:tav tm="0">
                                          <p:val>
                                            <p:strVal val="#ppt_x"/>
                                          </p:val>
                                        </p:tav>
                                        <p:tav tm="100000">
                                          <p:val>
                                            <p:strVal val="#ppt_x"/>
                                          </p:val>
                                        </p:tav>
                                      </p:tavLst>
                                    </p:anim>
                                    <p:anim calcmode="lin" valueType="num">
                                      <p:cBhvr additive="base">
                                        <p:cTn id="23" dur="500" fill="hold"/>
                                        <p:tgtEl>
                                          <p:spTgt spid="4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ppt_x"/>
                                          </p:val>
                                        </p:tav>
                                        <p:tav tm="100000">
                                          <p:val>
                                            <p:strVal val="#ppt_x"/>
                                          </p:val>
                                        </p:tav>
                                      </p:tavLst>
                                    </p:anim>
                                    <p:anim calcmode="lin" valueType="num">
                                      <p:cBhvr additive="base">
                                        <p:cTn id="28" dur="500" fill="hold"/>
                                        <p:tgtEl>
                                          <p:spTgt spid="43"/>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fill="hold" nodeType="after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additive="base">
                                        <p:cTn id="32" dur="500" fill="hold"/>
                                        <p:tgtEl>
                                          <p:spTgt spid="46"/>
                                        </p:tgtEl>
                                        <p:attrNameLst>
                                          <p:attrName>ppt_x</p:attrName>
                                        </p:attrNameLst>
                                      </p:cBhvr>
                                      <p:tavLst>
                                        <p:tav tm="0">
                                          <p:val>
                                            <p:strVal val="#ppt_x"/>
                                          </p:val>
                                        </p:tav>
                                        <p:tav tm="100000">
                                          <p:val>
                                            <p:strVal val="#ppt_x"/>
                                          </p:val>
                                        </p:tav>
                                      </p:tavLst>
                                    </p:anim>
                                    <p:anim calcmode="lin" valueType="num">
                                      <p:cBhvr additive="base">
                                        <p:cTn id="33" dur="500" fill="hold"/>
                                        <p:tgtEl>
                                          <p:spTgt spid="46"/>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2" presetClass="entr" presetSubtype="2" fill="hold"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wipe(right)">
                                      <p:cBhvr>
                                        <p:cTn id="37" dur="500"/>
                                        <p:tgtEl>
                                          <p:spTgt spid="75"/>
                                        </p:tgtEl>
                                      </p:cBhvr>
                                    </p:animEffect>
                                  </p:childTnLst>
                                </p:cTn>
                              </p:par>
                              <p:par>
                                <p:cTn id="38" presetID="22" presetClass="entr" presetSubtype="2" fill="hold" nodeType="with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wipe(right)">
                                      <p:cBhvr>
                                        <p:cTn id="40" dur="500"/>
                                        <p:tgtEl>
                                          <p:spTgt spid="34"/>
                                        </p:tgtEl>
                                      </p:cBhvr>
                                    </p:animEffect>
                                  </p:childTnLst>
                                </p:cTn>
                              </p:par>
                              <p:par>
                                <p:cTn id="41" presetID="22" presetClass="entr" presetSubtype="8" fill="hold" nodeType="with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wipe(left)">
                                      <p:cBhvr>
                                        <p:cTn id="43" dur="500"/>
                                        <p:tgtEl>
                                          <p:spTgt spid="72"/>
                                        </p:tgtEl>
                                      </p:cBhvr>
                                    </p:animEffect>
                                  </p:childTnLst>
                                </p:cTn>
                              </p:par>
                              <p:par>
                                <p:cTn id="44" presetID="22" presetClass="entr" presetSubtype="8" fill="hold" nodeType="withEffect">
                                  <p:stCondLst>
                                    <p:cond delay="0"/>
                                  </p:stCondLst>
                                  <p:childTnLst>
                                    <p:set>
                                      <p:cBhvr>
                                        <p:cTn id="45" dur="1" fill="hold">
                                          <p:stCondLst>
                                            <p:cond delay="0"/>
                                          </p:stCondLst>
                                        </p:cTn>
                                        <p:tgtEl>
                                          <p:spTgt spid="69"/>
                                        </p:tgtEl>
                                        <p:attrNameLst>
                                          <p:attrName>style.visibility</p:attrName>
                                        </p:attrNameLst>
                                      </p:cBhvr>
                                      <p:to>
                                        <p:strVal val="visible"/>
                                      </p:to>
                                    </p:set>
                                    <p:animEffect transition="in" filter="wipe(left)">
                                      <p:cBhvr>
                                        <p:cTn id="46" dur="500"/>
                                        <p:tgtEl>
                                          <p:spTgt spid="69"/>
                                        </p:tgtEl>
                                      </p:cBhvr>
                                    </p:animEffect>
                                  </p:childTnLst>
                                </p:cTn>
                              </p:par>
                            </p:childTnLst>
                          </p:cTn>
                        </p:par>
                        <p:par>
                          <p:cTn id="47" fill="hold">
                            <p:stCondLst>
                              <p:cond delay="3500"/>
                            </p:stCondLst>
                            <p:childTnLst>
                              <p:par>
                                <p:cTn id="48" presetID="12" presetClass="entr" presetSubtype="8" fill="hold" nodeType="afterEffect">
                                  <p:stCondLst>
                                    <p:cond delay="0"/>
                                  </p:stCondLst>
                                  <p:childTnLst>
                                    <p:set>
                                      <p:cBhvr>
                                        <p:cTn id="49" dur="1" fill="hold">
                                          <p:stCondLst>
                                            <p:cond delay="0"/>
                                          </p:stCondLst>
                                        </p:cTn>
                                        <p:tgtEl>
                                          <p:spTgt spid="2"/>
                                        </p:tgtEl>
                                        <p:attrNameLst>
                                          <p:attrName>style.visibility</p:attrName>
                                        </p:attrNameLst>
                                      </p:cBhvr>
                                      <p:to>
                                        <p:strVal val="visible"/>
                                      </p:to>
                                    </p:set>
                                    <p:anim calcmode="lin" valueType="num">
                                      <p:cBhvr additive="base">
                                        <p:cTn id="50" dur="500"/>
                                        <p:tgtEl>
                                          <p:spTgt spid="2"/>
                                        </p:tgtEl>
                                        <p:attrNameLst>
                                          <p:attrName>ppt_x</p:attrName>
                                        </p:attrNameLst>
                                      </p:cBhvr>
                                      <p:tavLst>
                                        <p:tav tm="0">
                                          <p:val>
                                            <p:strVal val="#ppt_x-#ppt_w*1.125000"/>
                                          </p:val>
                                        </p:tav>
                                        <p:tav tm="100000">
                                          <p:val>
                                            <p:strVal val="#ppt_x"/>
                                          </p:val>
                                        </p:tav>
                                      </p:tavLst>
                                    </p:anim>
                                    <p:animEffect transition="in" filter="wipe(right)">
                                      <p:cBhvr>
                                        <p:cTn id="51" dur="500"/>
                                        <p:tgtEl>
                                          <p:spTgt spid="2"/>
                                        </p:tgtEl>
                                      </p:cBhvr>
                                    </p:animEffect>
                                  </p:childTnLst>
                                </p:cTn>
                              </p:par>
                              <p:par>
                                <p:cTn id="52" presetID="12" presetClass="entr" presetSubtype="8" fill="hold" nodeType="withEffect">
                                  <p:stCondLst>
                                    <p:cond delay="0"/>
                                  </p:stCondLst>
                                  <p:childTnLst>
                                    <p:set>
                                      <p:cBhvr>
                                        <p:cTn id="53" dur="1" fill="hold">
                                          <p:stCondLst>
                                            <p:cond delay="0"/>
                                          </p:stCondLst>
                                        </p:cTn>
                                        <p:tgtEl>
                                          <p:spTgt spid="3"/>
                                        </p:tgtEl>
                                        <p:attrNameLst>
                                          <p:attrName>style.visibility</p:attrName>
                                        </p:attrNameLst>
                                      </p:cBhvr>
                                      <p:to>
                                        <p:strVal val="visible"/>
                                      </p:to>
                                    </p:set>
                                    <p:anim calcmode="lin" valueType="num">
                                      <p:cBhvr additive="base">
                                        <p:cTn id="54" dur="500"/>
                                        <p:tgtEl>
                                          <p:spTgt spid="3"/>
                                        </p:tgtEl>
                                        <p:attrNameLst>
                                          <p:attrName>ppt_x</p:attrName>
                                        </p:attrNameLst>
                                      </p:cBhvr>
                                      <p:tavLst>
                                        <p:tav tm="0">
                                          <p:val>
                                            <p:strVal val="#ppt_x-#ppt_w*1.125000"/>
                                          </p:val>
                                        </p:tav>
                                        <p:tav tm="100000">
                                          <p:val>
                                            <p:strVal val="#ppt_x"/>
                                          </p:val>
                                        </p:tav>
                                      </p:tavLst>
                                    </p:anim>
                                    <p:animEffect transition="in" filter="wipe(right)">
                                      <p:cBhvr>
                                        <p:cTn id="55" dur="500"/>
                                        <p:tgtEl>
                                          <p:spTgt spid="3"/>
                                        </p:tgtEl>
                                      </p:cBhvr>
                                    </p:animEffect>
                                  </p:childTnLst>
                                </p:cTn>
                              </p:par>
                              <p:par>
                                <p:cTn id="56" presetID="12" presetClass="entr" presetSubtype="2" fill="hold" nodeType="withEffect">
                                  <p:stCondLst>
                                    <p:cond delay="0"/>
                                  </p:stCondLst>
                                  <p:childTnLst>
                                    <p:set>
                                      <p:cBhvr>
                                        <p:cTn id="57" dur="1" fill="hold">
                                          <p:stCondLst>
                                            <p:cond delay="0"/>
                                          </p:stCondLst>
                                        </p:cTn>
                                        <p:tgtEl>
                                          <p:spTgt spid="5"/>
                                        </p:tgtEl>
                                        <p:attrNameLst>
                                          <p:attrName>style.visibility</p:attrName>
                                        </p:attrNameLst>
                                      </p:cBhvr>
                                      <p:to>
                                        <p:strVal val="visible"/>
                                      </p:to>
                                    </p:set>
                                    <p:anim calcmode="lin" valueType="num">
                                      <p:cBhvr additive="base">
                                        <p:cTn id="58" dur="500"/>
                                        <p:tgtEl>
                                          <p:spTgt spid="5"/>
                                        </p:tgtEl>
                                        <p:attrNameLst>
                                          <p:attrName>ppt_x</p:attrName>
                                        </p:attrNameLst>
                                      </p:cBhvr>
                                      <p:tavLst>
                                        <p:tav tm="0">
                                          <p:val>
                                            <p:strVal val="#ppt_x+#ppt_w*1.125000"/>
                                          </p:val>
                                        </p:tav>
                                        <p:tav tm="100000">
                                          <p:val>
                                            <p:strVal val="#ppt_x"/>
                                          </p:val>
                                        </p:tav>
                                      </p:tavLst>
                                    </p:anim>
                                    <p:animEffect transition="in" filter="wipe(left)">
                                      <p:cBhvr>
                                        <p:cTn id="59" dur="500"/>
                                        <p:tgtEl>
                                          <p:spTgt spid="5"/>
                                        </p:tgtEl>
                                      </p:cBhvr>
                                    </p:animEffect>
                                  </p:childTnLst>
                                </p:cTn>
                              </p:par>
                              <p:par>
                                <p:cTn id="60" presetID="12" presetClass="entr" presetSubtype="2" fill="hold" nodeType="withEffect">
                                  <p:stCondLst>
                                    <p:cond delay="0"/>
                                  </p:stCondLst>
                                  <p:childTnLst>
                                    <p:set>
                                      <p:cBhvr>
                                        <p:cTn id="61" dur="1" fill="hold">
                                          <p:stCondLst>
                                            <p:cond delay="0"/>
                                          </p:stCondLst>
                                        </p:cTn>
                                        <p:tgtEl>
                                          <p:spTgt spid="4"/>
                                        </p:tgtEl>
                                        <p:attrNameLst>
                                          <p:attrName>style.visibility</p:attrName>
                                        </p:attrNameLst>
                                      </p:cBhvr>
                                      <p:to>
                                        <p:strVal val="visible"/>
                                      </p:to>
                                    </p:set>
                                    <p:anim calcmode="lin" valueType="num">
                                      <p:cBhvr additive="base">
                                        <p:cTn id="62" dur="500"/>
                                        <p:tgtEl>
                                          <p:spTgt spid="4"/>
                                        </p:tgtEl>
                                        <p:attrNameLst>
                                          <p:attrName>ppt_x</p:attrName>
                                        </p:attrNameLst>
                                      </p:cBhvr>
                                      <p:tavLst>
                                        <p:tav tm="0">
                                          <p:val>
                                            <p:strVal val="#ppt_x+#ppt_w*1.125000"/>
                                          </p:val>
                                        </p:tav>
                                        <p:tav tm="100000">
                                          <p:val>
                                            <p:strVal val="#ppt_x"/>
                                          </p:val>
                                        </p:tav>
                                      </p:tavLst>
                                    </p:anim>
                                    <p:animEffect transition="in" filter="wipe(left)">
                                      <p:cBhvr>
                                        <p:cTn id="6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11"/>
          <p:cNvSpPr>
            <a:spLocks/>
          </p:cNvSpPr>
          <p:nvPr/>
        </p:nvSpPr>
        <p:spPr bwMode="auto">
          <a:xfrm>
            <a:off x="276466" y="1"/>
            <a:ext cx="4183365" cy="5144004"/>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gradFill flip="none" rotWithShape="1">
            <a:gsLst>
              <a:gs pos="100000">
                <a:srgbClr val="B70808"/>
              </a:gs>
              <a:gs pos="0">
                <a:srgbClr val="E00E0E"/>
              </a:gs>
            </a:gsLst>
            <a:path path="shape">
              <a:fillToRect l="50000" t="50000" r="50000" b="50000"/>
            </a:path>
            <a:tileRect/>
          </a:gra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32227" tIns="16114" rIns="32227" bIns="16114" numCol="1" anchor="t" anchorCtr="0" compatLnSpc="1">
            <a:prstTxWarp prst="textNoShape">
              <a:avLst/>
            </a:prstTxWarp>
          </a:bodyPr>
          <a:lstStyle/>
          <a:p>
            <a:pPr defTabSz="868489"/>
            <a:endParaRPr lang="zh-CN" altLang="en-US" sz="1116">
              <a:solidFill>
                <a:prstClr val="black"/>
              </a:solidFill>
            </a:endParaRPr>
          </a:p>
        </p:txBody>
      </p:sp>
      <p:sp>
        <p:nvSpPr>
          <p:cNvPr id="30" name="Freeform 11"/>
          <p:cNvSpPr>
            <a:spLocks/>
          </p:cNvSpPr>
          <p:nvPr/>
        </p:nvSpPr>
        <p:spPr bwMode="auto">
          <a:xfrm rot="549104">
            <a:off x="2914626" y="3384286"/>
            <a:ext cx="456629" cy="928990"/>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rgbClr val="FFC000"/>
          </a:solidFill>
          <a:ln>
            <a:noFill/>
          </a:ln>
          <a:extLst/>
        </p:spPr>
        <p:txBody>
          <a:bodyPr vert="horz" wrap="square" lIns="32227" tIns="16114" rIns="32227" bIns="16114" numCol="1" anchor="t" anchorCtr="0" compatLnSpc="1">
            <a:prstTxWarp prst="textNoShape">
              <a:avLst/>
            </a:prstTxWarp>
          </a:bodyPr>
          <a:lstStyle/>
          <a:p>
            <a:pPr defTabSz="868489"/>
            <a:endParaRPr lang="zh-CN" altLang="en-US" sz="1116">
              <a:solidFill>
                <a:prstClr val="black"/>
              </a:solidFill>
            </a:endParaRPr>
          </a:p>
        </p:txBody>
      </p:sp>
      <p:sp>
        <p:nvSpPr>
          <p:cNvPr id="45" name="TextBox 44"/>
          <p:cNvSpPr txBox="1"/>
          <p:nvPr/>
        </p:nvSpPr>
        <p:spPr>
          <a:xfrm>
            <a:off x="1843638" y="1550405"/>
            <a:ext cx="1782797" cy="422201"/>
          </a:xfrm>
          <a:prstGeom prst="rect">
            <a:avLst/>
          </a:prstGeom>
          <a:noFill/>
        </p:spPr>
        <p:txBody>
          <a:bodyPr wrap="square" lIns="32227" tIns="16114" rIns="32227" bIns="16114" rtlCol="0">
            <a:spAutoFit/>
          </a:bodyPr>
          <a:lstStyle/>
          <a:p>
            <a:pPr defTabSz="868489"/>
            <a:r>
              <a:rPr lang="zh-CN" altLang="en-US" sz="2532" dirty="0">
                <a:solidFill>
                  <a:prstClr val="white"/>
                </a:solidFill>
                <a:latin typeface="思源黑体 CN Bold" pitchFamily="34" charset="-122"/>
                <a:ea typeface="思源黑体 CN Bold" pitchFamily="34" charset="-122"/>
              </a:rPr>
              <a:t>产品运营</a:t>
            </a:r>
          </a:p>
        </p:txBody>
      </p:sp>
      <p:sp>
        <p:nvSpPr>
          <p:cNvPr id="46" name="TextBox 45"/>
          <p:cNvSpPr txBox="1"/>
          <p:nvPr/>
        </p:nvSpPr>
        <p:spPr>
          <a:xfrm>
            <a:off x="1892323" y="1245730"/>
            <a:ext cx="1883259" cy="204256"/>
          </a:xfrm>
          <a:prstGeom prst="rect">
            <a:avLst/>
          </a:prstGeom>
          <a:noFill/>
        </p:spPr>
        <p:txBody>
          <a:bodyPr wrap="square" lIns="32227" tIns="16114" rIns="32227" bIns="16114" rtlCol="0">
            <a:spAutoFit/>
          </a:bodyPr>
          <a:lstStyle/>
          <a:p>
            <a:pPr defTabSz="868489"/>
            <a:r>
              <a:rPr lang="en-US" altLang="zh-CN" sz="1116" dirty="0">
                <a:solidFill>
                  <a:prstClr val="white"/>
                </a:solidFill>
                <a:latin typeface="思源黑体 CN Regular" pitchFamily="34" charset="-122"/>
                <a:ea typeface="思源黑体 CN Regular" pitchFamily="34" charset="-122"/>
                <a:cs typeface="Microsoft Himalaya" panose="01010100010101010101" pitchFamily="2" charset="0"/>
              </a:rPr>
              <a:t>COMPANY TEAM</a:t>
            </a:r>
            <a:endParaRPr lang="zh-CN" altLang="en-US" sz="1116" dirty="0">
              <a:solidFill>
                <a:prstClr val="white"/>
              </a:solidFill>
              <a:latin typeface="思源黑体 CN Regular" pitchFamily="34" charset="-122"/>
              <a:ea typeface="思源黑体 CN Regular" pitchFamily="34" charset="-122"/>
              <a:cs typeface="Microsoft Himalaya" panose="01010100010101010101" pitchFamily="2" charset="0"/>
            </a:endParaRPr>
          </a:p>
        </p:txBody>
      </p:sp>
      <p:grpSp>
        <p:nvGrpSpPr>
          <p:cNvPr id="2" name="组合 1"/>
          <p:cNvGrpSpPr/>
          <p:nvPr/>
        </p:nvGrpSpPr>
        <p:grpSpPr>
          <a:xfrm>
            <a:off x="5510236" y="2700006"/>
            <a:ext cx="1972293" cy="343522"/>
            <a:chOff x="14609773" y="7181693"/>
            <a:chExt cx="5356112" cy="913728"/>
          </a:xfrm>
        </p:grpSpPr>
        <p:sp>
          <p:nvSpPr>
            <p:cNvPr id="6" name="圆角矩形 5"/>
            <p:cNvSpPr/>
            <p:nvPr/>
          </p:nvSpPr>
          <p:spPr>
            <a:xfrm>
              <a:off x="14609773" y="7181693"/>
              <a:ext cx="5356112" cy="857027"/>
            </a:xfrm>
            <a:prstGeom prst="roundRect">
              <a:avLst/>
            </a:prstGeom>
            <a:gradFill>
              <a:gsLst>
                <a:gs pos="0">
                  <a:srgbClr val="FF0000"/>
                </a:gs>
                <a:gs pos="100000">
                  <a:srgbClr val="C00000"/>
                </a:gs>
              </a:gsLst>
              <a:lin ang="5400000" scaled="0"/>
            </a:gradFill>
            <a:ln w="60325">
              <a:solidFill>
                <a:schemeClr val="bg1"/>
              </a:solidFill>
            </a:ln>
            <a:effectLst>
              <a:outerShdw blurRad="266700" dist="114300" dir="534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48" name="TextBox 47"/>
            <p:cNvSpPr txBox="1"/>
            <p:nvPr/>
          </p:nvSpPr>
          <p:spPr>
            <a:xfrm>
              <a:off x="15357369" y="7212130"/>
              <a:ext cx="4608513" cy="883291"/>
            </a:xfrm>
            <a:prstGeom prst="rect">
              <a:avLst/>
            </a:prstGeom>
            <a:noFill/>
          </p:spPr>
          <p:txBody>
            <a:bodyPr wrap="square" rtlCol="0">
              <a:spAutoFit/>
            </a:bodyPr>
            <a:lstStyle/>
            <a:p>
              <a:pPr defTabSz="868489"/>
              <a:r>
                <a:rPr lang="zh-CN" altLang="en-US" sz="1558" dirty="0">
                  <a:solidFill>
                    <a:prstClr val="white"/>
                  </a:solidFill>
                  <a:latin typeface="思源黑体 CN Bold" pitchFamily="34" charset="-122"/>
                  <a:ea typeface="思源黑体 CN Bold" pitchFamily="34" charset="-122"/>
                </a:rPr>
                <a:t>产品运营及推广</a:t>
              </a:r>
            </a:p>
          </p:txBody>
        </p:sp>
      </p:grpSp>
      <p:pic>
        <p:nvPicPr>
          <p:cNvPr id="52" name="图片 5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84901" y="600474"/>
            <a:ext cx="2787790" cy="1899863"/>
          </a:xfrm>
          <a:prstGeom prst="rect">
            <a:avLst/>
          </a:prstGeom>
        </p:spPr>
      </p:pic>
      <p:grpSp>
        <p:nvGrpSpPr>
          <p:cNvPr id="3" name="组合 2"/>
          <p:cNvGrpSpPr/>
          <p:nvPr/>
        </p:nvGrpSpPr>
        <p:grpSpPr>
          <a:xfrm>
            <a:off x="5483227" y="3326872"/>
            <a:ext cx="1011733" cy="292259"/>
            <a:chOff x="14536417" y="8849072"/>
            <a:chExt cx="2747539" cy="777374"/>
          </a:xfrm>
        </p:grpSpPr>
        <p:sp>
          <p:nvSpPr>
            <p:cNvPr id="20" name="TextBox 19"/>
            <p:cNvSpPr txBox="1"/>
            <p:nvPr/>
          </p:nvSpPr>
          <p:spPr>
            <a:xfrm>
              <a:off x="14971517" y="8849072"/>
              <a:ext cx="2312439" cy="777374"/>
            </a:xfrm>
            <a:prstGeom prst="rect">
              <a:avLst/>
            </a:prstGeom>
            <a:noFill/>
          </p:spPr>
          <p:txBody>
            <a:bodyPr wrap="none" rtlCol="0">
              <a:spAutoFit/>
            </a:bodyPr>
            <a:lstStyle/>
            <a:p>
              <a:pPr defTabSz="868489"/>
              <a:r>
                <a:rPr lang="zh-CN" altLang="en-US" sz="1299" dirty="0">
                  <a:solidFill>
                    <a:prstClr val="black">
                      <a:lumMod val="65000"/>
                      <a:lumOff val="35000"/>
                    </a:prstClr>
                  </a:solidFill>
                  <a:latin typeface="思源黑体 CN Medium" pitchFamily="34" charset="-122"/>
                  <a:ea typeface="思源黑体 CN Medium" pitchFamily="34" charset="-122"/>
                </a:rPr>
                <a:t>产品概述</a:t>
              </a:r>
            </a:p>
          </p:txBody>
        </p:sp>
        <p:sp>
          <p:nvSpPr>
            <p:cNvPr id="61" name="直角三角形 60"/>
            <p:cNvSpPr/>
            <p:nvPr/>
          </p:nvSpPr>
          <p:spPr>
            <a:xfrm rot="13500000">
              <a:off x="14536417" y="8995155"/>
              <a:ext cx="332948" cy="332948"/>
            </a:xfrm>
            <a:prstGeom prst="rtTriangle">
              <a:avLst/>
            </a:prstGeom>
            <a:gradFill>
              <a:gsLst>
                <a:gs pos="100000">
                  <a:srgbClr val="B70808"/>
                </a:gs>
                <a:gs pos="0">
                  <a:srgbClr val="E00E0E"/>
                </a:gs>
              </a:gsLst>
              <a:path path="shap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grpSp>
        <p:nvGrpSpPr>
          <p:cNvPr id="5" name="组合 4"/>
          <p:cNvGrpSpPr/>
          <p:nvPr/>
        </p:nvGrpSpPr>
        <p:grpSpPr>
          <a:xfrm>
            <a:off x="5483227" y="3747658"/>
            <a:ext cx="1011733" cy="292259"/>
            <a:chOff x="14536417" y="9968300"/>
            <a:chExt cx="2747539" cy="777371"/>
          </a:xfrm>
        </p:grpSpPr>
        <p:sp>
          <p:nvSpPr>
            <p:cNvPr id="39" name="TextBox 38"/>
            <p:cNvSpPr txBox="1"/>
            <p:nvPr/>
          </p:nvSpPr>
          <p:spPr>
            <a:xfrm>
              <a:off x="14971517" y="9968300"/>
              <a:ext cx="2312439" cy="777371"/>
            </a:xfrm>
            <a:prstGeom prst="rect">
              <a:avLst/>
            </a:prstGeom>
            <a:noFill/>
          </p:spPr>
          <p:txBody>
            <a:bodyPr wrap="none" rtlCol="0">
              <a:spAutoFit/>
            </a:bodyPr>
            <a:lstStyle/>
            <a:p>
              <a:pPr defTabSz="868489"/>
              <a:r>
                <a:rPr lang="zh-CN" altLang="en-US" sz="1299" dirty="0">
                  <a:solidFill>
                    <a:prstClr val="black">
                      <a:lumMod val="65000"/>
                      <a:lumOff val="35000"/>
                    </a:prstClr>
                  </a:solidFill>
                  <a:latin typeface="思源黑体 CN Medium" pitchFamily="34" charset="-122"/>
                  <a:ea typeface="思源黑体 CN Medium" pitchFamily="34" charset="-122"/>
                </a:rPr>
                <a:t>产品形式</a:t>
              </a:r>
            </a:p>
          </p:txBody>
        </p:sp>
        <p:sp>
          <p:nvSpPr>
            <p:cNvPr id="62" name="直角三角形 61"/>
            <p:cNvSpPr/>
            <p:nvPr/>
          </p:nvSpPr>
          <p:spPr>
            <a:xfrm rot="13500000">
              <a:off x="14536417" y="10175513"/>
              <a:ext cx="332948" cy="332948"/>
            </a:xfrm>
            <a:prstGeom prst="rtTriangle">
              <a:avLst/>
            </a:prstGeom>
            <a:gradFill>
              <a:gsLst>
                <a:gs pos="100000">
                  <a:srgbClr val="B70808"/>
                </a:gs>
                <a:gs pos="0">
                  <a:srgbClr val="E00E0E"/>
                </a:gs>
              </a:gsLst>
              <a:path path="shap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grpSp>
        <p:nvGrpSpPr>
          <p:cNvPr id="9" name="组合 8"/>
          <p:cNvGrpSpPr/>
          <p:nvPr/>
        </p:nvGrpSpPr>
        <p:grpSpPr>
          <a:xfrm>
            <a:off x="5483227" y="4199681"/>
            <a:ext cx="1011733" cy="292259"/>
            <a:chOff x="14536417" y="11170642"/>
            <a:chExt cx="2747539" cy="777372"/>
          </a:xfrm>
        </p:grpSpPr>
        <p:sp>
          <p:nvSpPr>
            <p:cNvPr id="41" name="TextBox 40"/>
            <p:cNvSpPr txBox="1"/>
            <p:nvPr/>
          </p:nvSpPr>
          <p:spPr>
            <a:xfrm>
              <a:off x="14971517" y="11170642"/>
              <a:ext cx="2312439" cy="777372"/>
            </a:xfrm>
            <a:prstGeom prst="rect">
              <a:avLst/>
            </a:prstGeom>
            <a:noFill/>
          </p:spPr>
          <p:txBody>
            <a:bodyPr wrap="none" rtlCol="0">
              <a:spAutoFit/>
            </a:bodyPr>
            <a:lstStyle/>
            <a:p>
              <a:pPr defTabSz="868489"/>
              <a:r>
                <a:rPr lang="zh-CN" altLang="en-US" sz="1299" dirty="0">
                  <a:solidFill>
                    <a:prstClr val="black">
                      <a:lumMod val="65000"/>
                      <a:lumOff val="35000"/>
                    </a:prstClr>
                  </a:solidFill>
                  <a:latin typeface="思源黑体 CN Medium" pitchFamily="34" charset="-122"/>
                  <a:ea typeface="思源黑体 CN Medium" pitchFamily="34" charset="-122"/>
                </a:rPr>
                <a:t>地面推广</a:t>
              </a:r>
            </a:p>
          </p:txBody>
        </p:sp>
        <p:sp>
          <p:nvSpPr>
            <p:cNvPr id="63" name="直角三角形 62"/>
            <p:cNvSpPr/>
            <p:nvPr/>
          </p:nvSpPr>
          <p:spPr>
            <a:xfrm rot="13500000">
              <a:off x="14536417" y="11358109"/>
              <a:ext cx="332948" cy="332948"/>
            </a:xfrm>
            <a:prstGeom prst="rtTriangle">
              <a:avLst/>
            </a:prstGeom>
            <a:gradFill>
              <a:gsLst>
                <a:gs pos="100000">
                  <a:srgbClr val="B70808"/>
                </a:gs>
                <a:gs pos="0">
                  <a:srgbClr val="E00E0E"/>
                </a:gs>
              </a:gsLst>
              <a:path path="shap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grpSp>
        <p:nvGrpSpPr>
          <p:cNvPr id="4" name="组合 3"/>
          <p:cNvGrpSpPr/>
          <p:nvPr/>
        </p:nvGrpSpPr>
        <p:grpSpPr>
          <a:xfrm>
            <a:off x="6604187" y="3326872"/>
            <a:ext cx="1357738" cy="292259"/>
            <a:chOff x="17580588" y="8849071"/>
            <a:chExt cx="3687181" cy="777374"/>
          </a:xfrm>
        </p:grpSpPr>
        <p:sp>
          <p:nvSpPr>
            <p:cNvPr id="38" name="TextBox 37"/>
            <p:cNvSpPr txBox="1"/>
            <p:nvPr/>
          </p:nvSpPr>
          <p:spPr>
            <a:xfrm>
              <a:off x="18049852" y="8849071"/>
              <a:ext cx="3217917" cy="777374"/>
            </a:xfrm>
            <a:prstGeom prst="rect">
              <a:avLst/>
            </a:prstGeom>
            <a:noFill/>
          </p:spPr>
          <p:txBody>
            <a:bodyPr wrap="none" rtlCol="0">
              <a:spAutoFit/>
            </a:bodyPr>
            <a:lstStyle/>
            <a:p>
              <a:pPr defTabSz="868489"/>
              <a:r>
                <a:rPr lang="zh-CN" altLang="en-US" sz="1299" dirty="0">
                  <a:solidFill>
                    <a:prstClr val="black">
                      <a:lumMod val="65000"/>
                      <a:lumOff val="35000"/>
                    </a:prstClr>
                  </a:solidFill>
                  <a:latin typeface="思源黑体 CN Medium" pitchFamily="34" charset="-122"/>
                  <a:ea typeface="思源黑体 CN Medium" pitchFamily="34" charset="-122"/>
                </a:rPr>
                <a:t>网络营销推广</a:t>
              </a:r>
            </a:p>
          </p:txBody>
        </p:sp>
        <p:sp>
          <p:nvSpPr>
            <p:cNvPr id="64" name="直角三角形 63"/>
            <p:cNvSpPr/>
            <p:nvPr/>
          </p:nvSpPr>
          <p:spPr>
            <a:xfrm rot="13500000">
              <a:off x="17580588" y="8995155"/>
              <a:ext cx="332948" cy="332948"/>
            </a:xfrm>
            <a:prstGeom prst="rtTriangle">
              <a:avLst/>
            </a:prstGeom>
            <a:gradFill>
              <a:gsLst>
                <a:gs pos="100000">
                  <a:srgbClr val="B70808"/>
                </a:gs>
                <a:gs pos="0">
                  <a:srgbClr val="E00E0E"/>
                </a:gs>
              </a:gsLst>
              <a:path path="shap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grpSp>
        <p:nvGrpSpPr>
          <p:cNvPr id="8" name="组合 7"/>
          <p:cNvGrpSpPr/>
          <p:nvPr/>
        </p:nvGrpSpPr>
        <p:grpSpPr>
          <a:xfrm>
            <a:off x="6604187" y="3747654"/>
            <a:ext cx="1024314" cy="292259"/>
            <a:chOff x="17580587" y="9968299"/>
            <a:chExt cx="2781706" cy="777372"/>
          </a:xfrm>
        </p:grpSpPr>
        <p:sp>
          <p:nvSpPr>
            <p:cNvPr id="40" name="TextBox 39"/>
            <p:cNvSpPr txBox="1"/>
            <p:nvPr/>
          </p:nvSpPr>
          <p:spPr>
            <a:xfrm>
              <a:off x="18049853" y="9968299"/>
              <a:ext cx="2312440" cy="777372"/>
            </a:xfrm>
            <a:prstGeom prst="rect">
              <a:avLst/>
            </a:prstGeom>
            <a:noFill/>
          </p:spPr>
          <p:txBody>
            <a:bodyPr wrap="none" rtlCol="0">
              <a:spAutoFit/>
            </a:bodyPr>
            <a:lstStyle/>
            <a:p>
              <a:pPr defTabSz="868489"/>
              <a:r>
                <a:rPr lang="zh-CN" altLang="en-US" sz="1299" dirty="0">
                  <a:solidFill>
                    <a:prstClr val="black">
                      <a:lumMod val="65000"/>
                      <a:lumOff val="35000"/>
                    </a:prstClr>
                  </a:solidFill>
                  <a:latin typeface="思源黑体 CN Medium" pitchFamily="34" charset="-122"/>
                  <a:ea typeface="思源黑体 CN Medium" pitchFamily="34" charset="-122"/>
                </a:rPr>
                <a:t>产品功能</a:t>
              </a:r>
            </a:p>
          </p:txBody>
        </p:sp>
        <p:sp>
          <p:nvSpPr>
            <p:cNvPr id="65" name="直角三角形 64"/>
            <p:cNvSpPr/>
            <p:nvPr/>
          </p:nvSpPr>
          <p:spPr>
            <a:xfrm rot="13500000">
              <a:off x="17580587" y="10175513"/>
              <a:ext cx="332948" cy="332948"/>
            </a:xfrm>
            <a:prstGeom prst="rtTriangle">
              <a:avLst/>
            </a:prstGeom>
            <a:gradFill>
              <a:gsLst>
                <a:gs pos="100000">
                  <a:srgbClr val="B70808"/>
                </a:gs>
                <a:gs pos="0">
                  <a:srgbClr val="E00E0E"/>
                </a:gs>
              </a:gsLst>
              <a:path path="shap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sp>
        <p:nvSpPr>
          <p:cNvPr id="70" name="TextBox 69"/>
          <p:cNvSpPr txBox="1"/>
          <p:nvPr/>
        </p:nvSpPr>
        <p:spPr>
          <a:xfrm>
            <a:off x="992386" y="2382247"/>
            <a:ext cx="2326985" cy="2270720"/>
          </a:xfrm>
          <a:prstGeom prst="rect">
            <a:avLst/>
          </a:prstGeom>
          <a:noFill/>
        </p:spPr>
        <p:txBody>
          <a:bodyPr wrap="none" lIns="32227" tIns="16114" rIns="32227" bIns="16114" rtlCol="0">
            <a:spAutoFit/>
          </a:bodyPr>
          <a:lstStyle/>
          <a:p>
            <a:pPr defTabSz="868489"/>
            <a:r>
              <a:rPr lang="en-US" altLang="zh-CN" sz="14544" spc="-106" dirty="0">
                <a:solidFill>
                  <a:prstClr val="white"/>
                </a:solidFill>
                <a:latin typeface="DIN Mittelschrift Std" pitchFamily="50" charset="0"/>
                <a:cs typeface="Raavi" pitchFamily="34" charset="0"/>
              </a:rPr>
              <a:t>03</a:t>
            </a:r>
            <a:endParaRPr lang="zh-CN" altLang="en-US" sz="14544" spc="-106" dirty="0">
              <a:solidFill>
                <a:prstClr val="white"/>
              </a:solidFill>
              <a:latin typeface="DIN Mittelschrift Std" pitchFamily="50" charset="0"/>
              <a:cs typeface="Raavi" pitchFamily="34" charset="0"/>
            </a:endParaRPr>
          </a:p>
        </p:txBody>
      </p:sp>
      <p:grpSp>
        <p:nvGrpSpPr>
          <p:cNvPr id="27" name="组合 26"/>
          <p:cNvGrpSpPr/>
          <p:nvPr/>
        </p:nvGrpSpPr>
        <p:grpSpPr>
          <a:xfrm>
            <a:off x="6607021" y="4199681"/>
            <a:ext cx="1345158" cy="292259"/>
            <a:chOff x="14536417" y="11170642"/>
            <a:chExt cx="3653019" cy="777372"/>
          </a:xfrm>
        </p:grpSpPr>
        <p:sp>
          <p:nvSpPr>
            <p:cNvPr id="28" name="TextBox 27"/>
            <p:cNvSpPr txBox="1"/>
            <p:nvPr/>
          </p:nvSpPr>
          <p:spPr>
            <a:xfrm>
              <a:off x="14971518" y="11170642"/>
              <a:ext cx="3217918" cy="777372"/>
            </a:xfrm>
            <a:prstGeom prst="rect">
              <a:avLst/>
            </a:prstGeom>
            <a:noFill/>
          </p:spPr>
          <p:txBody>
            <a:bodyPr wrap="none" rtlCol="0">
              <a:spAutoFit/>
            </a:bodyPr>
            <a:lstStyle/>
            <a:p>
              <a:pPr defTabSz="868489"/>
              <a:r>
                <a:rPr lang="zh-CN" altLang="en-US" sz="1299" dirty="0">
                  <a:solidFill>
                    <a:prstClr val="black">
                      <a:lumMod val="65000"/>
                      <a:lumOff val="35000"/>
                    </a:prstClr>
                  </a:solidFill>
                  <a:latin typeface="思源黑体 CN Medium" pitchFamily="34" charset="-122"/>
                  <a:ea typeface="思源黑体 CN Medium" pitchFamily="34" charset="-122"/>
                </a:rPr>
                <a:t>产品利润分析</a:t>
              </a:r>
            </a:p>
          </p:txBody>
        </p:sp>
        <p:sp>
          <p:nvSpPr>
            <p:cNvPr id="29" name="直角三角形 28"/>
            <p:cNvSpPr/>
            <p:nvPr/>
          </p:nvSpPr>
          <p:spPr>
            <a:xfrm rot="13500000">
              <a:off x="14536417" y="11358109"/>
              <a:ext cx="332948" cy="332948"/>
            </a:xfrm>
            <a:prstGeom prst="rtTriangle">
              <a:avLst/>
            </a:prstGeom>
            <a:gradFill>
              <a:gsLst>
                <a:gs pos="100000">
                  <a:srgbClr val="B70808"/>
                </a:gs>
                <a:gs pos="0">
                  <a:srgbClr val="E00E0E"/>
                </a:gs>
              </a:gsLst>
              <a:path path="shap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spTree>
    <p:extLst>
      <p:ext uri="{BB962C8B-B14F-4D97-AF65-F5344CB8AC3E}">
        <p14:creationId xmlns:p14="http://schemas.microsoft.com/office/powerpoint/2010/main" val="93187766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1+#ppt_w/2"/>
                                          </p:val>
                                        </p:tav>
                                        <p:tav tm="100000">
                                          <p:val>
                                            <p:strVal val="#ppt_x"/>
                                          </p:val>
                                        </p:tav>
                                      </p:tavLst>
                                    </p:anim>
                                    <p:anim calcmode="lin" valueType="num">
                                      <p:cBhvr additive="base">
                                        <p:cTn id="12" dur="100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randombar(horizontal)">
                                      <p:cBhvr>
                                        <p:cTn id="16" dur="500"/>
                                        <p:tgtEl>
                                          <p:spTgt spid="45"/>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randombar(horizontal)">
                                      <p:cBhvr>
                                        <p:cTn id="19" dur="500"/>
                                        <p:tgtEl>
                                          <p:spTgt spid="4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0"/>
                                        </p:tgtEl>
                                        <p:attrNameLst>
                                          <p:attrName>style.visibility</p:attrName>
                                        </p:attrNameLst>
                                      </p:cBhvr>
                                      <p:to>
                                        <p:strVal val="visible"/>
                                      </p:to>
                                    </p:set>
                                    <p:animEffect transition="in" filter="fade">
                                      <p:cBhvr>
                                        <p:cTn id="22" dur="500"/>
                                        <p:tgtEl>
                                          <p:spTgt spid="70"/>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52"/>
                                        </p:tgtEl>
                                        <p:attrNameLst>
                                          <p:attrName>style.visibility</p:attrName>
                                        </p:attrNameLst>
                                      </p:cBhvr>
                                      <p:to>
                                        <p:strVal val="visible"/>
                                      </p:to>
                                    </p:set>
                                    <p:anim calcmode="lin" valueType="num">
                                      <p:cBhvr>
                                        <p:cTn id="25" dur="500" fill="hold"/>
                                        <p:tgtEl>
                                          <p:spTgt spid="52"/>
                                        </p:tgtEl>
                                        <p:attrNameLst>
                                          <p:attrName>ppt_w</p:attrName>
                                        </p:attrNameLst>
                                      </p:cBhvr>
                                      <p:tavLst>
                                        <p:tav tm="0">
                                          <p:val>
                                            <p:fltVal val="0"/>
                                          </p:val>
                                        </p:tav>
                                        <p:tav tm="100000">
                                          <p:val>
                                            <p:strVal val="#ppt_w"/>
                                          </p:val>
                                        </p:tav>
                                      </p:tavLst>
                                    </p:anim>
                                    <p:anim calcmode="lin" valueType="num">
                                      <p:cBhvr>
                                        <p:cTn id="26" dur="500" fill="hold"/>
                                        <p:tgtEl>
                                          <p:spTgt spid="52"/>
                                        </p:tgtEl>
                                        <p:attrNameLst>
                                          <p:attrName>ppt_h</p:attrName>
                                        </p:attrNameLst>
                                      </p:cBhvr>
                                      <p:tavLst>
                                        <p:tav tm="0">
                                          <p:val>
                                            <p:fltVal val="0"/>
                                          </p:val>
                                        </p:tav>
                                        <p:tav tm="100000">
                                          <p:val>
                                            <p:strVal val="#ppt_h"/>
                                          </p:val>
                                        </p:tav>
                                      </p:tavLst>
                                    </p:anim>
                                    <p:anim calcmode="lin" valueType="num">
                                      <p:cBhvr>
                                        <p:cTn id="27" dur="500" fill="hold"/>
                                        <p:tgtEl>
                                          <p:spTgt spid="52"/>
                                        </p:tgtEl>
                                        <p:attrNameLst>
                                          <p:attrName>style.rotation</p:attrName>
                                        </p:attrNameLst>
                                      </p:cBhvr>
                                      <p:tavLst>
                                        <p:tav tm="0">
                                          <p:val>
                                            <p:fltVal val="360"/>
                                          </p:val>
                                        </p:tav>
                                        <p:tav tm="100000">
                                          <p:val>
                                            <p:fltVal val="0"/>
                                          </p:val>
                                        </p:tav>
                                      </p:tavLst>
                                    </p:anim>
                                    <p:animEffect transition="in" filter="fade">
                                      <p:cBhvr>
                                        <p:cTn id="28" dur="500"/>
                                        <p:tgtEl>
                                          <p:spTgt spid="52"/>
                                        </p:tgtEl>
                                      </p:cBhvr>
                                    </p:animEffect>
                                  </p:childTnLst>
                                </p:cTn>
                              </p:par>
                            </p:childTnLst>
                          </p:cTn>
                        </p:par>
                        <p:par>
                          <p:cTn id="29" fill="hold">
                            <p:stCondLst>
                              <p:cond delay="1500"/>
                            </p:stCondLst>
                            <p:childTnLst>
                              <p:par>
                                <p:cTn id="30" presetID="53" presetClass="entr" presetSubtype="16"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p:cTn id="32" dur="500" fill="hold"/>
                                        <p:tgtEl>
                                          <p:spTgt spid="2"/>
                                        </p:tgtEl>
                                        <p:attrNameLst>
                                          <p:attrName>ppt_w</p:attrName>
                                        </p:attrNameLst>
                                      </p:cBhvr>
                                      <p:tavLst>
                                        <p:tav tm="0">
                                          <p:val>
                                            <p:fltVal val="0"/>
                                          </p:val>
                                        </p:tav>
                                        <p:tav tm="100000">
                                          <p:val>
                                            <p:strVal val="#ppt_w"/>
                                          </p:val>
                                        </p:tav>
                                      </p:tavLst>
                                    </p:anim>
                                    <p:anim calcmode="lin" valueType="num">
                                      <p:cBhvr>
                                        <p:cTn id="33" dur="500" fill="hold"/>
                                        <p:tgtEl>
                                          <p:spTgt spid="2"/>
                                        </p:tgtEl>
                                        <p:attrNameLst>
                                          <p:attrName>ppt_h</p:attrName>
                                        </p:attrNameLst>
                                      </p:cBhvr>
                                      <p:tavLst>
                                        <p:tav tm="0">
                                          <p:val>
                                            <p:fltVal val="0"/>
                                          </p:val>
                                        </p:tav>
                                        <p:tav tm="100000">
                                          <p:val>
                                            <p:strVal val="#ppt_h"/>
                                          </p:val>
                                        </p:tav>
                                      </p:tavLst>
                                    </p:anim>
                                    <p:animEffect transition="in" filter="fade">
                                      <p:cBhvr>
                                        <p:cTn id="34" dur="500"/>
                                        <p:tgtEl>
                                          <p:spTgt spid="2"/>
                                        </p:tgtEl>
                                      </p:cBhvr>
                                    </p:animEffect>
                                  </p:childTnLst>
                                </p:cTn>
                              </p:par>
                            </p:childTnLst>
                          </p:cTn>
                        </p:par>
                        <p:par>
                          <p:cTn id="35" fill="hold">
                            <p:stCondLst>
                              <p:cond delay="2000"/>
                            </p:stCondLst>
                            <p:childTnLst>
                              <p:par>
                                <p:cTn id="36" presetID="42" presetClass="entr" presetSubtype="0" fill="hold" nodeType="after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anim calcmode="lin" valueType="num">
                                      <p:cBhvr>
                                        <p:cTn id="39" dur="500" fill="hold"/>
                                        <p:tgtEl>
                                          <p:spTgt spid="3"/>
                                        </p:tgtEl>
                                        <p:attrNameLst>
                                          <p:attrName>ppt_x</p:attrName>
                                        </p:attrNameLst>
                                      </p:cBhvr>
                                      <p:tavLst>
                                        <p:tav tm="0">
                                          <p:val>
                                            <p:strVal val="#ppt_x"/>
                                          </p:val>
                                        </p:tav>
                                        <p:tav tm="100000">
                                          <p:val>
                                            <p:strVal val="#ppt_x"/>
                                          </p:val>
                                        </p:tav>
                                      </p:tavLst>
                                    </p:anim>
                                    <p:anim calcmode="lin" valueType="num">
                                      <p:cBhvr>
                                        <p:cTn id="40" dur="500" fill="hold"/>
                                        <p:tgtEl>
                                          <p:spTgt spid="3"/>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20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anim calcmode="lin" valueType="num">
                                      <p:cBhvr>
                                        <p:cTn id="44" dur="500" fill="hold"/>
                                        <p:tgtEl>
                                          <p:spTgt spid="4"/>
                                        </p:tgtEl>
                                        <p:attrNameLst>
                                          <p:attrName>ppt_x</p:attrName>
                                        </p:attrNameLst>
                                      </p:cBhvr>
                                      <p:tavLst>
                                        <p:tav tm="0">
                                          <p:val>
                                            <p:strVal val="#ppt_x"/>
                                          </p:val>
                                        </p:tav>
                                        <p:tav tm="100000">
                                          <p:val>
                                            <p:strVal val="#ppt_x"/>
                                          </p:val>
                                        </p:tav>
                                      </p:tavLst>
                                    </p:anim>
                                    <p:anim calcmode="lin" valueType="num">
                                      <p:cBhvr>
                                        <p:cTn id="45" dur="500" fill="hold"/>
                                        <p:tgtEl>
                                          <p:spTgt spid="4"/>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40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anim calcmode="lin" valueType="num">
                                      <p:cBhvr>
                                        <p:cTn id="49" dur="500" fill="hold"/>
                                        <p:tgtEl>
                                          <p:spTgt spid="5"/>
                                        </p:tgtEl>
                                        <p:attrNameLst>
                                          <p:attrName>ppt_x</p:attrName>
                                        </p:attrNameLst>
                                      </p:cBhvr>
                                      <p:tavLst>
                                        <p:tav tm="0">
                                          <p:val>
                                            <p:strVal val="#ppt_x"/>
                                          </p:val>
                                        </p:tav>
                                        <p:tav tm="100000">
                                          <p:val>
                                            <p:strVal val="#ppt_x"/>
                                          </p:val>
                                        </p:tav>
                                      </p:tavLst>
                                    </p:anim>
                                    <p:anim calcmode="lin" valueType="num">
                                      <p:cBhvr>
                                        <p:cTn id="50" dur="500" fill="hold"/>
                                        <p:tgtEl>
                                          <p:spTgt spid="5"/>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60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500"/>
                                        <p:tgtEl>
                                          <p:spTgt spid="8"/>
                                        </p:tgtEl>
                                      </p:cBhvr>
                                    </p:animEffect>
                                    <p:anim calcmode="lin" valueType="num">
                                      <p:cBhvr>
                                        <p:cTn id="54" dur="500" fill="hold"/>
                                        <p:tgtEl>
                                          <p:spTgt spid="8"/>
                                        </p:tgtEl>
                                        <p:attrNameLst>
                                          <p:attrName>ppt_x</p:attrName>
                                        </p:attrNameLst>
                                      </p:cBhvr>
                                      <p:tavLst>
                                        <p:tav tm="0">
                                          <p:val>
                                            <p:strVal val="#ppt_x"/>
                                          </p:val>
                                        </p:tav>
                                        <p:tav tm="100000">
                                          <p:val>
                                            <p:strVal val="#ppt_x"/>
                                          </p:val>
                                        </p:tav>
                                      </p:tavLst>
                                    </p:anim>
                                    <p:anim calcmode="lin" valueType="num">
                                      <p:cBhvr>
                                        <p:cTn id="55" dur="500" fill="hold"/>
                                        <p:tgtEl>
                                          <p:spTgt spid="8"/>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800"/>
                                  </p:stCondLst>
                                  <p:childTnLst>
                                    <p:set>
                                      <p:cBhvr>
                                        <p:cTn id="57" dur="1" fill="hold">
                                          <p:stCondLst>
                                            <p:cond delay="0"/>
                                          </p:stCondLst>
                                        </p:cTn>
                                        <p:tgtEl>
                                          <p:spTgt spid="9"/>
                                        </p:tgtEl>
                                        <p:attrNameLst>
                                          <p:attrName>style.visibility</p:attrName>
                                        </p:attrNameLst>
                                      </p:cBhvr>
                                      <p:to>
                                        <p:strVal val="visible"/>
                                      </p:to>
                                    </p:set>
                                    <p:animEffect transition="in" filter="fade">
                                      <p:cBhvr>
                                        <p:cTn id="58" dur="500"/>
                                        <p:tgtEl>
                                          <p:spTgt spid="9"/>
                                        </p:tgtEl>
                                      </p:cBhvr>
                                    </p:animEffect>
                                    <p:anim calcmode="lin" valueType="num">
                                      <p:cBhvr>
                                        <p:cTn id="59" dur="500" fill="hold"/>
                                        <p:tgtEl>
                                          <p:spTgt spid="9"/>
                                        </p:tgtEl>
                                        <p:attrNameLst>
                                          <p:attrName>ppt_x</p:attrName>
                                        </p:attrNameLst>
                                      </p:cBhvr>
                                      <p:tavLst>
                                        <p:tav tm="0">
                                          <p:val>
                                            <p:strVal val="#ppt_x"/>
                                          </p:val>
                                        </p:tav>
                                        <p:tav tm="100000">
                                          <p:val>
                                            <p:strVal val="#ppt_x"/>
                                          </p:val>
                                        </p:tav>
                                      </p:tavLst>
                                    </p:anim>
                                    <p:anim calcmode="lin" valueType="num">
                                      <p:cBhvr>
                                        <p:cTn id="60" dur="500" fill="hold"/>
                                        <p:tgtEl>
                                          <p:spTgt spid="9"/>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800"/>
                                  </p:stCondLst>
                                  <p:childTnLst>
                                    <p:set>
                                      <p:cBhvr>
                                        <p:cTn id="62" dur="1" fill="hold">
                                          <p:stCondLst>
                                            <p:cond delay="0"/>
                                          </p:stCondLst>
                                        </p:cTn>
                                        <p:tgtEl>
                                          <p:spTgt spid="27"/>
                                        </p:tgtEl>
                                        <p:attrNameLst>
                                          <p:attrName>style.visibility</p:attrName>
                                        </p:attrNameLst>
                                      </p:cBhvr>
                                      <p:to>
                                        <p:strVal val="visible"/>
                                      </p:to>
                                    </p:set>
                                    <p:animEffect transition="in" filter="fade">
                                      <p:cBhvr>
                                        <p:cTn id="63" dur="500"/>
                                        <p:tgtEl>
                                          <p:spTgt spid="27"/>
                                        </p:tgtEl>
                                      </p:cBhvr>
                                    </p:animEffect>
                                    <p:anim calcmode="lin" valueType="num">
                                      <p:cBhvr>
                                        <p:cTn id="64" dur="500" fill="hold"/>
                                        <p:tgtEl>
                                          <p:spTgt spid="27"/>
                                        </p:tgtEl>
                                        <p:attrNameLst>
                                          <p:attrName>ppt_x</p:attrName>
                                        </p:attrNameLst>
                                      </p:cBhvr>
                                      <p:tavLst>
                                        <p:tav tm="0">
                                          <p:val>
                                            <p:strVal val="#ppt_x"/>
                                          </p:val>
                                        </p:tav>
                                        <p:tav tm="100000">
                                          <p:val>
                                            <p:strVal val="#ppt_x"/>
                                          </p:val>
                                        </p:tav>
                                      </p:tavLst>
                                    </p:anim>
                                    <p:anim calcmode="lin" valueType="num">
                                      <p:cBhvr>
                                        <p:cTn id="65"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0" grpId="0" animBg="1"/>
      <p:bldP spid="45" grpId="0"/>
      <p:bldP spid="46" grpId="0"/>
      <p:bldP spid="7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平行四边形 65"/>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r>
              <a:rPr lang="en-US" altLang="zh-CN" sz="1104" dirty="0">
                <a:solidFill>
                  <a:prstClr val="white"/>
                </a:solidFill>
                <a:latin typeface="DIN Mittelschrift Std" pitchFamily="50" charset="0"/>
                <a:cs typeface="Raavi" pitchFamily="34" charset="0"/>
              </a:rPr>
              <a:t>COMPANY</a:t>
            </a:r>
          </a:p>
        </p:txBody>
      </p:sp>
      <p:grpSp>
        <p:nvGrpSpPr>
          <p:cNvPr id="2" name="组合 1"/>
          <p:cNvGrpSpPr/>
          <p:nvPr/>
        </p:nvGrpSpPr>
        <p:grpSpPr>
          <a:xfrm>
            <a:off x="-94756" y="217255"/>
            <a:ext cx="2227316" cy="395543"/>
            <a:chOff x="-611583" y="577868"/>
            <a:chExt cx="6048672" cy="1052097"/>
          </a:xfrm>
        </p:grpSpPr>
        <p:sp>
          <p:nvSpPr>
            <p:cNvPr id="67" name="对角圆角矩形 66"/>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68" name="TextBox 67"/>
            <p:cNvSpPr txBox="1"/>
            <p:nvPr/>
          </p:nvSpPr>
          <p:spPr>
            <a:xfrm>
              <a:off x="1164296" y="773281"/>
              <a:ext cx="3948253" cy="856684"/>
            </a:xfrm>
            <a:prstGeom prst="rect">
              <a:avLst/>
            </a:prstGeom>
            <a:noFill/>
          </p:spPr>
          <p:txBody>
            <a:bodyPr wrap="square" rtlCol="0">
              <a:spAutoFit/>
            </a:bodyPr>
            <a:lstStyle/>
            <a:p>
              <a:pPr algn="ctr" defTabSz="868489"/>
              <a:r>
                <a:rPr lang="zh-CN" altLang="en-US" sz="1493" dirty="0">
                  <a:solidFill>
                    <a:prstClr val="white"/>
                  </a:solidFill>
                  <a:latin typeface="思源黑体 CN Medium" pitchFamily="34" charset="-122"/>
                  <a:ea typeface="思源黑体 CN Medium" pitchFamily="34" charset="-122"/>
                </a:rPr>
                <a:t>产品概述</a:t>
              </a:r>
            </a:p>
          </p:txBody>
        </p:sp>
      </p:grpSp>
      <p:pic>
        <p:nvPicPr>
          <p:cNvPr id="154" name="04_Content 02.jpg"/>
          <p:cNvPicPr/>
          <p:nvPr/>
        </p:nvPicPr>
        <p:blipFill rotWithShape="1">
          <a:blip r:embed="rId3" cstate="email">
            <a:extLst>
              <a:ext uri="{28A0092B-C50C-407E-A947-70E740481C1C}">
                <a14:useLocalDpi xmlns:a14="http://schemas.microsoft.com/office/drawing/2010/main"/>
              </a:ext>
            </a:extLst>
          </a:blip>
          <a:srcRect/>
          <a:stretch/>
        </p:blipFill>
        <p:spPr>
          <a:xfrm flipH="1">
            <a:off x="5109133" y="-30446"/>
            <a:ext cx="3904420" cy="5173946"/>
          </a:xfrm>
          <a:prstGeom prst="rect">
            <a:avLst/>
          </a:prstGeom>
          <a:ln w="12700">
            <a:miter lim="400000"/>
          </a:ln>
        </p:spPr>
      </p:pic>
      <p:sp>
        <p:nvSpPr>
          <p:cNvPr id="155" name="Shape 1258"/>
          <p:cNvSpPr/>
          <p:nvPr/>
        </p:nvSpPr>
        <p:spPr>
          <a:xfrm>
            <a:off x="1918472" y="1351767"/>
            <a:ext cx="2793901" cy="5075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defTabSz="868489">
              <a:lnSpc>
                <a:spcPct val="130000"/>
              </a:lnSpc>
              <a:defRPr sz="1800"/>
            </a:pPr>
            <a:r>
              <a:rPr lang="zh-CN" altLang="en-US" sz="1039" b="1" dirty="0">
                <a:solidFill>
                  <a:prstClr val="black">
                    <a:lumMod val="65000"/>
                    <a:lumOff val="35000"/>
                  </a:prstClr>
                </a:solidFill>
                <a:latin typeface="Arial" panose="020B0604020202020204" pitchFamily="34" charset="0"/>
                <a:ea typeface="微软雅黑" panose="020B0503020204020204" pitchFamily="34" charset="-122"/>
                <a:cs typeface="Roboto Bold"/>
                <a:sym typeface="Arial" panose="020B0604020202020204" pitchFamily="34" charset="0"/>
              </a:rPr>
              <a:t>单击添加文字内容</a:t>
            </a:r>
            <a:endParaRPr lang="en-US" altLang="zh-CN" sz="1039" b="1" dirty="0">
              <a:solidFill>
                <a:prstClr val="black">
                  <a:lumMod val="65000"/>
                  <a:lumOff val="35000"/>
                </a:prstClr>
              </a:solidFill>
              <a:latin typeface="Arial" panose="020B0604020202020204" pitchFamily="34" charset="0"/>
              <a:ea typeface="微软雅黑" panose="020B0503020204020204" pitchFamily="34" charset="-122"/>
              <a:cs typeface="Roboto Bold"/>
              <a:sym typeface="Arial" panose="020B0604020202020204" pitchFamily="34" charset="0"/>
            </a:endParaRPr>
          </a:p>
          <a:p>
            <a:pPr defTabSz="868489">
              <a:lnSpc>
                <a:spcPct val="150000"/>
              </a:lnSpc>
              <a:defRPr sz="1800"/>
            </a:pPr>
            <a:r>
              <a:rPr lang="zh-CN" altLang="en-US" sz="649" dirty="0">
                <a:solidFill>
                  <a:prstClr val="black">
                    <a:lumMod val="65000"/>
                    <a:lumOff val="35000"/>
                  </a:prstClr>
                </a:solidFill>
                <a:latin typeface="Arial" panose="020B0604020202020204" pitchFamily="34" charset="0"/>
                <a:ea typeface="微软雅黑" panose="020B0503020204020204" pitchFamily="34" charset="-122"/>
                <a:sym typeface="Arial" panose="020B0604020202020204" pitchFamily="34" charset="0"/>
              </a:rPr>
              <a:t>添加文字描述内容添加文字描述内容添加文字描述内容添加文字描述内容添加文字描述内容添加文字描述内容添加文字描述内容添加文字描述内容添加</a:t>
            </a:r>
          </a:p>
        </p:txBody>
      </p:sp>
      <p:sp>
        <p:nvSpPr>
          <p:cNvPr id="156" name="Shape 1262"/>
          <p:cNvSpPr/>
          <p:nvPr/>
        </p:nvSpPr>
        <p:spPr>
          <a:xfrm>
            <a:off x="1918472" y="3053340"/>
            <a:ext cx="2793901" cy="507575"/>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defTabSz="868489">
              <a:lnSpc>
                <a:spcPct val="130000"/>
              </a:lnSpc>
              <a:defRPr sz="1800"/>
            </a:pPr>
            <a:r>
              <a:rPr lang="zh-CN" altLang="en-US" sz="1039" b="1" dirty="0">
                <a:solidFill>
                  <a:prstClr val="black">
                    <a:lumMod val="65000"/>
                    <a:lumOff val="35000"/>
                  </a:prstClr>
                </a:solidFill>
                <a:latin typeface="Arial" panose="020B0604020202020204" pitchFamily="34" charset="0"/>
                <a:ea typeface="微软雅黑" panose="020B0503020204020204" pitchFamily="34" charset="-122"/>
                <a:cs typeface="Roboto Bold"/>
                <a:sym typeface="Arial" panose="020B0604020202020204" pitchFamily="34" charset="0"/>
              </a:rPr>
              <a:t>单击添加文字内容</a:t>
            </a:r>
            <a:endParaRPr lang="en-US" altLang="zh-CN" sz="1039" b="1" dirty="0">
              <a:solidFill>
                <a:prstClr val="black">
                  <a:lumMod val="65000"/>
                  <a:lumOff val="35000"/>
                </a:prstClr>
              </a:solidFill>
              <a:latin typeface="Arial" panose="020B0604020202020204" pitchFamily="34" charset="0"/>
              <a:ea typeface="微软雅黑" panose="020B0503020204020204" pitchFamily="34" charset="-122"/>
              <a:cs typeface="Roboto Bold"/>
              <a:sym typeface="Arial" panose="020B0604020202020204" pitchFamily="34" charset="0"/>
            </a:endParaRPr>
          </a:p>
          <a:p>
            <a:pPr defTabSz="868489">
              <a:lnSpc>
                <a:spcPct val="150000"/>
              </a:lnSpc>
              <a:defRPr sz="1800"/>
            </a:pPr>
            <a:r>
              <a:rPr lang="zh-CN" altLang="en-US" sz="649" dirty="0">
                <a:solidFill>
                  <a:prstClr val="black">
                    <a:lumMod val="65000"/>
                    <a:lumOff val="35000"/>
                  </a:prstClr>
                </a:solidFill>
                <a:latin typeface="Arial" panose="020B0604020202020204" pitchFamily="34" charset="0"/>
                <a:ea typeface="微软雅黑" panose="020B0503020204020204" pitchFamily="34" charset="-122"/>
                <a:sym typeface="Arial" panose="020B0604020202020204" pitchFamily="34" charset="0"/>
              </a:rPr>
              <a:t>添加文字描述内容添加文字描述内容添加文字描述内容添加文字描述内容添加文字描述内容添加文字描述内容添加文字描述内容添加文字描述内容添加</a:t>
            </a:r>
          </a:p>
        </p:txBody>
      </p:sp>
      <p:grpSp>
        <p:nvGrpSpPr>
          <p:cNvPr id="157" name="组合 156"/>
          <p:cNvGrpSpPr/>
          <p:nvPr/>
        </p:nvGrpSpPr>
        <p:grpSpPr>
          <a:xfrm>
            <a:off x="1261755" y="1309071"/>
            <a:ext cx="566739" cy="533601"/>
            <a:chOff x="1783635" y="4451703"/>
            <a:chExt cx="1539080" cy="1419312"/>
          </a:xfrm>
        </p:grpSpPr>
        <p:sp>
          <p:nvSpPr>
            <p:cNvPr id="158" name="Shape 1259"/>
            <p:cNvSpPr/>
            <p:nvPr/>
          </p:nvSpPr>
          <p:spPr>
            <a:xfrm>
              <a:off x="1783635" y="4451703"/>
              <a:ext cx="1419311" cy="14193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31750" cap="flat">
              <a:solidFill>
                <a:srgbClr val="E9344D"/>
              </a:solidFill>
              <a:miter lim="400000"/>
            </a:ln>
            <a:effectLst/>
          </p:spPr>
          <p:txBody>
            <a:bodyPr wrap="square" lIns="0" tIns="0" rIns="0" bIns="0" numCol="1" anchor="ctr">
              <a:noAutofit/>
            </a:bodyP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59" name="Shape 1259"/>
            <p:cNvSpPr/>
            <p:nvPr/>
          </p:nvSpPr>
          <p:spPr>
            <a:xfrm>
              <a:off x="1857788" y="4525857"/>
              <a:ext cx="1271005" cy="12710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60C0C"/>
            </a:solidFill>
            <a:ln w="69850" cap="flat">
              <a:noFill/>
              <a:miter lim="400000"/>
            </a:ln>
            <a:effectLst/>
          </p:spPr>
          <p:txBody>
            <a:bodyPr wrap="square" lIns="0" tIns="0" rIns="0" bIns="0" numCol="1" anchor="ctr">
              <a:noAutofit/>
            </a:bodyP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60" name="Shape 1260"/>
            <p:cNvSpPr/>
            <p:nvPr/>
          </p:nvSpPr>
          <p:spPr>
            <a:xfrm>
              <a:off x="2052712" y="4608290"/>
              <a:ext cx="1270003" cy="10234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10000"/>
                </a:lnSpc>
                <a:defRPr sz="6500" b="1">
                  <a:solidFill>
                    <a:srgbClr val="FFFFFF"/>
                  </a:solidFill>
                  <a:latin typeface="BebasNeueBold"/>
                  <a:ea typeface="BebasNeueBold"/>
                  <a:cs typeface="BebasNeueBold"/>
                  <a:sym typeface="BebasNeueBold"/>
                </a:defRPr>
              </a:lvl1pPr>
            </a:lstStyle>
            <a:p>
              <a:pPr defTabSz="868489">
                <a:defRPr sz="1800" b="0">
                  <a:solidFill>
                    <a:srgbClr val="000000"/>
                  </a:solidFill>
                </a:defRPr>
              </a:pPr>
              <a:r>
                <a:rPr sz="2273" b="0" dirty="0">
                  <a:solidFill>
                    <a:prstClr val="white"/>
                  </a:solidFill>
                  <a:latin typeface="DFGothic-EB" panose="02010609010101010101" pitchFamily="1" charset="-128"/>
                  <a:ea typeface="DFGothic-EB" panose="02010609010101010101" pitchFamily="1" charset="-128"/>
                  <a:sym typeface="Arial" panose="020B0604020202020204" pitchFamily="34" charset="0"/>
                </a:rPr>
                <a:t>01</a:t>
              </a:r>
            </a:p>
          </p:txBody>
        </p:sp>
      </p:grpSp>
      <p:grpSp>
        <p:nvGrpSpPr>
          <p:cNvPr id="161" name="组合 160"/>
          <p:cNvGrpSpPr/>
          <p:nvPr/>
        </p:nvGrpSpPr>
        <p:grpSpPr>
          <a:xfrm>
            <a:off x="1261755" y="3053340"/>
            <a:ext cx="566739" cy="533601"/>
            <a:chOff x="1783635" y="4451703"/>
            <a:chExt cx="1539080" cy="1419312"/>
          </a:xfrm>
        </p:grpSpPr>
        <p:sp>
          <p:nvSpPr>
            <p:cNvPr id="162" name="Shape 1259"/>
            <p:cNvSpPr/>
            <p:nvPr/>
          </p:nvSpPr>
          <p:spPr>
            <a:xfrm>
              <a:off x="1783635" y="4451703"/>
              <a:ext cx="1419311" cy="14193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31750" cap="flat">
              <a:solidFill>
                <a:srgbClr val="E9344D"/>
              </a:solidFill>
              <a:miter lim="400000"/>
            </a:ln>
            <a:effectLst/>
          </p:spPr>
          <p:txBody>
            <a:bodyPr wrap="square" lIns="0" tIns="0" rIns="0" bIns="0" numCol="1" anchor="ctr">
              <a:noAutofit/>
            </a:bodyP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63" name="Shape 1259"/>
            <p:cNvSpPr/>
            <p:nvPr/>
          </p:nvSpPr>
          <p:spPr>
            <a:xfrm>
              <a:off x="1857788" y="4525857"/>
              <a:ext cx="1271005" cy="12710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60C0C"/>
            </a:solidFill>
            <a:ln w="69850" cap="flat">
              <a:noFill/>
              <a:miter lim="400000"/>
            </a:ln>
            <a:effectLst/>
          </p:spPr>
          <p:txBody>
            <a:bodyPr wrap="square" lIns="0" tIns="0" rIns="0" bIns="0" numCol="1" anchor="ctr">
              <a:noAutofit/>
            </a:bodyP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64" name="Shape 1260"/>
            <p:cNvSpPr/>
            <p:nvPr/>
          </p:nvSpPr>
          <p:spPr>
            <a:xfrm>
              <a:off x="2052712" y="4608290"/>
              <a:ext cx="1270003" cy="10234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10000"/>
                </a:lnSpc>
                <a:defRPr sz="6500" b="1">
                  <a:solidFill>
                    <a:srgbClr val="FFFFFF"/>
                  </a:solidFill>
                  <a:latin typeface="BebasNeueBold"/>
                  <a:ea typeface="BebasNeueBold"/>
                  <a:cs typeface="BebasNeueBold"/>
                  <a:sym typeface="BebasNeueBold"/>
                </a:defRPr>
              </a:lvl1pPr>
            </a:lstStyle>
            <a:p>
              <a:pPr defTabSz="868489">
                <a:defRPr sz="1800" b="0">
                  <a:solidFill>
                    <a:srgbClr val="000000"/>
                  </a:solidFill>
                </a:defRPr>
              </a:pPr>
              <a:r>
                <a:rPr sz="2273" b="0" dirty="0">
                  <a:solidFill>
                    <a:prstClr val="white"/>
                  </a:solidFill>
                  <a:latin typeface="DFGothic-EB" panose="02010609010101010101" pitchFamily="1" charset="-128"/>
                  <a:ea typeface="DFGothic-EB" panose="02010609010101010101" pitchFamily="1" charset="-128"/>
                  <a:sym typeface="Arial" panose="020B0604020202020204" pitchFamily="34" charset="0"/>
                </a:rPr>
                <a:t>0</a:t>
              </a:r>
              <a:r>
                <a:rPr lang="en-US" sz="2273" b="0" dirty="0">
                  <a:solidFill>
                    <a:prstClr val="white"/>
                  </a:solidFill>
                  <a:latin typeface="DFGothic-EB" panose="02010609010101010101" pitchFamily="1" charset="-128"/>
                  <a:ea typeface="DFGothic-EB" panose="02010609010101010101" pitchFamily="1" charset="-128"/>
                  <a:sym typeface="Arial" panose="020B0604020202020204" pitchFamily="34" charset="0"/>
                </a:rPr>
                <a:t>2</a:t>
              </a:r>
              <a:endParaRPr sz="2273" b="0" dirty="0">
                <a:solidFill>
                  <a:prstClr val="white"/>
                </a:solidFill>
                <a:latin typeface="DFGothic-EB" panose="02010609010101010101" pitchFamily="1" charset="-128"/>
                <a:ea typeface="DFGothic-EB" panose="02010609010101010101" pitchFamily="1" charset="-128"/>
                <a:sym typeface="Arial" panose="020B0604020202020204" pitchFamily="34" charset="0"/>
              </a:endParaRPr>
            </a:p>
          </p:txBody>
        </p:sp>
      </p:grpSp>
      <p:grpSp>
        <p:nvGrpSpPr>
          <p:cNvPr id="15" name="组合 14"/>
          <p:cNvGrpSpPr/>
          <p:nvPr/>
        </p:nvGrpSpPr>
        <p:grpSpPr>
          <a:xfrm>
            <a:off x="1961260" y="2030312"/>
            <a:ext cx="2418151" cy="813523"/>
            <a:chOff x="4846832" y="5352989"/>
            <a:chExt cx="7935073" cy="2710416"/>
          </a:xfrm>
        </p:grpSpPr>
        <p:pic>
          <p:nvPicPr>
            <p:cNvPr id="175" name="Picture 2" descr="C:\Users\Administrator\Desktop\240450-13021PU64764.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846832" y="5373647"/>
              <a:ext cx="3887437" cy="2594032"/>
            </a:xfrm>
            <a:prstGeom prst="rect">
              <a:avLst/>
            </a:prstGeom>
            <a:noFill/>
            <a:extLst>
              <a:ext uri="{909E8E84-426E-40DD-AFC4-6F175D3DCCD1}">
                <a14:hiddenFill xmlns:a14="http://schemas.microsoft.com/office/drawing/2010/main">
                  <a:solidFill>
                    <a:srgbClr val="FFFFFF"/>
                  </a:solidFill>
                </a14:hiddenFill>
              </a:ext>
            </a:extLst>
          </p:spPr>
        </p:pic>
        <p:pic>
          <p:nvPicPr>
            <p:cNvPr id="180" name="Picture 3" descr="C:\Users\Administrator\Desktop\240420-14061Z9353535.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965481" y="5352989"/>
              <a:ext cx="3816424" cy="27104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81" name="组合 180"/>
          <p:cNvGrpSpPr/>
          <p:nvPr/>
        </p:nvGrpSpPr>
        <p:grpSpPr>
          <a:xfrm>
            <a:off x="1952173" y="3681699"/>
            <a:ext cx="2407704" cy="813523"/>
            <a:chOff x="8965481" y="5352989"/>
            <a:chExt cx="7900790" cy="2710416"/>
          </a:xfrm>
        </p:grpSpPr>
        <p:pic>
          <p:nvPicPr>
            <p:cNvPr id="182" name="Picture 2" descr="C:\Users\Administrator\Desktop\240450-13021PU64764.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2978834" y="5373647"/>
              <a:ext cx="3887437" cy="2594031"/>
            </a:xfrm>
            <a:prstGeom prst="rect">
              <a:avLst/>
            </a:prstGeom>
            <a:noFill/>
            <a:extLst>
              <a:ext uri="{909E8E84-426E-40DD-AFC4-6F175D3DCCD1}">
                <a14:hiddenFill xmlns:a14="http://schemas.microsoft.com/office/drawing/2010/main">
                  <a:solidFill>
                    <a:srgbClr val="FFFFFF"/>
                  </a:solidFill>
                </a14:hiddenFill>
              </a:ext>
            </a:extLst>
          </p:spPr>
        </p:pic>
        <p:pic>
          <p:nvPicPr>
            <p:cNvPr id="183" name="Picture 3" descr="C:\Users\Administrator\Desktop\240420-14061Z9353535.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965481" y="5352989"/>
              <a:ext cx="3816425" cy="271041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72885474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0-#ppt_w/2"/>
                                              </p:val>
                                            </p:tav>
                                            <p:tav tm="100000">
                                              <p:val>
                                                <p:strVal val="#ppt_x"/>
                                              </p:val>
                                            </p:tav>
                                          </p:tavLst>
                                        </p:anim>
                                        <p:anim calcmode="lin" valueType="num">
                                          <p:cBhvr additive="base">
                                            <p:cTn id="13" dur="500" fill="hold"/>
                                            <p:tgtEl>
                                              <p:spTgt spid="6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57"/>
                                            </p:tgtEl>
                                            <p:attrNameLst>
                                              <p:attrName>style.visibility</p:attrName>
                                            </p:attrNameLst>
                                          </p:cBhvr>
                                          <p:to>
                                            <p:strVal val="visible"/>
                                          </p:to>
                                        </p:set>
                                        <p:anim calcmode="lin" valueType="num">
                                          <p:cBhvr>
                                            <p:cTn id="17" dur="500" fill="hold"/>
                                            <p:tgtEl>
                                              <p:spTgt spid="157"/>
                                            </p:tgtEl>
                                            <p:attrNameLst>
                                              <p:attrName>ppt_w</p:attrName>
                                            </p:attrNameLst>
                                          </p:cBhvr>
                                          <p:tavLst>
                                            <p:tav tm="0">
                                              <p:val>
                                                <p:fltVal val="0"/>
                                              </p:val>
                                            </p:tav>
                                            <p:tav tm="100000">
                                              <p:val>
                                                <p:strVal val="#ppt_w"/>
                                              </p:val>
                                            </p:tav>
                                          </p:tavLst>
                                        </p:anim>
                                        <p:anim calcmode="lin" valueType="num">
                                          <p:cBhvr>
                                            <p:cTn id="18" dur="500" fill="hold"/>
                                            <p:tgtEl>
                                              <p:spTgt spid="157"/>
                                            </p:tgtEl>
                                            <p:attrNameLst>
                                              <p:attrName>ppt_h</p:attrName>
                                            </p:attrNameLst>
                                          </p:cBhvr>
                                          <p:tavLst>
                                            <p:tav tm="0">
                                              <p:val>
                                                <p:fltVal val="0"/>
                                              </p:val>
                                            </p:tav>
                                            <p:tav tm="100000">
                                              <p:val>
                                                <p:strVal val="#ppt_h"/>
                                              </p:val>
                                            </p:tav>
                                          </p:tavLst>
                                        </p:anim>
                                        <p:animEffect transition="in" filter="fade">
                                          <p:cBhvr>
                                            <p:cTn id="19" dur="500"/>
                                            <p:tgtEl>
                                              <p:spTgt spid="157"/>
                                            </p:tgtEl>
                                          </p:cBhvr>
                                        </p:animEffect>
                                      </p:childTnLst>
                                    </p:cTn>
                                  </p:par>
                                </p:childTnLst>
                              </p:cTn>
                            </p:par>
                            <p:par>
                              <p:cTn id="20" fill="hold">
                                <p:stCondLst>
                                  <p:cond delay="1500"/>
                                </p:stCondLst>
                                <p:childTnLst>
                                  <p:par>
                                    <p:cTn id="21" presetID="12" presetClass="entr" presetSubtype="4" fill="hold" grpId="0" nodeType="afterEffect">
                                      <p:stCondLst>
                                        <p:cond delay="0"/>
                                      </p:stCondLst>
                                      <p:childTnLst>
                                        <p:set>
                                          <p:cBhvr>
                                            <p:cTn id="22" dur="1" fill="hold">
                                              <p:stCondLst>
                                                <p:cond delay="0"/>
                                              </p:stCondLst>
                                            </p:cTn>
                                            <p:tgtEl>
                                              <p:spTgt spid="155"/>
                                            </p:tgtEl>
                                            <p:attrNameLst>
                                              <p:attrName>style.visibility</p:attrName>
                                            </p:attrNameLst>
                                          </p:cBhvr>
                                          <p:to>
                                            <p:strVal val="visible"/>
                                          </p:to>
                                        </p:set>
                                        <p:anim calcmode="lin" valueType="num">
                                          <p:cBhvr additive="base">
                                            <p:cTn id="23" dur="500"/>
                                            <p:tgtEl>
                                              <p:spTgt spid="155"/>
                                            </p:tgtEl>
                                            <p:attrNameLst>
                                              <p:attrName>ppt_y</p:attrName>
                                            </p:attrNameLst>
                                          </p:cBhvr>
                                          <p:tavLst>
                                            <p:tav tm="0">
                                              <p:val>
                                                <p:strVal val="#ppt_y+#ppt_h*1.125000"/>
                                              </p:val>
                                            </p:tav>
                                            <p:tav tm="100000">
                                              <p:val>
                                                <p:strVal val="#ppt_y"/>
                                              </p:val>
                                            </p:tav>
                                          </p:tavLst>
                                        </p:anim>
                                        <p:animEffect transition="in" filter="wipe(up)">
                                          <p:cBhvr>
                                            <p:cTn id="24" dur="500"/>
                                            <p:tgtEl>
                                              <p:spTgt spid="155"/>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childTnLst>
                              </p:cTn>
                            </p:par>
                            <p:par>
                              <p:cTn id="31" fill="hold">
                                <p:stCondLst>
                                  <p:cond delay="2500"/>
                                </p:stCondLst>
                                <p:childTnLst>
                                  <p:par>
                                    <p:cTn id="32" presetID="53" presetClass="entr" presetSubtype="16" fill="hold" nodeType="afterEffect">
                                      <p:stCondLst>
                                        <p:cond delay="0"/>
                                      </p:stCondLst>
                                      <p:childTnLst>
                                        <p:set>
                                          <p:cBhvr>
                                            <p:cTn id="33" dur="1" fill="hold">
                                              <p:stCondLst>
                                                <p:cond delay="0"/>
                                              </p:stCondLst>
                                            </p:cTn>
                                            <p:tgtEl>
                                              <p:spTgt spid="161"/>
                                            </p:tgtEl>
                                            <p:attrNameLst>
                                              <p:attrName>style.visibility</p:attrName>
                                            </p:attrNameLst>
                                          </p:cBhvr>
                                          <p:to>
                                            <p:strVal val="visible"/>
                                          </p:to>
                                        </p:set>
                                        <p:anim calcmode="lin" valueType="num">
                                          <p:cBhvr>
                                            <p:cTn id="34" dur="500" fill="hold"/>
                                            <p:tgtEl>
                                              <p:spTgt spid="161"/>
                                            </p:tgtEl>
                                            <p:attrNameLst>
                                              <p:attrName>ppt_w</p:attrName>
                                            </p:attrNameLst>
                                          </p:cBhvr>
                                          <p:tavLst>
                                            <p:tav tm="0">
                                              <p:val>
                                                <p:fltVal val="0"/>
                                              </p:val>
                                            </p:tav>
                                            <p:tav tm="100000">
                                              <p:val>
                                                <p:strVal val="#ppt_w"/>
                                              </p:val>
                                            </p:tav>
                                          </p:tavLst>
                                        </p:anim>
                                        <p:anim calcmode="lin" valueType="num">
                                          <p:cBhvr>
                                            <p:cTn id="35" dur="500" fill="hold"/>
                                            <p:tgtEl>
                                              <p:spTgt spid="161"/>
                                            </p:tgtEl>
                                            <p:attrNameLst>
                                              <p:attrName>ppt_h</p:attrName>
                                            </p:attrNameLst>
                                          </p:cBhvr>
                                          <p:tavLst>
                                            <p:tav tm="0">
                                              <p:val>
                                                <p:fltVal val="0"/>
                                              </p:val>
                                            </p:tav>
                                            <p:tav tm="100000">
                                              <p:val>
                                                <p:strVal val="#ppt_h"/>
                                              </p:val>
                                            </p:tav>
                                          </p:tavLst>
                                        </p:anim>
                                        <p:animEffect transition="in" filter="fade">
                                          <p:cBhvr>
                                            <p:cTn id="36" dur="500"/>
                                            <p:tgtEl>
                                              <p:spTgt spid="161"/>
                                            </p:tgtEl>
                                          </p:cBhvr>
                                        </p:animEffect>
                                      </p:childTnLst>
                                    </p:cTn>
                                  </p:par>
                                </p:childTnLst>
                              </p:cTn>
                            </p:par>
                            <p:par>
                              <p:cTn id="37" fill="hold">
                                <p:stCondLst>
                                  <p:cond delay="3000"/>
                                </p:stCondLst>
                                <p:childTnLst>
                                  <p:par>
                                    <p:cTn id="38" presetID="12" presetClass="entr" presetSubtype="4" fill="hold" grpId="0" nodeType="afterEffect">
                                      <p:stCondLst>
                                        <p:cond delay="0"/>
                                      </p:stCondLst>
                                      <p:childTnLst>
                                        <p:set>
                                          <p:cBhvr>
                                            <p:cTn id="39" dur="1" fill="hold">
                                              <p:stCondLst>
                                                <p:cond delay="0"/>
                                              </p:stCondLst>
                                            </p:cTn>
                                            <p:tgtEl>
                                              <p:spTgt spid="156"/>
                                            </p:tgtEl>
                                            <p:attrNameLst>
                                              <p:attrName>style.visibility</p:attrName>
                                            </p:attrNameLst>
                                          </p:cBhvr>
                                          <p:to>
                                            <p:strVal val="visible"/>
                                          </p:to>
                                        </p:set>
                                        <p:anim calcmode="lin" valueType="num">
                                          <p:cBhvr additive="base">
                                            <p:cTn id="40" dur="500"/>
                                            <p:tgtEl>
                                              <p:spTgt spid="156"/>
                                            </p:tgtEl>
                                            <p:attrNameLst>
                                              <p:attrName>ppt_y</p:attrName>
                                            </p:attrNameLst>
                                          </p:cBhvr>
                                          <p:tavLst>
                                            <p:tav tm="0">
                                              <p:val>
                                                <p:strVal val="#ppt_y+#ppt_h*1.125000"/>
                                              </p:val>
                                            </p:tav>
                                            <p:tav tm="100000">
                                              <p:val>
                                                <p:strVal val="#ppt_y"/>
                                              </p:val>
                                            </p:tav>
                                          </p:tavLst>
                                        </p:anim>
                                        <p:animEffect transition="in" filter="wipe(up)">
                                          <p:cBhvr>
                                            <p:cTn id="41" dur="500"/>
                                            <p:tgtEl>
                                              <p:spTgt spid="156"/>
                                            </p:tgtEl>
                                          </p:cBhvr>
                                        </p:animEffect>
                                      </p:childTnLst>
                                    </p:cTn>
                                  </p:par>
                                </p:childTnLst>
                              </p:cTn>
                            </p:par>
                            <p:par>
                              <p:cTn id="42" fill="hold">
                                <p:stCondLst>
                                  <p:cond delay="3500"/>
                                </p:stCondLst>
                                <p:childTnLst>
                                  <p:par>
                                    <p:cTn id="43" presetID="53" presetClass="entr" presetSubtype="16" fill="hold" nodeType="afterEffect">
                                      <p:stCondLst>
                                        <p:cond delay="0"/>
                                      </p:stCondLst>
                                      <p:childTnLst>
                                        <p:set>
                                          <p:cBhvr>
                                            <p:cTn id="44" dur="1" fill="hold">
                                              <p:stCondLst>
                                                <p:cond delay="0"/>
                                              </p:stCondLst>
                                            </p:cTn>
                                            <p:tgtEl>
                                              <p:spTgt spid="181"/>
                                            </p:tgtEl>
                                            <p:attrNameLst>
                                              <p:attrName>style.visibility</p:attrName>
                                            </p:attrNameLst>
                                          </p:cBhvr>
                                          <p:to>
                                            <p:strVal val="visible"/>
                                          </p:to>
                                        </p:set>
                                        <p:anim calcmode="lin" valueType="num">
                                          <p:cBhvr>
                                            <p:cTn id="45" dur="500" fill="hold"/>
                                            <p:tgtEl>
                                              <p:spTgt spid="181"/>
                                            </p:tgtEl>
                                            <p:attrNameLst>
                                              <p:attrName>ppt_w</p:attrName>
                                            </p:attrNameLst>
                                          </p:cBhvr>
                                          <p:tavLst>
                                            <p:tav tm="0">
                                              <p:val>
                                                <p:fltVal val="0"/>
                                              </p:val>
                                            </p:tav>
                                            <p:tav tm="100000">
                                              <p:val>
                                                <p:strVal val="#ppt_w"/>
                                              </p:val>
                                            </p:tav>
                                          </p:tavLst>
                                        </p:anim>
                                        <p:anim calcmode="lin" valueType="num">
                                          <p:cBhvr>
                                            <p:cTn id="46" dur="500" fill="hold"/>
                                            <p:tgtEl>
                                              <p:spTgt spid="181"/>
                                            </p:tgtEl>
                                            <p:attrNameLst>
                                              <p:attrName>ppt_h</p:attrName>
                                            </p:attrNameLst>
                                          </p:cBhvr>
                                          <p:tavLst>
                                            <p:tav tm="0">
                                              <p:val>
                                                <p:fltVal val="0"/>
                                              </p:val>
                                            </p:tav>
                                            <p:tav tm="100000">
                                              <p:val>
                                                <p:strVal val="#ppt_h"/>
                                              </p:val>
                                            </p:tav>
                                          </p:tavLst>
                                        </p:anim>
                                        <p:animEffect transition="in" filter="fade">
                                          <p:cBhvr>
                                            <p:cTn id="47" dur="500"/>
                                            <p:tgtEl>
                                              <p:spTgt spid="181"/>
                                            </p:tgtEl>
                                          </p:cBhvr>
                                        </p:animEffect>
                                      </p:childTnLst>
                                    </p:cTn>
                                  </p:par>
                                </p:childTnLst>
                              </p:cTn>
                            </p:par>
                            <p:par>
                              <p:cTn id="48" fill="hold">
                                <p:stCondLst>
                                  <p:cond delay="4000"/>
                                </p:stCondLst>
                                <p:childTnLst>
                                  <p:par>
                                    <p:cTn id="49" presetID="2" presetClass="entr" presetSubtype="4" fill="hold" nodeType="afterEffect" p14:presetBounceEnd="64000">
                                      <p:stCondLst>
                                        <p:cond delay="0"/>
                                      </p:stCondLst>
                                      <p:childTnLst>
                                        <p:set>
                                          <p:cBhvr>
                                            <p:cTn id="50" dur="1" fill="hold">
                                              <p:stCondLst>
                                                <p:cond delay="0"/>
                                              </p:stCondLst>
                                            </p:cTn>
                                            <p:tgtEl>
                                              <p:spTgt spid="154"/>
                                            </p:tgtEl>
                                            <p:attrNameLst>
                                              <p:attrName>style.visibility</p:attrName>
                                            </p:attrNameLst>
                                          </p:cBhvr>
                                          <p:to>
                                            <p:strVal val="visible"/>
                                          </p:to>
                                        </p:set>
                                        <p:anim calcmode="lin" valueType="num" p14:bounceEnd="64000">
                                          <p:cBhvr additive="base">
                                            <p:cTn id="51" dur="500" fill="hold"/>
                                            <p:tgtEl>
                                              <p:spTgt spid="154"/>
                                            </p:tgtEl>
                                            <p:attrNameLst>
                                              <p:attrName>ppt_x</p:attrName>
                                            </p:attrNameLst>
                                          </p:cBhvr>
                                          <p:tavLst>
                                            <p:tav tm="0">
                                              <p:val>
                                                <p:strVal val="#ppt_x"/>
                                              </p:val>
                                            </p:tav>
                                            <p:tav tm="100000">
                                              <p:val>
                                                <p:strVal val="#ppt_x"/>
                                              </p:val>
                                            </p:tav>
                                          </p:tavLst>
                                        </p:anim>
                                        <p:anim calcmode="lin" valueType="num" p14:bounceEnd="64000">
                                          <p:cBhvr additive="base">
                                            <p:cTn id="52" dur="500" fill="hold"/>
                                            <p:tgtEl>
                                              <p:spTgt spid="1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155" grpId="0" animBg="1"/>
          <p:bldP spid="15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0-#ppt_w/2"/>
                                              </p:val>
                                            </p:tav>
                                            <p:tav tm="100000">
                                              <p:val>
                                                <p:strVal val="#ppt_x"/>
                                              </p:val>
                                            </p:tav>
                                          </p:tavLst>
                                        </p:anim>
                                        <p:anim calcmode="lin" valueType="num">
                                          <p:cBhvr additive="base">
                                            <p:cTn id="13" dur="500" fill="hold"/>
                                            <p:tgtEl>
                                              <p:spTgt spid="6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57"/>
                                            </p:tgtEl>
                                            <p:attrNameLst>
                                              <p:attrName>style.visibility</p:attrName>
                                            </p:attrNameLst>
                                          </p:cBhvr>
                                          <p:to>
                                            <p:strVal val="visible"/>
                                          </p:to>
                                        </p:set>
                                        <p:anim calcmode="lin" valueType="num">
                                          <p:cBhvr>
                                            <p:cTn id="17" dur="500" fill="hold"/>
                                            <p:tgtEl>
                                              <p:spTgt spid="157"/>
                                            </p:tgtEl>
                                            <p:attrNameLst>
                                              <p:attrName>ppt_w</p:attrName>
                                            </p:attrNameLst>
                                          </p:cBhvr>
                                          <p:tavLst>
                                            <p:tav tm="0">
                                              <p:val>
                                                <p:fltVal val="0"/>
                                              </p:val>
                                            </p:tav>
                                            <p:tav tm="100000">
                                              <p:val>
                                                <p:strVal val="#ppt_w"/>
                                              </p:val>
                                            </p:tav>
                                          </p:tavLst>
                                        </p:anim>
                                        <p:anim calcmode="lin" valueType="num">
                                          <p:cBhvr>
                                            <p:cTn id="18" dur="500" fill="hold"/>
                                            <p:tgtEl>
                                              <p:spTgt spid="157"/>
                                            </p:tgtEl>
                                            <p:attrNameLst>
                                              <p:attrName>ppt_h</p:attrName>
                                            </p:attrNameLst>
                                          </p:cBhvr>
                                          <p:tavLst>
                                            <p:tav tm="0">
                                              <p:val>
                                                <p:fltVal val="0"/>
                                              </p:val>
                                            </p:tav>
                                            <p:tav tm="100000">
                                              <p:val>
                                                <p:strVal val="#ppt_h"/>
                                              </p:val>
                                            </p:tav>
                                          </p:tavLst>
                                        </p:anim>
                                        <p:animEffect transition="in" filter="fade">
                                          <p:cBhvr>
                                            <p:cTn id="19" dur="500"/>
                                            <p:tgtEl>
                                              <p:spTgt spid="157"/>
                                            </p:tgtEl>
                                          </p:cBhvr>
                                        </p:animEffect>
                                      </p:childTnLst>
                                    </p:cTn>
                                  </p:par>
                                </p:childTnLst>
                              </p:cTn>
                            </p:par>
                            <p:par>
                              <p:cTn id="20" fill="hold">
                                <p:stCondLst>
                                  <p:cond delay="1500"/>
                                </p:stCondLst>
                                <p:childTnLst>
                                  <p:par>
                                    <p:cTn id="21" presetID="12" presetClass="entr" presetSubtype="4" fill="hold" grpId="0" nodeType="afterEffect">
                                      <p:stCondLst>
                                        <p:cond delay="0"/>
                                      </p:stCondLst>
                                      <p:childTnLst>
                                        <p:set>
                                          <p:cBhvr>
                                            <p:cTn id="22" dur="1" fill="hold">
                                              <p:stCondLst>
                                                <p:cond delay="0"/>
                                              </p:stCondLst>
                                            </p:cTn>
                                            <p:tgtEl>
                                              <p:spTgt spid="155"/>
                                            </p:tgtEl>
                                            <p:attrNameLst>
                                              <p:attrName>style.visibility</p:attrName>
                                            </p:attrNameLst>
                                          </p:cBhvr>
                                          <p:to>
                                            <p:strVal val="visible"/>
                                          </p:to>
                                        </p:set>
                                        <p:anim calcmode="lin" valueType="num">
                                          <p:cBhvr additive="base">
                                            <p:cTn id="23" dur="500"/>
                                            <p:tgtEl>
                                              <p:spTgt spid="155"/>
                                            </p:tgtEl>
                                            <p:attrNameLst>
                                              <p:attrName>ppt_y</p:attrName>
                                            </p:attrNameLst>
                                          </p:cBhvr>
                                          <p:tavLst>
                                            <p:tav tm="0">
                                              <p:val>
                                                <p:strVal val="#ppt_y+#ppt_h*1.125000"/>
                                              </p:val>
                                            </p:tav>
                                            <p:tav tm="100000">
                                              <p:val>
                                                <p:strVal val="#ppt_y"/>
                                              </p:val>
                                            </p:tav>
                                          </p:tavLst>
                                        </p:anim>
                                        <p:animEffect transition="in" filter="wipe(up)">
                                          <p:cBhvr>
                                            <p:cTn id="24" dur="500"/>
                                            <p:tgtEl>
                                              <p:spTgt spid="155"/>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childTnLst>
                              </p:cTn>
                            </p:par>
                            <p:par>
                              <p:cTn id="31" fill="hold">
                                <p:stCondLst>
                                  <p:cond delay="2500"/>
                                </p:stCondLst>
                                <p:childTnLst>
                                  <p:par>
                                    <p:cTn id="32" presetID="53" presetClass="entr" presetSubtype="16" fill="hold" nodeType="afterEffect">
                                      <p:stCondLst>
                                        <p:cond delay="0"/>
                                      </p:stCondLst>
                                      <p:childTnLst>
                                        <p:set>
                                          <p:cBhvr>
                                            <p:cTn id="33" dur="1" fill="hold">
                                              <p:stCondLst>
                                                <p:cond delay="0"/>
                                              </p:stCondLst>
                                            </p:cTn>
                                            <p:tgtEl>
                                              <p:spTgt spid="161"/>
                                            </p:tgtEl>
                                            <p:attrNameLst>
                                              <p:attrName>style.visibility</p:attrName>
                                            </p:attrNameLst>
                                          </p:cBhvr>
                                          <p:to>
                                            <p:strVal val="visible"/>
                                          </p:to>
                                        </p:set>
                                        <p:anim calcmode="lin" valueType="num">
                                          <p:cBhvr>
                                            <p:cTn id="34" dur="500" fill="hold"/>
                                            <p:tgtEl>
                                              <p:spTgt spid="161"/>
                                            </p:tgtEl>
                                            <p:attrNameLst>
                                              <p:attrName>ppt_w</p:attrName>
                                            </p:attrNameLst>
                                          </p:cBhvr>
                                          <p:tavLst>
                                            <p:tav tm="0">
                                              <p:val>
                                                <p:fltVal val="0"/>
                                              </p:val>
                                            </p:tav>
                                            <p:tav tm="100000">
                                              <p:val>
                                                <p:strVal val="#ppt_w"/>
                                              </p:val>
                                            </p:tav>
                                          </p:tavLst>
                                        </p:anim>
                                        <p:anim calcmode="lin" valueType="num">
                                          <p:cBhvr>
                                            <p:cTn id="35" dur="500" fill="hold"/>
                                            <p:tgtEl>
                                              <p:spTgt spid="161"/>
                                            </p:tgtEl>
                                            <p:attrNameLst>
                                              <p:attrName>ppt_h</p:attrName>
                                            </p:attrNameLst>
                                          </p:cBhvr>
                                          <p:tavLst>
                                            <p:tav tm="0">
                                              <p:val>
                                                <p:fltVal val="0"/>
                                              </p:val>
                                            </p:tav>
                                            <p:tav tm="100000">
                                              <p:val>
                                                <p:strVal val="#ppt_h"/>
                                              </p:val>
                                            </p:tav>
                                          </p:tavLst>
                                        </p:anim>
                                        <p:animEffect transition="in" filter="fade">
                                          <p:cBhvr>
                                            <p:cTn id="36" dur="500"/>
                                            <p:tgtEl>
                                              <p:spTgt spid="161"/>
                                            </p:tgtEl>
                                          </p:cBhvr>
                                        </p:animEffect>
                                      </p:childTnLst>
                                    </p:cTn>
                                  </p:par>
                                </p:childTnLst>
                              </p:cTn>
                            </p:par>
                            <p:par>
                              <p:cTn id="37" fill="hold">
                                <p:stCondLst>
                                  <p:cond delay="3000"/>
                                </p:stCondLst>
                                <p:childTnLst>
                                  <p:par>
                                    <p:cTn id="38" presetID="12" presetClass="entr" presetSubtype="4" fill="hold" grpId="0" nodeType="afterEffect">
                                      <p:stCondLst>
                                        <p:cond delay="0"/>
                                      </p:stCondLst>
                                      <p:childTnLst>
                                        <p:set>
                                          <p:cBhvr>
                                            <p:cTn id="39" dur="1" fill="hold">
                                              <p:stCondLst>
                                                <p:cond delay="0"/>
                                              </p:stCondLst>
                                            </p:cTn>
                                            <p:tgtEl>
                                              <p:spTgt spid="156"/>
                                            </p:tgtEl>
                                            <p:attrNameLst>
                                              <p:attrName>style.visibility</p:attrName>
                                            </p:attrNameLst>
                                          </p:cBhvr>
                                          <p:to>
                                            <p:strVal val="visible"/>
                                          </p:to>
                                        </p:set>
                                        <p:anim calcmode="lin" valueType="num">
                                          <p:cBhvr additive="base">
                                            <p:cTn id="40" dur="500"/>
                                            <p:tgtEl>
                                              <p:spTgt spid="156"/>
                                            </p:tgtEl>
                                            <p:attrNameLst>
                                              <p:attrName>ppt_y</p:attrName>
                                            </p:attrNameLst>
                                          </p:cBhvr>
                                          <p:tavLst>
                                            <p:tav tm="0">
                                              <p:val>
                                                <p:strVal val="#ppt_y+#ppt_h*1.125000"/>
                                              </p:val>
                                            </p:tav>
                                            <p:tav tm="100000">
                                              <p:val>
                                                <p:strVal val="#ppt_y"/>
                                              </p:val>
                                            </p:tav>
                                          </p:tavLst>
                                        </p:anim>
                                        <p:animEffect transition="in" filter="wipe(up)">
                                          <p:cBhvr>
                                            <p:cTn id="41" dur="500"/>
                                            <p:tgtEl>
                                              <p:spTgt spid="156"/>
                                            </p:tgtEl>
                                          </p:cBhvr>
                                        </p:animEffect>
                                      </p:childTnLst>
                                    </p:cTn>
                                  </p:par>
                                </p:childTnLst>
                              </p:cTn>
                            </p:par>
                            <p:par>
                              <p:cTn id="42" fill="hold">
                                <p:stCondLst>
                                  <p:cond delay="3500"/>
                                </p:stCondLst>
                                <p:childTnLst>
                                  <p:par>
                                    <p:cTn id="43" presetID="53" presetClass="entr" presetSubtype="16" fill="hold" nodeType="afterEffect">
                                      <p:stCondLst>
                                        <p:cond delay="0"/>
                                      </p:stCondLst>
                                      <p:childTnLst>
                                        <p:set>
                                          <p:cBhvr>
                                            <p:cTn id="44" dur="1" fill="hold">
                                              <p:stCondLst>
                                                <p:cond delay="0"/>
                                              </p:stCondLst>
                                            </p:cTn>
                                            <p:tgtEl>
                                              <p:spTgt spid="181"/>
                                            </p:tgtEl>
                                            <p:attrNameLst>
                                              <p:attrName>style.visibility</p:attrName>
                                            </p:attrNameLst>
                                          </p:cBhvr>
                                          <p:to>
                                            <p:strVal val="visible"/>
                                          </p:to>
                                        </p:set>
                                        <p:anim calcmode="lin" valueType="num">
                                          <p:cBhvr>
                                            <p:cTn id="45" dur="500" fill="hold"/>
                                            <p:tgtEl>
                                              <p:spTgt spid="181"/>
                                            </p:tgtEl>
                                            <p:attrNameLst>
                                              <p:attrName>ppt_w</p:attrName>
                                            </p:attrNameLst>
                                          </p:cBhvr>
                                          <p:tavLst>
                                            <p:tav tm="0">
                                              <p:val>
                                                <p:fltVal val="0"/>
                                              </p:val>
                                            </p:tav>
                                            <p:tav tm="100000">
                                              <p:val>
                                                <p:strVal val="#ppt_w"/>
                                              </p:val>
                                            </p:tav>
                                          </p:tavLst>
                                        </p:anim>
                                        <p:anim calcmode="lin" valueType="num">
                                          <p:cBhvr>
                                            <p:cTn id="46" dur="500" fill="hold"/>
                                            <p:tgtEl>
                                              <p:spTgt spid="181"/>
                                            </p:tgtEl>
                                            <p:attrNameLst>
                                              <p:attrName>ppt_h</p:attrName>
                                            </p:attrNameLst>
                                          </p:cBhvr>
                                          <p:tavLst>
                                            <p:tav tm="0">
                                              <p:val>
                                                <p:fltVal val="0"/>
                                              </p:val>
                                            </p:tav>
                                            <p:tav tm="100000">
                                              <p:val>
                                                <p:strVal val="#ppt_h"/>
                                              </p:val>
                                            </p:tav>
                                          </p:tavLst>
                                        </p:anim>
                                        <p:animEffect transition="in" filter="fade">
                                          <p:cBhvr>
                                            <p:cTn id="47" dur="500"/>
                                            <p:tgtEl>
                                              <p:spTgt spid="181"/>
                                            </p:tgtEl>
                                          </p:cBhvr>
                                        </p:animEffect>
                                      </p:childTnLst>
                                    </p:cTn>
                                  </p:par>
                                </p:childTnLst>
                              </p:cTn>
                            </p:par>
                            <p:par>
                              <p:cTn id="48" fill="hold">
                                <p:stCondLst>
                                  <p:cond delay="4000"/>
                                </p:stCondLst>
                                <p:childTnLst>
                                  <p:par>
                                    <p:cTn id="49" presetID="2" presetClass="entr" presetSubtype="4" fill="hold" nodeType="afterEffect">
                                      <p:stCondLst>
                                        <p:cond delay="0"/>
                                      </p:stCondLst>
                                      <p:childTnLst>
                                        <p:set>
                                          <p:cBhvr>
                                            <p:cTn id="50" dur="1" fill="hold">
                                              <p:stCondLst>
                                                <p:cond delay="0"/>
                                              </p:stCondLst>
                                            </p:cTn>
                                            <p:tgtEl>
                                              <p:spTgt spid="154"/>
                                            </p:tgtEl>
                                            <p:attrNameLst>
                                              <p:attrName>style.visibility</p:attrName>
                                            </p:attrNameLst>
                                          </p:cBhvr>
                                          <p:to>
                                            <p:strVal val="visible"/>
                                          </p:to>
                                        </p:set>
                                        <p:anim calcmode="lin" valueType="num">
                                          <p:cBhvr additive="base">
                                            <p:cTn id="51" dur="500" fill="hold"/>
                                            <p:tgtEl>
                                              <p:spTgt spid="154"/>
                                            </p:tgtEl>
                                            <p:attrNameLst>
                                              <p:attrName>ppt_x</p:attrName>
                                            </p:attrNameLst>
                                          </p:cBhvr>
                                          <p:tavLst>
                                            <p:tav tm="0">
                                              <p:val>
                                                <p:strVal val="#ppt_x"/>
                                              </p:val>
                                            </p:tav>
                                            <p:tav tm="100000">
                                              <p:val>
                                                <p:strVal val="#ppt_x"/>
                                              </p:val>
                                            </p:tav>
                                          </p:tavLst>
                                        </p:anim>
                                        <p:anim calcmode="lin" valueType="num">
                                          <p:cBhvr additive="base">
                                            <p:cTn id="52" dur="500" fill="hold"/>
                                            <p:tgtEl>
                                              <p:spTgt spid="1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155" grpId="0" animBg="1"/>
          <p:bldP spid="156"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直接箭头连接符 36"/>
          <p:cNvCxnSpPr/>
          <p:nvPr/>
        </p:nvCxnSpPr>
        <p:spPr>
          <a:xfrm flipH="1">
            <a:off x="3512760" y="1272298"/>
            <a:ext cx="2146382" cy="0"/>
          </a:xfrm>
          <a:prstGeom prst="straightConnector1">
            <a:avLst/>
          </a:prstGeom>
          <a:ln w="158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3957157" y="862189"/>
            <a:ext cx="1028258" cy="432199"/>
            <a:chOff x="10066111" y="2293315"/>
            <a:chExt cx="2792420" cy="1149596"/>
          </a:xfrm>
        </p:grpSpPr>
        <p:sp>
          <p:nvSpPr>
            <p:cNvPr id="24" name="TextBox 23"/>
            <p:cNvSpPr txBox="1"/>
            <p:nvPr/>
          </p:nvSpPr>
          <p:spPr>
            <a:xfrm>
              <a:off x="10066111" y="2293315"/>
              <a:ext cx="2792420" cy="777373"/>
            </a:xfrm>
            <a:prstGeom prst="rect">
              <a:avLst/>
            </a:prstGeom>
            <a:noFill/>
          </p:spPr>
          <p:txBody>
            <a:bodyPr wrap="square" rtlCol="0">
              <a:spAutoFit/>
            </a:bodyPr>
            <a:lstStyle/>
            <a:p>
              <a:pPr defTabSz="868489"/>
              <a:r>
                <a:rPr lang="zh-CN" altLang="en-US" sz="1299" b="1" dirty="0">
                  <a:solidFill>
                    <a:prstClr val="black">
                      <a:lumMod val="65000"/>
                      <a:lumOff val="35000"/>
                    </a:prstClr>
                  </a:solidFill>
                  <a:latin typeface="思源黑体 CN Bold" pitchFamily="34" charset="-122"/>
                  <a:ea typeface="思源黑体 CN Bold" pitchFamily="34" charset="-122"/>
                </a:rPr>
                <a:t>公司</a:t>
              </a:r>
              <a:r>
                <a:rPr lang="en-US" altLang="zh-CN" sz="1299" b="1" dirty="0">
                  <a:solidFill>
                    <a:prstClr val="black">
                      <a:lumMod val="65000"/>
                      <a:lumOff val="35000"/>
                    </a:prstClr>
                  </a:solidFill>
                  <a:latin typeface="思源黑体 CN Bold" pitchFamily="34" charset="-122"/>
                  <a:ea typeface="思源黑体 CN Bold" pitchFamily="34" charset="-122"/>
                </a:rPr>
                <a:t>/</a:t>
              </a:r>
              <a:r>
                <a:rPr lang="zh-CN" altLang="en-US" sz="1299" b="1" dirty="0">
                  <a:solidFill>
                    <a:prstClr val="black">
                      <a:lumMod val="65000"/>
                      <a:lumOff val="35000"/>
                    </a:prstClr>
                  </a:solidFill>
                  <a:latin typeface="思源黑体 CN Bold" pitchFamily="34" charset="-122"/>
                  <a:ea typeface="思源黑体 CN Bold" pitchFamily="34" charset="-122"/>
                </a:rPr>
                <a:t>团队</a:t>
              </a:r>
            </a:p>
          </p:txBody>
        </p:sp>
        <p:sp>
          <p:nvSpPr>
            <p:cNvPr id="65" name="TextBox 64"/>
            <p:cNvSpPr txBox="1"/>
            <p:nvPr/>
          </p:nvSpPr>
          <p:spPr>
            <a:xfrm>
              <a:off x="10067396" y="2878384"/>
              <a:ext cx="2697708" cy="564527"/>
            </a:xfrm>
            <a:prstGeom prst="rect">
              <a:avLst/>
            </a:prstGeom>
            <a:noFill/>
          </p:spPr>
          <p:txBody>
            <a:bodyPr wrap="square" rtlCol="0">
              <a:spAutoFit/>
            </a:bodyPr>
            <a:lstStyle/>
            <a:p>
              <a:pPr defTabSz="868489"/>
              <a:r>
                <a:rPr lang="en-US" altLang="zh-CN" sz="779" dirty="0">
                  <a:solidFill>
                    <a:prstClr val="black">
                      <a:lumMod val="75000"/>
                      <a:lumOff val="25000"/>
                    </a:prstClr>
                  </a:solidFill>
                </a:rPr>
                <a:t>COMPANY TEAM</a:t>
              </a:r>
              <a:endParaRPr lang="zh-CN" altLang="en-US" sz="779" dirty="0">
                <a:solidFill>
                  <a:prstClr val="black">
                    <a:lumMod val="75000"/>
                    <a:lumOff val="25000"/>
                  </a:prstClr>
                </a:solidFill>
              </a:endParaRPr>
            </a:p>
          </p:txBody>
        </p:sp>
      </p:grpSp>
      <p:cxnSp>
        <p:nvCxnSpPr>
          <p:cNvPr id="71" name="直接箭头连接符 70"/>
          <p:cNvCxnSpPr/>
          <p:nvPr/>
        </p:nvCxnSpPr>
        <p:spPr>
          <a:xfrm flipH="1">
            <a:off x="3512760" y="2568031"/>
            <a:ext cx="2146382" cy="0"/>
          </a:xfrm>
          <a:prstGeom prst="straightConnector1">
            <a:avLst/>
          </a:prstGeom>
          <a:ln w="158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3957157" y="2153138"/>
            <a:ext cx="1028258" cy="422623"/>
            <a:chOff x="10066111" y="5727075"/>
            <a:chExt cx="2792420" cy="1124123"/>
          </a:xfrm>
        </p:grpSpPr>
        <p:sp>
          <p:nvSpPr>
            <p:cNvPr id="72" name="TextBox 71"/>
            <p:cNvSpPr txBox="1"/>
            <p:nvPr/>
          </p:nvSpPr>
          <p:spPr>
            <a:xfrm>
              <a:off x="10066111" y="5727075"/>
              <a:ext cx="2792420" cy="777372"/>
            </a:xfrm>
            <a:prstGeom prst="rect">
              <a:avLst/>
            </a:prstGeom>
            <a:noFill/>
          </p:spPr>
          <p:txBody>
            <a:bodyPr wrap="square" rtlCol="0">
              <a:spAutoFit/>
            </a:bodyPr>
            <a:lstStyle/>
            <a:p>
              <a:pPr defTabSz="868489"/>
              <a:r>
                <a:rPr lang="zh-CN" altLang="en-US" sz="1299" b="1" dirty="0">
                  <a:solidFill>
                    <a:prstClr val="black">
                      <a:lumMod val="65000"/>
                      <a:lumOff val="35000"/>
                    </a:prstClr>
                  </a:solidFill>
                  <a:latin typeface="思源黑体 CN Bold" pitchFamily="34" charset="-122"/>
                  <a:ea typeface="思源黑体 CN Bold" pitchFamily="34" charset="-122"/>
                </a:rPr>
                <a:t>产品运营</a:t>
              </a:r>
            </a:p>
          </p:txBody>
        </p:sp>
        <p:sp>
          <p:nvSpPr>
            <p:cNvPr id="74" name="TextBox 73"/>
            <p:cNvSpPr txBox="1"/>
            <p:nvPr/>
          </p:nvSpPr>
          <p:spPr>
            <a:xfrm>
              <a:off x="10093113" y="6286672"/>
              <a:ext cx="2697708" cy="564526"/>
            </a:xfrm>
            <a:prstGeom prst="rect">
              <a:avLst/>
            </a:prstGeom>
            <a:noFill/>
          </p:spPr>
          <p:txBody>
            <a:bodyPr wrap="square" rtlCol="0">
              <a:spAutoFit/>
            </a:bodyPr>
            <a:lstStyle/>
            <a:p>
              <a:pPr defTabSz="868489"/>
              <a:r>
                <a:rPr lang="en-US" altLang="zh-CN" sz="779" dirty="0">
                  <a:solidFill>
                    <a:prstClr val="black">
                      <a:lumMod val="75000"/>
                      <a:lumOff val="25000"/>
                    </a:prstClr>
                  </a:solidFill>
                </a:rPr>
                <a:t>COMPANY TEAM</a:t>
              </a:r>
              <a:endParaRPr lang="zh-CN" altLang="en-US" sz="779" dirty="0">
                <a:solidFill>
                  <a:prstClr val="black">
                    <a:lumMod val="75000"/>
                    <a:lumOff val="25000"/>
                  </a:prstClr>
                </a:solidFill>
              </a:endParaRPr>
            </a:p>
          </p:txBody>
        </p:sp>
      </p:grpSp>
      <p:cxnSp>
        <p:nvCxnSpPr>
          <p:cNvPr id="75" name="直接箭头连接符 74"/>
          <p:cNvCxnSpPr/>
          <p:nvPr/>
        </p:nvCxnSpPr>
        <p:spPr>
          <a:xfrm flipH="1">
            <a:off x="3512760" y="3970434"/>
            <a:ext cx="2146382" cy="0"/>
          </a:xfrm>
          <a:prstGeom prst="straightConnector1">
            <a:avLst/>
          </a:prstGeom>
          <a:ln w="158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3957157" y="3536387"/>
            <a:ext cx="1028258" cy="436986"/>
            <a:chOff x="10066111" y="9406350"/>
            <a:chExt cx="2792420" cy="1162327"/>
          </a:xfrm>
        </p:grpSpPr>
        <p:sp>
          <p:nvSpPr>
            <p:cNvPr id="76" name="TextBox 75"/>
            <p:cNvSpPr txBox="1"/>
            <p:nvPr/>
          </p:nvSpPr>
          <p:spPr>
            <a:xfrm>
              <a:off x="10066111" y="9406350"/>
              <a:ext cx="2792420" cy="777371"/>
            </a:xfrm>
            <a:prstGeom prst="rect">
              <a:avLst/>
            </a:prstGeom>
            <a:noFill/>
            <a:extLst>
              <a:ext uri="{909E8E84-426E-40DD-AFC4-6F175D3DCCD1}">
                <a14:hiddenFill xmlns:a14="http://schemas.microsoft.com/office/drawing/2010/main">
                  <a:solidFill>
                    <a:srgbClr val="FFFFFF"/>
                  </a:solidFill>
                </a14:hiddenFill>
              </a:ext>
            </a:extLst>
          </p:spPr>
          <p:txBody>
            <a:bodyPr wrap="square" rtlCol="0">
              <a:spAutoFit/>
            </a:bodyPr>
            <a:lstStyle/>
            <a:p>
              <a:pPr defTabSz="868489"/>
              <a:r>
                <a:rPr lang="zh-CN" altLang="en-US" sz="1299" b="1" dirty="0">
                  <a:solidFill>
                    <a:prstClr val="black">
                      <a:lumMod val="65000"/>
                      <a:lumOff val="35000"/>
                    </a:prstClr>
                  </a:solidFill>
                  <a:latin typeface="思源黑体 CN Bold" pitchFamily="34" charset="-122"/>
                  <a:ea typeface="思源黑体 CN Bold" pitchFamily="34" charset="-122"/>
                </a:rPr>
                <a:t>财务融资</a:t>
              </a:r>
            </a:p>
          </p:txBody>
        </p:sp>
        <p:sp>
          <p:nvSpPr>
            <p:cNvPr id="78" name="TextBox 77"/>
            <p:cNvSpPr txBox="1"/>
            <p:nvPr/>
          </p:nvSpPr>
          <p:spPr>
            <a:xfrm>
              <a:off x="10093113" y="10004151"/>
              <a:ext cx="2697708" cy="564526"/>
            </a:xfrm>
            <a:prstGeom prst="rect">
              <a:avLst/>
            </a:prstGeom>
            <a:noFill/>
          </p:spPr>
          <p:txBody>
            <a:bodyPr wrap="square" rtlCol="0">
              <a:spAutoFit/>
            </a:bodyPr>
            <a:lstStyle/>
            <a:p>
              <a:pPr defTabSz="868489"/>
              <a:r>
                <a:rPr lang="en-US" altLang="zh-CN" sz="779" dirty="0">
                  <a:solidFill>
                    <a:prstClr val="black">
                      <a:lumMod val="75000"/>
                      <a:lumOff val="25000"/>
                    </a:prstClr>
                  </a:solidFill>
                </a:rPr>
                <a:t>COMPANY TEAM</a:t>
              </a:r>
              <a:endParaRPr lang="zh-CN" altLang="en-US" sz="779" dirty="0">
                <a:solidFill>
                  <a:prstClr val="black">
                    <a:lumMod val="75000"/>
                    <a:lumOff val="25000"/>
                  </a:prstClr>
                </a:solidFill>
              </a:endParaRPr>
            </a:p>
          </p:txBody>
        </p:sp>
      </p:grpSp>
      <p:cxnSp>
        <p:nvCxnSpPr>
          <p:cNvPr id="80" name="直接箭头连接符 79"/>
          <p:cNvCxnSpPr/>
          <p:nvPr/>
        </p:nvCxnSpPr>
        <p:spPr>
          <a:xfrm>
            <a:off x="5712175" y="1892353"/>
            <a:ext cx="2048836" cy="0"/>
          </a:xfrm>
          <a:prstGeom prst="straightConnector1">
            <a:avLst/>
          </a:prstGeom>
          <a:ln w="158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88" name="直接箭头连接符 87"/>
          <p:cNvCxnSpPr/>
          <p:nvPr/>
        </p:nvCxnSpPr>
        <p:spPr>
          <a:xfrm>
            <a:off x="5758076" y="3538432"/>
            <a:ext cx="2048836" cy="0"/>
          </a:xfrm>
          <a:prstGeom prst="straightConnector1">
            <a:avLst/>
          </a:prstGeom>
          <a:ln w="158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pic>
        <p:nvPicPr>
          <p:cNvPr id="4" name="Picture 2" descr="C:\Users\Administrator\Desktop\未标题-1.pn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4439424" y="700946"/>
            <a:ext cx="2402730" cy="4057925"/>
          </a:xfrm>
          <a:prstGeom prst="rect">
            <a:avLst/>
          </a:prstGeom>
          <a:noFill/>
          <a:extLst>
            <a:ext uri="{909E8E84-426E-40DD-AFC4-6F175D3DCCD1}">
              <a14:hiddenFill xmlns:a14="http://schemas.microsoft.com/office/drawing/2010/main">
                <a:solidFill>
                  <a:srgbClr val="FFFFFF"/>
                </a:solidFill>
              </a14:hiddenFill>
            </a:ext>
          </a:extLst>
        </p:spPr>
      </p:pic>
      <p:sp>
        <p:nvSpPr>
          <p:cNvPr id="98" name="直角三角形 97"/>
          <p:cNvSpPr/>
          <p:nvPr/>
        </p:nvSpPr>
        <p:spPr>
          <a:xfrm rot="5400000">
            <a:off x="-194568" y="303500"/>
            <a:ext cx="2228253" cy="1604377"/>
          </a:xfrm>
          <a:prstGeom prst="rtTriangle">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endParaRPr lang="zh-CN" altLang="en-US" sz="1116">
              <a:solidFill>
                <a:prstClr val="white"/>
              </a:solidFill>
            </a:endParaRPr>
          </a:p>
        </p:txBody>
      </p:sp>
      <p:sp>
        <p:nvSpPr>
          <p:cNvPr id="99" name="TextBox 98"/>
          <p:cNvSpPr txBox="1"/>
          <p:nvPr/>
        </p:nvSpPr>
        <p:spPr>
          <a:xfrm>
            <a:off x="1281801" y="1735390"/>
            <a:ext cx="848501" cy="1071545"/>
          </a:xfrm>
          <a:prstGeom prst="rect">
            <a:avLst/>
          </a:prstGeom>
          <a:noFill/>
        </p:spPr>
        <p:txBody>
          <a:bodyPr wrap="square" lIns="32227" tIns="16114" rIns="32227" bIns="16114" rtlCol="0">
            <a:spAutoFit/>
          </a:bodyPr>
          <a:lstStyle/>
          <a:p>
            <a:pPr defTabSz="868489"/>
            <a:r>
              <a:rPr lang="zh-CN" altLang="en-US" sz="3376" dirty="0">
                <a:solidFill>
                  <a:prstClr val="black">
                    <a:lumMod val="65000"/>
                    <a:lumOff val="35000"/>
                  </a:prstClr>
                </a:solidFill>
                <a:latin typeface="思源黑体 CN Bold" pitchFamily="34" charset="-122"/>
                <a:ea typeface="思源黑体 CN Bold" pitchFamily="34" charset="-122"/>
              </a:rPr>
              <a:t>目</a:t>
            </a:r>
            <a:endParaRPr lang="en-US" altLang="zh-CN" sz="3376" dirty="0">
              <a:solidFill>
                <a:prstClr val="black">
                  <a:lumMod val="65000"/>
                  <a:lumOff val="35000"/>
                </a:prstClr>
              </a:solidFill>
              <a:latin typeface="思源黑体 CN Bold" pitchFamily="34" charset="-122"/>
              <a:ea typeface="思源黑体 CN Bold" pitchFamily="34" charset="-122"/>
            </a:endParaRPr>
          </a:p>
          <a:p>
            <a:pPr defTabSz="868489"/>
            <a:r>
              <a:rPr lang="en-US" altLang="zh-CN" sz="3376" dirty="0">
                <a:solidFill>
                  <a:prstClr val="black">
                    <a:lumMod val="65000"/>
                    <a:lumOff val="35000"/>
                  </a:prstClr>
                </a:solidFill>
                <a:latin typeface="思源黑体 CN Bold" pitchFamily="34" charset="-122"/>
                <a:ea typeface="思源黑体 CN Bold" pitchFamily="34" charset="-122"/>
              </a:rPr>
              <a:t>   </a:t>
            </a:r>
            <a:r>
              <a:rPr lang="zh-CN" altLang="en-US" sz="3376" dirty="0">
                <a:solidFill>
                  <a:prstClr val="black">
                    <a:lumMod val="65000"/>
                    <a:lumOff val="35000"/>
                  </a:prstClr>
                </a:solidFill>
                <a:latin typeface="思源黑体 CN Bold" pitchFamily="34" charset="-122"/>
                <a:ea typeface="思源黑体 CN Bold" pitchFamily="34" charset="-122"/>
              </a:rPr>
              <a:t>录</a:t>
            </a:r>
          </a:p>
        </p:txBody>
      </p:sp>
      <p:sp>
        <p:nvSpPr>
          <p:cNvPr id="104" name="TextBox 103"/>
          <p:cNvSpPr txBox="1"/>
          <p:nvPr/>
        </p:nvSpPr>
        <p:spPr>
          <a:xfrm>
            <a:off x="1281319" y="2288084"/>
            <a:ext cx="424734" cy="2124557"/>
          </a:xfrm>
          <a:prstGeom prst="rect">
            <a:avLst/>
          </a:prstGeom>
          <a:noFill/>
        </p:spPr>
        <p:txBody>
          <a:bodyPr vert="eaVert" wrap="square" lIns="32227" tIns="16114" rIns="32227" bIns="16114" rtlCol="0">
            <a:spAutoFit/>
          </a:bodyPr>
          <a:lstStyle/>
          <a:p>
            <a:pPr defTabSz="868489"/>
            <a:r>
              <a:rPr lang="en-US" altLang="zh-CN" sz="2337" dirty="0">
                <a:solidFill>
                  <a:prstClr val="black">
                    <a:lumMod val="65000"/>
                    <a:lumOff val="35000"/>
                  </a:prstClr>
                </a:solidFill>
                <a:latin typeface="思源黑体 CN Regular" pitchFamily="34" charset="-122"/>
                <a:ea typeface="思源黑体 CN Regular" pitchFamily="34" charset="-122"/>
              </a:rPr>
              <a:t>CATALOG</a:t>
            </a:r>
            <a:endParaRPr lang="zh-CN" altLang="en-US" sz="2337" dirty="0">
              <a:solidFill>
                <a:prstClr val="black">
                  <a:lumMod val="65000"/>
                  <a:lumOff val="35000"/>
                </a:prstClr>
              </a:solidFill>
              <a:latin typeface="思源黑体 CN Regular" pitchFamily="34" charset="-122"/>
              <a:ea typeface="思源黑体 CN Regular" pitchFamily="34" charset="-122"/>
            </a:endParaRPr>
          </a:p>
        </p:txBody>
      </p:sp>
      <p:sp>
        <p:nvSpPr>
          <p:cNvPr id="105" name="矩形 104"/>
          <p:cNvSpPr/>
          <p:nvPr/>
        </p:nvSpPr>
        <p:spPr>
          <a:xfrm>
            <a:off x="1566323" y="1330285"/>
            <a:ext cx="231496" cy="236352"/>
          </a:xfrm>
          <a:prstGeom prst="rect">
            <a:avLst/>
          </a:prstGeom>
          <a:gradFill>
            <a:gsLst>
              <a:gs pos="5000">
                <a:srgbClr val="E00E0E">
                  <a:alpha val="30000"/>
                </a:srgbClr>
              </a:gs>
              <a:gs pos="100000">
                <a:srgbClr val="B70808">
                  <a:alpha val="3300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endParaRPr lang="zh-CN" altLang="en-US" sz="1116">
              <a:solidFill>
                <a:prstClr val="white"/>
              </a:solidFill>
            </a:endParaRPr>
          </a:p>
        </p:txBody>
      </p:sp>
      <p:sp>
        <p:nvSpPr>
          <p:cNvPr id="106" name="矩形 105"/>
          <p:cNvSpPr/>
          <p:nvPr/>
        </p:nvSpPr>
        <p:spPr>
          <a:xfrm>
            <a:off x="1833182" y="1618053"/>
            <a:ext cx="189927" cy="174191"/>
          </a:xfrm>
          <a:prstGeom prst="rect">
            <a:avLst/>
          </a:prstGeom>
          <a:gradFill>
            <a:gsLst>
              <a:gs pos="5000">
                <a:srgbClr val="E00E0E">
                  <a:alpha val="30000"/>
                </a:srgbClr>
              </a:gs>
              <a:gs pos="100000">
                <a:srgbClr val="B70808">
                  <a:alpha val="3300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endParaRPr lang="zh-CN" altLang="en-US" sz="1116">
              <a:solidFill>
                <a:prstClr val="white"/>
              </a:solidFill>
            </a:endParaRPr>
          </a:p>
        </p:txBody>
      </p:sp>
      <p:grpSp>
        <p:nvGrpSpPr>
          <p:cNvPr id="13" name="组合 12"/>
          <p:cNvGrpSpPr/>
          <p:nvPr/>
        </p:nvGrpSpPr>
        <p:grpSpPr>
          <a:xfrm>
            <a:off x="2320972" y="463759"/>
            <a:ext cx="116659" cy="4168717"/>
            <a:chOff x="6367074" y="2160017"/>
            <a:chExt cx="288032" cy="10081120"/>
          </a:xfrm>
        </p:grpSpPr>
        <p:cxnSp>
          <p:nvCxnSpPr>
            <p:cNvPr id="102" name="直接连接符 101"/>
            <p:cNvCxnSpPr/>
            <p:nvPr/>
          </p:nvCxnSpPr>
          <p:spPr>
            <a:xfrm>
              <a:off x="6491778" y="2160017"/>
              <a:ext cx="0" cy="10081120"/>
            </a:xfrm>
            <a:prstGeom prst="line">
              <a:avLst/>
            </a:prstGeom>
            <a:ln w="31750">
              <a:gradFill>
                <a:gsLst>
                  <a:gs pos="0">
                    <a:srgbClr val="FF0000"/>
                  </a:gs>
                  <a:gs pos="100000">
                    <a:srgbClr val="C00000"/>
                  </a:gs>
                </a:gsLst>
                <a:lin ang="5400000" scaled="0"/>
              </a:gradFill>
            </a:ln>
          </p:spPr>
          <p:style>
            <a:lnRef idx="1">
              <a:schemeClr val="accent1"/>
            </a:lnRef>
            <a:fillRef idx="0">
              <a:schemeClr val="accent1"/>
            </a:fillRef>
            <a:effectRef idx="0">
              <a:schemeClr val="accent1"/>
            </a:effectRef>
            <a:fontRef idx="minor">
              <a:schemeClr val="tx1"/>
            </a:fontRef>
          </p:style>
        </p:cxnSp>
        <p:sp>
          <p:nvSpPr>
            <p:cNvPr id="107" name="矩形 106"/>
            <p:cNvSpPr/>
            <p:nvPr/>
          </p:nvSpPr>
          <p:spPr>
            <a:xfrm>
              <a:off x="6367074" y="5737556"/>
              <a:ext cx="288032" cy="3335229"/>
            </a:xfrm>
            <a:prstGeom prst="rect">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sp>
        <p:nvSpPr>
          <p:cNvPr id="108" name="矩形 107"/>
          <p:cNvSpPr/>
          <p:nvPr/>
        </p:nvSpPr>
        <p:spPr>
          <a:xfrm>
            <a:off x="1106329" y="3546620"/>
            <a:ext cx="231496" cy="236352"/>
          </a:xfrm>
          <a:prstGeom prst="rect">
            <a:avLst/>
          </a:prstGeom>
          <a:gradFill>
            <a:gsLst>
              <a:gs pos="5000">
                <a:srgbClr val="E00E0E">
                  <a:alpha val="30000"/>
                </a:srgbClr>
              </a:gs>
              <a:gs pos="100000">
                <a:srgbClr val="B70808">
                  <a:alpha val="3300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endParaRPr lang="zh-CN" altLang="en-US" sz="1116">
              <a:solidFill>
                <a:prstClr val="white"/>
              </a:solidFill>
            </a:endParaRPr>
          </a:p>
        </p:txBody>
      </p:sp>
      <p:sp>
        <p:nvSpPr>
          <p:cNvPr id="109" name="矩形 108"/>
          <p:cNvSpPr/>
          <p:nvPr/>
        </p:nvSpPr>
        <p:spPr>
          <a:xfrm>
            <a:off x="912841" y="3788278"/>
            <a:ext cx="189927" cy="174191"/>
          </a:xfrm>
          <a:prstGeom prst="rect">
            <a:avLst/>
          </a:prstGeom>
          <a:gradFill>
            <a:gsLst>
              <a:gs pos="5000">
                <a:srgbClr val="E00E0E">
                  <a:alpha val="30000"/>
                </a:srgbClr>
              </a:gs>
              <a:gs pos="100000">
                <a:srgbClr val="B70808">
                  <a:alpha val="3300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endParaRPr lang="zh-CN" altLang="en-US" sz="1116">
              <a:solidFill>
                <a:prstClr val="white"/>
              </a:solidFill>
            </a:endParaRPr>
          </a:p>
        </p:txBody>
      </p:sp>
      <p:sp>
        <p:nvSpPr>
          <p:cNvPr id="110" name="矩形 109"/>
          <p:cNvSpPr/>
          <p:nvPr/>
        </p:nvSpPr>
        <p:spPr>
          <a:xfrm>
            <a:off x="1720410" y="1044423"/>
            <a:ext cx="409892" cy="404038"/>
          </a:xfrm>
          <a:prstGeom prst="rect">
            <a:avLst/>
          </a:prstGeom>
          <a:gradFill>
            <a:gsLst>
              <a:gs pos="5000">
                <a:srgbClr val="E00E0E">
                  <a:alpha val="30000"/>
                </a:srgbClr>
              </a:gs>
              <a:gs pos="100000">
                <a:srgbClr val="B70808">
                  <a:alpha val="3300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endParaRPr lang="zh-CN" altLang="en-US" sz="1116">
              <a:solidFill>
                <a:prstClr val="white"/>
              </a:solidFill>
            </a:endParaRPr>
          </a:p>
        </p:txBody>
      </p:sp>
      <p:sp>
        <p:nvSpPr>
          <p:cNvPr id="45" name="圆角矩形 44"/>
          <p:cNvSpPr/>
          <p:nvPr/>
        </p:nvSpPr>
        <p:spPr>
          <a:xfrm>
            <a:off x="3512759" y="873881"/>
            <a:ext cx="412344" cy="342537"/>
          </a:xfrm>
          <a:prstGeom prst="roundRect">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defTabSz="868489"/>
            <a:r>
              <a:rPr lang="en-US" altLang="zh-CN" sz="1883" dirty="0">
                <a:solidFill>
                  <a:prstClr val="white"/>
                </a:solidFill>
                <a:effectLst>
                  <a:outerShdw blurRad="38100" dist="38100" dir="2700000" algn="tl">
                    <a:srgbClr val="000000">
                      <a:alpha val="43137"/>
                    </a:srgbClr>
                  </a:outerShdw>
                </a:effectLst>
                <a:latin typeface="DFGothic-EB" panose="02010609010101010101" pitchFamily="1" charset="-128"/>
                <a:ea typeface="DFGothic-EB" panose="02010609010101010101" pitchFamily="1" charset="-128"/>
              </a:rPr>
              <a:t>01</a:t>
            </a:r>
            <a:endParaRPr lang="zh-CN" altLang="en-US" sz="1883" dirty="0">
              <a:solidFill>
                <a:prstClr val="white"/>
              </a:solidFill>
              <a:effectLst>
                <a:outerShdw blurRad="38100" dist="38100" dir="2700000" algn="tl">
                  <a:srgbClr val="000000">
                    <a:alpha val="43137"/>
                  </a:srgbClr>
                </a:outerShdw>
              </a:effectLst>
              <a:latin typeface="DFGothic-EB" panose="02010609010101010101" pitchFamily="1" charset="-128"/>
              <a:ea typeface="DFGothic-EB" panose="02010609010101010101" pitchFamily="1" charset="-128"/>
            </a:endParaRPr>
          </a:p>
        </p:txBody>
      </p:sp>
      <p:sp>
        <p:nvSpPr>
          <p:cNvPr id="73" name="圆角矩形 72"/>
          <p:cNvSpPr/>
          <p:nvPr/>
        </p:nvSpPr>
        <p:spPr>
          <a:xfrm>
            <a:off x="3512759" y="2138600"/>
            <a:ext cx="412344" cy="373554"/>
          </a:xfrm>
          <a:prstGeom prst="roundRect">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defTabSz="868489"/>
            <a:r>
              <a:rPr lang="en-US" altLang="zh-CN" sz="1883" dirty="0">
                <a:solidFill>
                  <a:prstClr val="white"/>
                </a:solidFill>
                <a:effectLst>
                  <a:outerShdw blurRad="38100" dist="38100" dir="2700000" algn="tl">
                    <a:srgbClr val="000000">
                      <a:alpha val="43137"/>
                    </a:srgbClr>
                  </a:outerShdw>
                </a:effectLst>
                <a:latin typeface="DFGothic-EB" panose="02010609010101010101" pitchFamily="1" charset="-128"/>
                <a:ea typeface="DFGothic-EB" panose="02010609010101010101" pitchFamily="1" charset="-128"/>
              </a:rPr>
              <a:t>03</a:t>
            </a:r>
            <a:endParaRPr lang="zh-CN" altLang="en-US" sz="1883" dirty="0">
              <a:solidFill>
                <a:prstClr val="white"/>
              </a:solidFill>
              <a:effectLst>
                <a:outerShdw blurRad="38100" dist="38100" dir="2700000" algn="tl">
                  <a:srgbClr val="000000">
                    <a:alpha val="43137"/>
                  </a:srgbClr>
                </a:outerShdw>
              </a:effectLst>
              <a:latin typeface="DFGothic-EB" panose="02010609010101010101" pitchFamily="1" charset="-128"/>
              <a:ea typeface="DFGothic-EB" panose="02010609010101010101" pitchFamily="1" charset="-128"/>
            </a:endParaRPr>
          </a:p>
        </p:txBody>
      </p:sp>
      <p:sp>
        <p:nvSpPr>
          <p:cNvPr id="77" name="圆角矩形 76"/>
          <p:cNvSpPr/>
          <p:nvPr/>
        </p:nvSpPr>
        <p:spPr>
          <a:xfrm>
            <a:off x="3512759" y="3541002"/>
            <a:ext cx="412344" cy="373554"/>
          </a:xfrm>
          <a:prstGeom prst="roundRect">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defTabSz="868489"/>
            <a:r>
              <a:rPr lang="en-US" altLang="zh-CN" sz="1883" dirty="0">
                <a:solidFill>
                  <a:prstClr val="white"/>
                </a:solidFill>
                <a:latin typeface="DFGothic-EB" panose="02010609010101010101" pitchFamily="1" charset="-128"/>
                <a:ea typeface="DFGothic-EB" panose="02010609010101010101" pitchFamily="1" charset="-128"/>
              </a:rPr>
              <a:t>05</a:t>
            </a:r>
            <a:endParaRPr lang="zh-CN" altLang="en-US" sz="1883" dirty="0">
              <a:solidFill>
                <a:prstClr val="white"/>
              </a:solidFill>
              <a:latin typeface="DFGothic-EB" panose="02010609010101010101" pitchFamily="1" charset="-128"/>
              <a:ea typeface="DFGothic-EB" panose="02010609010101010101" pitchFamily="1" charset="-128"/>
            </a:endParaRPr>
          </a:p>
        </p:txBody>
      </p:sp>
      <p:grpSp>
        <p:nvGrpSpPr>
          <p:cNvPr id="9" name="组合 8"/>
          <p:cNvGrpSpPr/>
          <p:nvPr/>
        </p:nvGrpSpPr>
        <p:grpSpPr>
          <a:xfrm>
            <a:off x="6407435" y="1465311"/>
            <a:ext cx="1028258" cy="432199"/>
            <a:chOff x="17262293" y="3897543"/>
            <a:chExt cx="2792420" cy="1149594"/>
          </a:xfrm>
        </p:grpSpPr>
        <p:sp>
          <p:nvSpPr>
            <p:cNvPr id="81" name="TextBox 80"/>
            <p:cNvSpPr txBox="1"/>
            <p:nvPr/>
          </p:nvSpPr>
          <p:spPr>
            <a:xfrm>
              <a:off x="17262293" y="3897543"/>
              <a:ext cx="2792420" cy="777371"/>
            </a:xfrm>
            <a:prstGeom prst="rect">
              <a:avLst/>
            </a:prstGeom>
            <a:noFill/>
            <a:extLst>
              <a:ext uri="{909E8E84-426E-40DD-AFC4-6F175D3DCCD1}">
                <a14:hiddenFill xmlns:a14="http://schemas.microsoft.com/office/drawing/2010/main">
                  <a:solidFill>
                    <a:srgbClr val="FFFFFF"/>
                  </a:solidFill>
                </a14:hiddenFill>
              </a:ext>
            </a:extLst>
          </p:spPr>
          <p:txBody>
            <a:bodyPr wrap="square" rtlCol="0">
              <a:spAutoFit/>
            </a:bodyPr>
            <a:lstStyle/>
            <a:p>
              <a:pPr defTabSz="868489"/>
              <a:r>
                <a:rPr lang="zh-CN" altLang="en-US" sz="1299" b="1" dirty="0">
                  <a:solidFill>
                    <a:prstClr val="black">
                      <a:lumMod val="65000"/>
                      <a:lumOff val="35000"/>
                    </a:prstClr>
                  </a:solidFill>
                  <a:latin typeface="思源黑体 CN Bold" pitchFamily="34" charset="-122"/>
                  <a:ea typeface="思源黑体 CN Bold" pitchFamily="34" charset="-122"/>
                </a:rPr>
                <a:t>项目介绍</a:t>
              </a:r>
            </a:p>
          </p:txBody>
        </p:sp>
        <p:sp>
          <p:nvSpPr>
            <p:cNvPr id="83" name="TextBox 82"/>
            <p:cNvSpPr txBox="1"/>
            <p:nvPr/>
          </p:nvSpPr>
          <p:spPr>
            <a:xfrm>
              <a:off x="17289295" y="4482611"/>
              <a:ext cx="2697708" cy="564526"/>
            </a:xfrm>
            <a:prstGeom prst="rect">
              <a:avLst/>
            </a:prstGeom>
            <a:noFill/>
          </p:spPr>
          <p:txBody>
            <a:bodyPr wrap="square" rtlCol="0">
              <a:spAutoFit/>
            </a:bodyPr>
            <a:lstStyle/>
            <a:p>
              <a:pPr defTabSz="868489"/>
              <a:r>
                <a:rPr lang="en-US" altLang="zh-CN" sz="779" dirty="0">
                  <a:solidFill>
                    <a:prstClr val="black">
                      <a:lumMod val="75000"/>
                      <a:lumOff val="25000"/>
                    </a:prstClr>
                  </a:solidFill>
                </a:rPr>
                <a:t>COMPANY TEAM</a:t>
              </a:r>
              <a:endParaRPr lang="zh-CN" altLang="en-US" sz="779" dirty="0">
                <a:solidFill>
                  <a:prstClr val="black">
                    <a:lumMod val="75000"/>
                    <a:lumOff val="25000"/>
                  </a:prstClr>
                </a:solidFill>
              </a:endParaRPr>
            </a:p>
          </p:txBody>
        </p:sp>
      </p:grpSp>
      <p:grpSp>
        <p:nvGrpSpPr>
          <p:cNvPr id="10" name="组合 9"/>
          <p:cNvGrpSpPr/>
          <p:nvPr/>
        </p:nvGrpSpPr>
        <p:grpSpPr>
          <a:xfrm>
            <a:off x="6433951" y="3111389"/>
            <a:ext cx="1028258" cy="432199"/>
            <a:chOff x="17334301" y="8275909"/>
            <a:chExt cx="2792420" cy="1149596"/>
          </a:xfrm>
        </p:grpSpPr>
        <p:sp>
          <p:nvSpPr>
            <p:cNvPr id="89" name="TextBox 88"/>
            <p:cNvSpPr txBox="1"/>
            <p:nvPr/>
          </p:nvSpPr>
          <p:spPr>
            <a:xfrm>
              <a:off x="17334301" y="8275909"/>
              <a:ext cx="2792420" cy="777373"/>
            </a:xfrm>
            <a:prstGeom prst="rect">
              <a:avLst/>
            </a:prstGeom>
            <a:noFill/>
          </p:spPr>
          <p:txBody>
            <a:bodyPr wrap="square" rtlCol="0">
              <a:spAutoFit/>
            </a:bodyPr>
            <a:lstStyle/>
            <a:p>
              <a:pPr defTabSz="868489"/>
              <a:r>
                <a:rPr lang="zh-CN" altLang="en-US" sz="1299" b="1" dirty="0">
                  <a:solidFill>
                    <a:prstClr val="black">
                      <a:lumMod val="65000"/>
                      <a:lumOff val="35000"/>
                    </a:prstClr>
                  </a:solidFill>
                  <a:latin typeface="思源黑体 CN Bold" pitchFamily="34" charset="-122"/>
                  <a:ea typeface="思源黑体 CN Bold" pitchFamily="34" charset="-122"/>
                </a:rPr>
                <a:t>发展计划</a:t>
              </a:r>
            </a:p>
          </p:txBody>
        </p:sp>
        <p:sp>
          <p:nvSpPr>
            <p:cNvPr id="91" name="TextBox 90"/>
            <p:cNvSpPr txBox="1"/>
            <p:nvPr/>
          </p:nvSpPr>
          <p:spPr>
            <a:xfrm>
              <a:off x="17361303" y="8860978"/>
              <a:ext cx="2697708" cy="564527"/>
            </a:xfrm>
            <a:prstGeom prst="rect">
              <a:avLst/>
            </a:prstGeom>
            <a:noFill/>
          </p:spPr>
          <p:txBody>
            <a:bodyPr wrap="square" rtlCol="0">
              <a:spAutoFit/>
            </a:bodyPr>
            <a:lstStyle/>
            <a:p>
              <a:pPr defTabSz="868489"/>
              <a:r>
                <a:rPr lang="en-US" altLang="zh-CN" sz="779" dirty="0">
                  <a:solidFill>
                    <a:prstClr val="black">
                      <a:lumMod val="75000"/>
                      <a:lumOff val="25000"/>
                    </a:prstClr>
                  </a:solidFill>
                </a:rPr>
                <a:t>COMPANY TEAM</a:t>
              </a:r>
              <a:endParaRPr lang="zh-CN" altLang="en-US" sz="779" dirty="0">
                <a:solidFill>
                  <a:prstClr val="black">
                    <a:lumMod val="75000"/>
                    <a:lumOff val="25000"/>
                  </a:prstClr>
                </a:solidFill>
              </a:endParaRPr>
            </a:p>
          </p:txBody>
        </p:sp>
      </p:grpSp>
      <p:sp>
        <p:nvSpPr>
          <p:cNvPr id="82" name="圆角矩形 81"/>
          <p:cNvSpPr/>
          <p:nvPr/>
        </p:nvSpPr>
        <p:spPr>
          <a:xfrm>
            <a:off x="7230854" y="1465137"/>
            <a:ext cx="412344" cy="373554"/>
          </a:xfrm>
          <a:prstGeom prst="roundRect">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defTabSz="868489"/>
            <a:r>
              <a:rPr lang="en-US" altLang="zh-CN" sz="1883" dirty="0">
                <a:solidFill>
                  <a:prstClr val="white"/>
                </a:solidFill>
                <a:effectLst>
                  <a:outerShdw blurRad="38100" dist="38100" dir="2700000" algn="tl">
                    <a:srgbClr val="000000">
                      <a:alpha val="43137"/>
                    </a:srgbClr>
                  </a:outerShdw>
                </a:effectLst>
                <a:latin typeface="DFGothic-EB" panose="02010609010101010101" pitchFamily="1" charset="-128"/>
                <a:ea typeface="DFGothic-EB" panose="02010609010101010101" pitchFamily="1" charset="-128"/>
              </a:rPr>
              <a:t>02</a:t>
            </a:r>
            <a:endParaRPr lang="zh-CN" altLang="en-US" sz="1883" dirty="0">
              <a:solidFill>
                <a:prstClr val="white"/>
              </a:solidFill>
              <a:effectLst>
                <a:outerShdw blurRad="38100" dist="38100" dir="2700000" algn="tl">
                  <a:srgbClr val="000000">
                    <a:alpha val="43137"/>
                  </a:srgbClr>
                </a:outerShdw>
              </a:effectLst>
              <a:latin typeface="DFGothic-EB" panose="02010609010101010101" pitchFamily="1" charset="-128"/>
              <a:ea typeface="DFGothic-EB" panose="02010609010101010101" pitchFamily="1" charset="-128"/>
            </a:endParaRPr>
          </a:p>
        </p:txBody>
      </p:sp>
      <p:sp>
        <p:nvSpPr>
          <p:cNvPr id="90" name="圆角矩形 89"/>
          <p:cNvSpPr/>
          <p:nvPr/>
        </p:nvSpPr>
        <p:spPr>
          <a:xfrm>
            <a:off x="7306208" y="3111216"/>
            <a:ext cx="412344" cy="373554"/>
          </a:xfrm>
          <a:prstGeom prst="roundRect">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defTabSz="868489"/>
            <a:r>
              <a:rPr lang="en-US" altLang="zh-CN" sz="1883" dirty="0">
                <a:solidFill>
                  <a:prstClr val="white"/>
                </a:solidFill>
                <a:effectLst>
                  <a:outerShdw blurRad="38100" dist="38100" dir="2700000" algn="tl">
                    <a:srgbClr val="000000">
                      <a:alpha val="43137"/>
                    </a:srgbClr>
                  </a:outerShdw>
                </a:effectLst>
                <a:latin typeface="DFGothic-EB" panose="02010609010101010101" pitchFamily="1" charset="-128"/>
                <a:ea typeface="DFGothic-EB" panose="02010609010101010101" pitchFamily="1" charset="-128"/>
              </a:rPr>
              <a:t>04</a:t>
            </a:r>
            <a:endParaRPr lang="zh-CN" altLang="en-US" sz="1883" dirty="0">
              <a:solidFill>
                <a:prstClr val="white"/>
              </a:solidFill>
              <a:effectLst>
                <a:outerShdw blurRad="38100" dist="38100" dir="2700000" algn="tl">
                  <a:srgbClr val="000000">
                    <a:alpha val="43137"/>
                  </a:srgbClr>
                </a:outerShdw>
              </a:effectLst>
              <a:latin typeface="DFGothic-EB" panose="02010609010101010101" pitchFamily="1" charset="-128"/>
              <a:ea typeface="DFGothic-EB" panose="02010609010101010101" pitchFamily="1" charset="-128"/>
            </a:endParaRPr>
          </a:p>
        </p:txBody>
      </p:sp>
    </p:spTree>
    <p:extLst>
      <p:ext uri="{BB962C8B-B14F-4D97-AF65-F5344CB8AC3E}">
        <p14:creationId xmlns:p14="http://schemas.microsoft.com/office/powerpoint/2010/main" val="3590455533"/>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randombar(horizontal)">
                                      <p:cBhvr>
                                        <p:cTn id="7" dur="500"/>
                                        <p:tgtEl>
                                          <p:spTgt spid="98"/>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10"/>
                                        </p:tgtEl>
                                        <p:attrNameLst>
                                          <p:attrName>style.visibility</p:attrName>
                                        </p:attrNameLst>
                                      </p:cBhvr>
                                      <p:to>
                                        <p:strVal val="visible"/>
                                      </p:to>
                                    </p:set>
                                    <p:anim calcmode="lin" valueType="num">
                                      <p:cBhvr>
                                        <p:cTn id="10" dur="500" fill="hold"/>
                                        <p:tgtEl>
                                          <p:spTgt spid="110"/>
                                        </p:tgtEl>
                                        <p:attrNameLst>
                                          <p:attrName>ppt_w</p:attrName>
                                        </p:attrNameLst>
                                      </p:cBhvr>
                                      <p:tavLst>
                                        <p:tav tm="0">
                                          <p:val>
                                            <p:fltVal val="0"/>
                                          </p:val>
                                        </p:tav>
                                        <p:tav tm="100000">
                                          <p:val>
                                            <p:strVal val="#ppt_w"/>
                                          </p:val>
                                        </p:tav>
                                      </p:tavLst>
                                    </p:anim>
                                    <p:anim calcmode="lin" valueType="num">
                                      <p:cBhvr>
                                        <p:cTn id="11" dur="500" fill="hold"/>
                                        <p:tgtEl>
                                          <p:spTgt spid="110"/>
                                        </p:tgtEl>
                                        <p:attrNameLst>
                                          <p:attrName>ppt_h</p:attrName>
                                        </p:attrNameLst>
                                      </p:cBhvr>
                                      <p:tavLst>
                                        <p:tav tm="0">
                                          <p:val>
                                            <p:fltVal val="0"/>
                                          </p:val>
                                        </p:tav>
                                        <p:tav tm="100000">
                                          <p:val>
                                            <p:strVal val="#ppt_h"/>
                                          </p:val>
                                        </p:tav>
                                      </p:tavLst>
                                    </p:anim>
                                    <p:animEffect transition="in" filter="fade">
                                      <p:cBhvr>
                                        <p:cTn id="12" dur="500"/>
                                        <p:tgtEl>
                                          <p:spTgt spid="110"/>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105"/>
                                        </p:tgtEl>
                                        <p:attrNameLst>
                                          <p:attrName>style.visibility</p:attrName>
                                        </p:attrNameLst>
                                      </p:cBhvr>
                                      <p:to>
                                        <p:strVal val="visible"/>
                                      </p:to>
                                    </p:set>
                                    <p:anim calcmode="lin" valueType="num">
                                      <p:cBhvr>
                                        <p:cTn id="15" dur="500" fill="hold"/>
                                        <p:tgtEl>
                                          <p:spTgt spid="105"/>
                                        </p:tgtEl>
                                        <p:attrNameLst>
                                          <p:attrName>ppt_w</p:attrName>
                                        </p:attrNameLst>
                                      </p:cBhvr>
                                      <p:tavLst>
                                        <p:tav tm="0">
                                          <p:val>
                                            <p:fltVal val="0"/>
                                          </p:val>
                                        </p:tav>
                                        <p:tav tm="100000">
                                          <p:val>
                                            <p:strVal val="#ppt_w"/>
                                          </p:val>
                                        </p:tav>
                                      </p:tavLst>
                                    </p:anim>
                                    <p:anim calcmode="lin" valueType="num">
                                      <p:cBhvr>
                                        <p:cTn id="16" dur="500" fill="hold"/>
                                        <p:tgtEl>
                                          <p:spTgt spid="105"/>
                                        </p:tgtEl>
                                        <p:attrNameLst>
                                          <p:attrName>ppt_h</p:attrName>
                                        </p:attrNameLst>
                                      </p:cBhvr>
                                      <p:tavLst>
                                        <p:tav tm="0">
                                          <p:val>
                                            <p:fltVal val="0"/>
                                          </p:val>
                                        </p:tav>
                                        <p:tav tm="100000">
                                          <p:val>
                                            <p:strVal val="#ppt_h"/>
                                          </p:val>
                                        </p:tav>
                                      </p:tavLst>
                                    </p:anim>
                                    <p:animEffect transition="in" filter="fade">
                                      <p:cBhvr>
                                        <p:cTn id="17" dur="500"/>
                                        <p:tgtEl>
                                          <p:spTgt spid="105"/>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106"/>
                                        </p:tgtEl>
                                        <p:attrNameLst>
                                          <p:attrName>style.visibility</p:attrName>
                                        </p:attrNameLst>
                                      </p:cBhvr>
                                      <p:to>
                                        <p:strVal val="visible"/>
                                      </p:to>
                                    </p:set>
                                    <p:anim calcmode="lin" valueType="num">
                                      <p:cBhvr>
                                        <p:cTn id="20" dur="500" fill="hold"/>
                                        <p:tgtEl>
                                          <p:spTgt spid="106"/>
                                        </p:tgtEl>
                                        <p:attrNameLst>
                                          <p:attrName>ppt_w</p:attrName>
                                        </p:attrNameLst>
                                      </p:cBhvr>
                                      <p:tavLst>
                                        <p:tav tm="0">
                                          <p:val>
                                            <p:fltVal val="0"/>
                                          </p:val>
                                        </p:tav>
                                        <p:tav tm="100000">
                                          <p:val>
                                            <p:strVal val="#ppt_w"/>
                                          </p:val>
                                        </p:tav>
                                      </p:tavLst>
                                    </p:anim>
                                    <p:anim calcmode="lin" valueType="num">
                                      <p:cBhvr>
                                        <p:cTn id="21" dur="500" fill="hold"/>
                                        <p:tgtEl>
                                          <p:spTgt spid="106"/>
                                        </p:tgtEl>
                                        <p:attrNameLst>
                                          <p:attrName>ppt_h</p:attrName>
                                        </p:attrNameLst>
                                      </p:cBhvr>
                                      <p:tavLst>
                                        <p:tav tm="0">
                                          <p:val>
                                            <p:fltVal val="0"/>
                                          </p:val>
                                        </p:tav>
                                        <p:tav tm="100000">
                                          <p:val>
                                            <p:strVal val="#ppt_h"/>
                                          </p:val>
                                        </p:tav>
                                      </p:tavLst>
                                    </p:anim>
                                    <p:animEffect transition="in" filter="fade">
                                      <p:cBhvr>
                                        <p:cTn id="22" dur="500"/>
                                        <p:tgtEl>
                                          <p:spTgt spid="106"/>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08"/>
                                        </p:tgtEl>
                                        <p:attrNameLst>
                                          <p:attrName>style.visibility</p:attrName>
                                        </p:attrNameLst>
                                      </p:cBhvr>
                                      <p:to>
                                        <p:strVal val="visible"/>
                                      </p:to>
                                    </p:set>
                                    <p:anim calcmode="lin" valueType="num">
                                      <p:cBhvr>
                                        <p:cTn id="25" dur="500" fill="hold"/>
                                        <p:tgtEl>
                                          <p:spTgt spid="108"/>
                                        </p:tgtEl>
                                        <p:attrNameLst>
                                          <p:attrName>ppt_w</p:attrName>
                                        </p:attrNameLst>
                                      </p:cBhvr>
                                      <p:tavLst>
                                        <p:tav tm="0">
                                          <p:val>
                                            <p:fltVal val="0"/>
                                          </p:val>
                                        </p:tav>
                                        <p:tav tm="100000">
                                          <p:val>
                                            <p:strVal val="#ppt_w"/>
                                          </p:val>
                                        </p:tav>
                                      </p:tavLst>
                                    </p:anim>
                                    <p:anim calcmode="lin" valueType="num">
                                      <p:cBhvr>
                                        <p:cTn id="26" dur="500" fill="hold"/>
                                        <p:tgtEl>
                                          <p:spTgt spid="108"/>
                                        </p:tgtEl>
                                        <p:attrNameLst>
                                          <p:attrName>ppt_h</p:attrName>
                                        </p:attrNameLst>
                                      </p:cBhvr>
                                      <p:tavLst>
                                        <p:tav tm="0">
                                          <p:val>
                                            <p:fltVal val="0"/>
                                          </p:val>
                                        </p:tav>
                                        <p:tav tm="100000">
                                          <p:val>
                                            <p:strVal val="#ppt_h"/>
                                          </p:val>
                                        </p:tav>
                                      </p:tavLst>
                                    </p:anim>
                                    <p:animEffect transition="in" filter="fade">
                                      <p:cBhvr>
                                        <p:cTn id="27" dur="500"/>
                                        <p:tgtEl>
                                          <p:spTgt spid="10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09"/>
                                        </p:tgtEl>
                                        <p:attrNameLst>
                                          <p:attrName>style.visibility</p:attrName>
                                        </p:attrNameLst>
                                      </p:cBhvr>
                                      <p:to>
                                        <p:strVal val="visible"/>
                                      </p:to>
                                    </p:set>
                                    <p:anim calcmode="lin" valueType="num">
                                      <p:cBhvr>
                                        <p:cTn id="30" dur="500" fill="hold"/>
                                        <p:tgtEl>
                                          <p:spTgt spid="109"/>
                                        </p:tgtEl>
                                        <p:attrNameLst>
                                          <p:attrName>ppt_w</p:attrName>
                                        </p:attrNameLst>
                                      </p:cBhvr>
                                      <p:tavLst>
                                        <p:tav tm="0">
                                          <p:val>
                                            <p:fltVal val="0"/>
                                          </p:val>
                                        </p:tav>
                                        <p:tav tm="100000">
                                          <p:val>
                                            <p:strVal val="#ppt_w"/>
                                          </p:val>
                                        </p:tav>
                                      </p:tavLst>
                                    </p:anim>
                                    <p:anim calcmode="lin" valueType="num">
                                      <p:cBhvr>
                                        <p:cTn id="31" dur="500" fill="hold"/>
                                        <p:tgtEl>
                                          <p:spTgt spid="109"/>
                                        </p:tgtEl>
                                        <p:attrNameLst>
                                          <p:attrName>ppt_h</p:attrName>
                                        </p:attrNameLst>
                                      </p:cBhvr>
                                      <p:tavLst>
                                        <p:tav tm="0">
                                          <p:val>
                                            <p:fltVal val="0"/>
                                          </p:val>
                                        </p:tav>
                                        <p:tav tm="100000">
                                          <p:val>
                                            <p:strVal val="#ppt_h"/>
                                          </p:val>
                                        </p:tav>
                                      </p:tavLst>
                                    </p:anim>
                                    <p:animEffect transition="in" filter="fade">
                                      <p:cBhvr>
                                        <p:cTn id="32" dur="500"/>
                                        <p:tgtEl>
                                          <p:spTgt spid="109"/>
                                        </p:tgtEl>
                                      </p:cBhvr>
                                    </p:animEffect>
                                  </p:childTnLst>
                                </p:cTn>
                              </p:par>
                            </p:childTnLst>
                          </p:cTn>
                        </p:par>
                        <p:par>
                          <p:cTn id="33" fill="hold">
                            <p:stCondLst>
                              <p:cond delay="500"/>
                            </p:stCondLst>
                            <p:childTnLst>
                              <p:par>
                                <p:cTn id="34" presetID="5" presetClass="entr" presetSubtype="5" fill="hold" grpId="0" nodeType="afterEffect">
                                  <p:stCondLst>
                                    <p:cond delay="0"/>
                                  </p:stCondLst>
                                  <p:childTnLst>
                                    <p:set>
                                      <p:cBhvr>
                                        <p:cTn id="35" dur="1" fill="hold">
                                          <p:stCondLst>
                                            <p:cond delay="0"/>
                                          </p:stCondLst>
                                        </p:cTn>
                                        <p:tgtEl>
                                          <p:spTgt spid="99"/>
                                        </p:tgtEl>
                                        <p:attrNameLst>
                                          <p:attrName>style.visibility</p:attrName>
                                        </p:attrNameLst>
                                      </p:cBhvr>
                                      <p:to>
                                        <p:strVal val="visible"/>
                                      </p:to>
                                    </p:set>
                                    <p:animEffect transition="in" filter="checkerboard(down)">
                                      <p:cBhvr>
                                        <p:cTn id="36" dur="500"/>
                                        <p:tgtEl>
                                          <p:spTgt spid="99"/>
                                        </p:tgtEl>
                                      </p:cBhvr>
                                    </p:animEffect>
                                  </p:childTnLst>
                                </p:cTn>
                              </p:par>
                            </p:childTnLst>
                          </p:cTn>
                        </p:par>
                        <p:par>
                          <p:cTn id="37" fill="hold">
                            <p:stCondLst>
                              <p:cond delay="1000"/>
                            </p:stCondLst>
                            <p:childTnLst>
                              <p:par>
                                <p:cTn id="38" presetID="31" presetClass="entr" presetSubtype="0"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 calcmode="lin" valueType="num">
                                      <p:cBhvr>
                                        <p:cTn id="42" dur="500" fill="hold"/>
                                        <p:tgtEl>
                                          <p:spTgt spid="13"/>
                                        </p:tgtEl>
                                        <p:attrNameLst>
                                          <p:attrName>style.rotation</p:attrName>
                                        </p:attrNameLst>
                                      </p:cBhvr>
                                      <p:tavLst>
                                        <p:tav tm="0">
                                          <p:val>
                                            <p:fltVal val="90"/>
                                          </p:val>
                                        </p:tav>
                                        <p:tav tm="100000">
                                          <p:val>
                                            <p:fltVal val="0"/>
                                          </p:val>
                                        </p:tav>
                                      </p:tavLst>
                                    </p:anim>
                                    <p:animEffect transition="in" filter="fade">
                                      <p:cBhvr>
                                        <p:cTn id="43" dur="500"/>
                                        <p:tgtEl>
                                          <p:spTgt spid="13"/>
                                        </p:tgtEl>
                                      </p:cBhvr>
                                    </p:animEffect>
                                  </p:childTnLst>
                                </p:cTn>
                              </p:par>
                              <p:par>
                                <p:cTn id="44" presetID="5" presetClass="entr" presetSubtype="5" fill="hold" grpId="0" nodeType="withEffect">
                                  <p:stCondLst>
                                    <p:cond delay="0"/>
                                  </p:stCondLst>
                                  <p:childTnLst>
                                    <p:set>
                                      <p:cBhvr>
                                        <p:cTn id="45" dur="1" fill="hold">
                                          <p:stCondLst>
                                            <p:cond delay="0"/>
                                          </p:stCondLst>
                                        </p:cTn>
                                        <p:tgtEl>
                                          <p:spTgt spid="104"/>
                                        </p:tgtEl>
                                        <p:attrNameLst>
                                          <p:attrName>style.visibility</p:attrName>
                                        </p:attrNameLst>
                                      </p:cBhvr>
                                      <p:to>
                                        <p:strVal val="visible"/>
                                      </p:to>
                                    </p:set>
                                    <p:animEffect transition="in" filter="checkerboard(down)">
                                      <p:cBhvr>
                                        <p:cTn id="46" dur="500"/>
                                        <p:tgtEl>
                                          <p:spTgt spid="104"/>
                                        </p:tgtEl>
                                      </p:cBhvr>
                                    </p:animEffect>
                                  </p:childTnLst>
                                </p:cTn>
                              </p:par>
                            </p:childTnLst>
                          </p:cTn>
                        </p:par>
                        <p:par>
                          <p:cTn id="47" fill="hold">
                            <p:stCondLst>
                              <p:cond delay="1500"/>
                            </p:stCondLst>
                            <p:childTnLst>
                              <p:par>
                                <p:cTn id="48" presetID="42" presetClass="entr" presetSubtype="0" fill="hold"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500"/>
                                        <p:tgtEl>
                                          <p:spTgt spid="4"/>
                                        </p:tgtEl>
                                      </p:cBhvr>
                                    </p:animEffect>
                                    <p:anim calcmode="lin" valueType="num">
                                      <p:cBhvr>
                                        <p:cTn id="51" dur="500" fill="hold"/>
                                        <p:tgtEl>
                                          <p:spTgt spid="4"/>
                                        </p:tgtEl>
                                        <p:attrNameLst>
                                          <p:attrName>ppt_x</p:attrName>
                                        </p:attrNameLst>
                                      </p:cBhvr>
                                      <p:tavLst>
                                        <p:tav tm="0">
                                          <p:val>
                                            <p:strVal val="#ppt_x"/>
                                          </p:val>
                                        </p:tav>
                                        <p:tav tm="100000">
                                          <p:val>
                                            <p:strVal val="#ppt_x"/>
                                          </p:val>
                                        </p:tav>
                                      </p:tavLst>
                                    </p:anim>
                                    <p:anim calcmode="lin" valueType="num">
                                      <p:cBhvr>
                                        <p:cTn id="52" dur="500" fill="hold"/>
                                        <p:tgtEl>
                                          <p:spTgt spid="4"/>
                                        </p:tgtEl>
                                        <p:attrNameLst>
                                          <p:attrName>ppt_y</p:attrName>
                                        </p:attrNameLst>
                                      </p:cBhvr>
                                      <p:tavLst>
                                        <p:tav tm="0">
                                          <p:val>
                                            <p:strVal val="#ppt_y+.1"/>
                                          </p:val>
                                        </p:tav>
                                        <p:tav tm="100000">
                                          <p:val>
                                            <p:strVal val="#ppt_y"/>
                                          </p:val>
                                        </p:tav>
                                      </p:tavLst>
                                    </p:anim>
                                  </p:childTnLst>
                                </p:cTn>
                              </p:par>
                            </p:childTnLst>
                          </p:cTn>
                        </p:par>
                        <p:par>
                          <p:cTn id="53" fill="hold">
                            <p:stCondLst>
                              <p:cond delay="2000"/>
                            </p:stCondLst>
                            <p:childTnLst>
                              <p:par>
                                <p:cTn id="54" presetID="22" presetClass="entr" presetSubtype="2" fill="hold" nodeType="after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wipe(right)">
                                      <p:cBhvr>
                                        <p:cTn id="56" dur="500"/>
                                        <p:tgtEl>
                                          <p:spTgt spid="37"/>
                                        </p:tgtEl>
                                      </p:cBhvr>
                                    </p:animEffect>
                                  </p:childTnLst>
                                </p:cTn>
                              </p:par>
                            </p:childTnLst>
                          </p:cTn>
                        </p:par>
                        <p:par>
                          <p:cTn id="57" fill="hold">
                            <p:stCondLst>
                              <p:cond delay="2500"/>
                            </p:stCondLst>
                            <p:childTnLst>
                              <p:par>
                                <p:cTn id="58" presetID="47" presetClass="entr" presetSubtype="0" fill="hold" grpId="0" nodeType="afterEffect">
                                  <p:stCondLst>
                                    <p:cond delay="0"/>
                                  </p:stCondLst>
                                  <p:childTnLst>
                                    <p:set>
                                      <p:cBhvr>
                                        <p:cTn id="59" dur="1" fill="hold">
                                          <p:stCondLst>
                                            <p:cond delay="0"/>
                                          </p:stCondLst>
                                        </p:cTn>
                                        <p:tgtEl>
                                          <p:spTgt spid="45"/>
                                        </p:tgtEl>
                                        <p:attrNameLst>
                                          <p:attrName>style.visibility</p:attrName>
                                        </p:attrNameLst>
                                      </p:cBhvr>
                                      <p:to>
                                        <p:strVal val="visible"/>
                                      </p:to>
                                    </p:set>
                                    <p:animEffect transition="in" filter="fade">
                                      <p:cBhvr>
                                        <p:cTn id="60" dur="500"/>
                                        <p:tgtEl>
                                          <p:spTgt spid="45"/>
                                        </p:tgtEl>
                                      </p:cBhvr>
                                    </p:animEffect>
                                    <p:anim calcmode="lin" valueType="num">
                                      <p:cBhvr>
                                        <p:cTn id="61" dur="500" fill="hold"/>
                                        <p:tgtEl>
                                          <p:spTgt spid="45"/>
                                        </p:tgtEl>
                                        <p:attrNameLst>
                                          <p:attrName>ppt_x</p:attrName>
                                        </p:attrNameLst>
                                      </p:cBhvr>
                                      <p:tavLst>
                                        <p:tav tm="0">
                                          <p:val>
                                            <p:strVal val="#ppt_x"/>
                                          </p:val>
                                        </p:tav>
                                        <p:tav tm="100000">
                                          <p:val>
                                            <p:strVal val="#ppt_x"/>
                                          </p:val>
                                        </p:tav>
                                      </p:tavLst>
                                    </p:anim>
                                    <p:anim calcmode="lin" valueType="num">
                                      <p:cBhvr>
                                        <p:cTn id="62" dur="500" fill="hold"/>
                                        <p:tgtEl>
                                          <p:spTgt spid="45"/>
                                        </p:tgtEl>
                                        <p:attrNameLst>
                                          <p:attrName>ppt_y</p:attrName>
                                        </p:attrNameLst>
                                      </p:cBhvr>
                                      <p:tavLst>
                                        <p:tav tm="0">
                                          <p:val>
                                            <p:strVal val="#ppt_y-.1"/>
                                          </p:val>
                                        </p:tav>
                                        <p:tav tm="100000">
                                          <p:val>
                                            <p:strVal val="#ppt_y"/>
                                          </p:val>
                                        </p:tav>
                                      </p:tavLst>
                                    </p:anim>
                                  </p:childTnLst>
                                </p:cTn>
                              </p:par>
                            </p:childTnLst>
                          </p:cTn>
                        </p:par>
                        <p:par>
                          <p:cTn id="63" fill="hold">
                            <p:stCondLst>
                              <p:cond delay="3000"/>
                            </p:stCondLst>
                            <p:childTnLst>
                              <p:par>
                                <p:cTn id="64" presetID="12" presetClass="entr" presetSubtype="8"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500"/>
                                        <p:tgtEl>
                                          <p:spTgt spid="8"/>
                                        </p:tgtEl>
                                        <p:attrNameLst>
                                          <p:attrName>ppt_x</p:attrName>
                                        </p:attrNameLst>
                                      </p:cBhvr>
                                      <p:tavLst>
                                        <p:tav tm="0">
                                          <p:val>
                                            <p:strVal val="#ppt_x-#ppt_w*1.125000"/>
                                          </p:val>
                                        </p:tav>
                                        <p:tav tm="100000">
                                          <p:val>
                                            <p:strVal val="#ppt_x"/>
                                          </p:val>
                                        </p:tav>
                                      </p:tavLst>
                                    </p:anim>
                                    <p:animEffect transition="in" filter="wipe(right)">
                                      <p:cBhvr>
                                        <p:cTn id="67" dur="500"/>
                                        <p:tgtEl>
                                          <p:spTgt spid="8"/>
                                        </p:tgtEl>
                                      </p:cBhvr>
                                    </p:animEffect>
                                  </p:childTnLst>
                                </p:cTn>
                              </p:par>
                            </p:childTnLst>
                          </p:cTn>
                        </p:par>
                        <p:par>
                          <p:cTn id="68" fill="hold">
                            <p:stCondLst>
                              <p:cond delay="3500"/>
                            </p:stCondLst>
                            <p:childTnLst>
                              <p:par>
                                <p:cTn id="69" presetID="22" presetClass="entr" presetSubtype="4" fill="hold" nodeType="afterEffect">
                                  <p:stCondLst>
                                    <p:cond delay="0"/>
                                  </p:stCondLst>
                                  <p:childTnLst>
                                    <p:set>
                                      <p:cBhvr>
                                        <p:cTn id="70" dur="1" fill="hold">
                                          <p:stCondLst>
                                            <p:cond delay="0"/>
                                          </p:stCondLst>
                                        </p:cTn>
                                        <p:tgtEl>
                                          <p:spTgt spid="80"/>
                                        </p:tgtEl>
                                        <p:attrNameLst>
                                          <p:attrName>style.visibility</p:attrName>
                                        </p:attrNameLst>
                                      </p:cBhvr>
                                      <p:to>
                                        <p:strVal val="visible"/>
                                      </p:to>
                                    </p:set>
                                    <p:animEffect transition="in" filter="wipe(down)">
                                      <p:cBhvr>
                                        <p:cTn id="71" dur="500"/>
                                        <p:tgtEl>
                                          <p:spTgt spid="80"/>
                                        </p:tgtEl>
                                      </p:cBhvr>
                                    </p:animEffect>
                                  </p:childTnLst>
                                </p:cTn>
                              </p:par>
                            </p:childTnLst>
                          </p:cTn>
                        </p:par>
                        <p:par>
                          <p:cTn id="72" fill="hold">
                            <p:stCondLst>
                              <p:cond delay="4000"/>
                            </p:stCondLst>
                            <p:childTnLst>
                              <p:par>
                                <p:cTn id="73" presetID="47" presetClass="entr" presetSubtype="0" fill="hold" grpId="0" nodeType="afterEffect">
                                  <p:stCondLst>
                                    <p:cond delay="0"/>
                                  </p:stCondLst>
                                  <p:childTnLst>
                                    <p:set>
                                      <p:cBhvr>
                                        <p:cTn id="74" dur="1" fill="hold">
                                          <p:stCondLst>
                                            <p:cond delay="0"/>
                                          </p:stCondLst>
                                        </p:cTn>
                                        <p:tgtEl>
                                          <p:spTgt spid="82"/>
                                        </p:tgtEl>
                                        <p:attrNameLst>
                                          <p:attrName>style.visibility</p:attrName>
                                        </p:attrNameLst>
                                      </p:cBhvr>
                                      <p:to>
                                        <p:strVal val="visible"/>
                                      </p:to>
                                    </p:set>
                                    <p:animEffect transition="in" filter="fade">
                                      <p:cBhvr>
                                        <p:cTn id="75" dur="500"/>
                                        <p:tgtEl>
                                          <p:spTgt spid="82"/>
                                        </p:tgtEl>
                                      </p:cBhvr>
                                    </p:animEffect>
                                    <p:anim calcmode="lin" valueType="num">
                                      <p:cBhvr>
                                        <p:cTn id="76" dur="500" fill="hold"/>
                                        <p:tgtEl>
                                          <p:spTgt spid="82"/>
                                        </p:tgtEl>
                                        <p:attrNameLst>
                                          <p:attrName>ppt_x</p:attrName>
                                        </p:attrNameLst>
                                      </p:cBhvr>
                                      <p:tavLst>
                                        <p:tav tm="0">
                                          <p:val>
                                            <p:strVal val="#ppt_x"/>
                                          </p:val>
                                        </p:tav>
                                        <p:tav tm="100000">
                                          <p:val>
                                            <p:strVal val="#ppt_x"/>
                                          </p:val>
                                        </p:tav>
                                      </p:tavLst>
                                    </p:anim>
                                    <p:anim calcmode="lin" valueType="num">
                                      <p:cBhvr>
                                        <p:cTn id="77" dur="500" fill="hold"/>
                                        <p:tgtEl>
                                          <p:spTgt spid="82"/>
                                        </p:tgtEl>
                                        <p:attrNameLst>
                                          <p:attrName>ppt_y</p:attrName>
                                        </p:attrNameLst>
                                      </p:cBhvr>
                                      <p:tavLst>
                                        <p:tav tm="0">
                                          <p:val>
                                            <p:strVal val="#ppt_y-.1"/>
                                          </p:val>
                                        </p:tav>
                                        <p:tav tm="100000">
                                          <p:val>
                                            <p:strVal val="#ppt_y"/>
                                          </p:val>
                                        </p:tav>
                                      </p:tavLst>
                                    </p:anim>
                                  </p:childTnLst>
                                </p:cTn>
                              </p:par>
                            </p:childTnLst>
                          </p:cTn>
                        </p:par>
                        <p:par>
                          <p:cTn id="78" fill="hold">
                            <p:stCondLst>
                              <p:cond delay="4500"/>
                            </p:stCondLst>
                            <p:childTnLst>
                              <p:par>
                                <p:cTn id="79" presetID="12" presetClass="entr" presetSubtype="8" fill="hold" nodeType="afterEffect">
                                  <p:stCondLst>
                                    <p:cond delay="0"/>
                                  </p:stCondLst>
                                  <p:childTnLst>
                                    <p:set>
                                      <p:cBhvr>
                                        <p:cTn id="80" dur="1" fill="hold">
                                          <p:stCondLst>
                                            <p:cond delay="0"/>
                                          </p:stCondLst>
                                        </p:cTn>
                                        <p:tgtEl>
                                          <p:spTgt spid="9"/>
                                        </p:tgtEl>
                                        <p:attrNameLst>
                                          <p:attrName>style.visibility</p:attrName>
                                        </p:attrNameLst>
                                      </p:cBhvr>
                                      <p:to>
                                        <p:strVal val="visible"/>
                                      </p:to>
                                    </p:set>
                                    <p:anim calcmode="lin" valueType="num">
                                      <p:cBhvr additive="base">
                                        <p:cTn id="81" dur="500"/>
                                        <p:tgtEl>
                                          <p:spTgt spid="9"/>
                                        </p:tgtEl>
                                        <p:attrNameLst>
                                          <p:attrName>ppt_x</p:attrName>
                                        </p:attrNameLst>
                                      </p:cBhvr>
                                      <p:tavLst>
                                        <p:tav tm="0">
                                          <p:val>
                                            <p:strVal val="#ppt_x-#ppt_w*1.125000"/>
                                          </p:val>
                                        </p:tav>
                                        <p:tav tm="100000">
                                          <p:val>
                                            <p:strVal val="#ppt_x"/>
                                          </p:val>
                                        </p:tav>
                                      </p:tavLst>
                                    </p:anim>
                                    <p:animEffect transition="in" filter="wipe(right)">
                                      <p:cBhvr>
                                        <p:cTn id="82" dur="500"/>
                                        <p:tgtEl>
                                          <p:spTgt spid="9"/>
                                        </p:tgtEl>
                                      </p:cBhvr>
                                    </p:animEffect>
                                  </p:childTnLst>
                                </p:cTn>
                              </p:par>
                            </p:childTnLst>
                          </p:cTn>
                        </p:par>
                        <p:par>
                          <p:cTn id="83" fill="hold">
                            <p:stCondLst>
                              <p:cond delay="5000"/>
                            </p:stCondLst>
                            <p:childTnLst>
                              <p:par>
                                <p:cTn id="84" presetID="22" presetClass="entr" presetSubtype="4" fill="hold" nodeType="afterEffect">
                                  <p:stCondLst>
                                    <p:cond delay="0"/>
                                  </p:stCondLst>
                                  <p:childTnLst>
                                    <p:set>
                                      <p:cBhvr>
                                        <p:cTn id="85" dur="1" fill="hold">
                                          <p:stCondLst>
                                            <p:cond delay="0"/>
                                          </p:stCondLst>
                                        </p:cTn>
                                        <p:tgtEl>
                                          <p:spTgt spid="71"/>
                                        </p:tgtEl>
                                        <p:attrNameLst>
                                          <p:attrName>style.visibility</p:attrName>
                                        </p:attrNameLst>
                                      </p:cBhvr>
                                      <p:to>
                                        <p:strVal val="visible"/>
                                      </p:to>
                                    </p:set>
                                    <p:animEffect transition="in" filter="wipe(down)">
                                      <p:cBhvr>
                                        <p:cTn id="86" dur="500"/>
                                        <p:tgtEl>
                                          <p:spTgt spid="71"/>
                                        </p:tgtEl>
                                      </p:cBhvr>
                                    </p:animEffect>
                                  </p:childTnLst>
                                </p:cTn>
                              </p:par>
                            </p:childTnLst>
                          </p:cTn>
                        </p:par>
                        <p:par>
                          <p:cTn id="87" fill="hold">
                            <p:stCondLst>
                              <p:cond delay="5500"/>
                            </p:stCondLst>
                            <p:childTnLst>
                              <p:par>
                                <p:cTn id="88" presetID="47" presetClass="entr" presetSubtype="0" fill="hold" grpId="0" nodeType="afterEffect">
                                  <p:stCondLst>
                                    <p:cond delay="0"/>
                                  </p:stCondLst>
                                  <p:childTnLst>
                                    <p:set>
                                      <p:cBhvr>
                                        <p:cTn id="89" dur="1" fill="hold">
                                          <p:stCondLst>
                                            <p:cond delay="0"/>
                                          </p:stCondLst>
                                        </p:cTn>
                                        <p:tgtEl>
                                          <p:spTgt spid="73"/>
                                        </p:tgtEl>
                                        <p:attrNameLst>
                                          <p:attrName>style.visibility</p:attrName>
                                        </p:attrNameLst>
                                      </p:cBhvr>
                                      <p:to>
                                        <p:strVal val="visible"/>
                                      </p:to>
                                    </p:set>
                                    <p:animEffect transition="in" filter="fade">
                                      <p:cBhvr>
                                        <p:cTn id="90" dur="500"/>
                                        <p:tgtEl>
                                          <p:spTgt spid="73"/>
                                        </p:tgtEl>
                                      </p:cBhvr>
                                    </p:animEffect>
                                    <p:anim calcmode="lin" valueType="num">
                                      <p:cBhvr>
                                        <p:cTn id="91" dur="500" fill="hold"/>
                                        <p:tgtEl>
                                          <p:spTgt spid="73"/>
                                        </p:tgtEl>
                                        <p:attrNameLst>
                                          <p:attrName>ppt_x</p:attrName>
                                        </p:attrNameLst>
                                      </p:cBhvr>
                                      <p:tavLst>
                                        <p:tav tm="0">
                                          <p:val>
                                            <p:strVal val="#ppt_x"/>
                                          </p:val>
                                        </p:tav>
                                        <p:tav tm="100000">
                                          <p:val>
                                            <p:strVal val="#ppt_x"/>
                                          </p:val>
                                        </p:tav>
                                      </p:tavLst>
                                    </p:anim>
                                    <p:anim calcmode="lin" valueType="num">
                                      <p:cBhvr>
                                        <p:cTn id="92" dur="500" fill="hold"/>
                                        <p:tgtEl>
                                          <p:spTgt spid="73"/>
                                        </p:tgtEl>
                                        <p:attrNameLst>
                                          <p:attrName>ppt_y</p:attrName>
                                        </p:attrNameLst>
                                      </p:cBhvr>
                                      <p:tavLst>
                                        <p:tav tm="0">
                                          <p:val>
                                            <p:strVal val="#ppt_y-.1"/>
                                          </p:val>
                                        </p:tav>
                                        <p:tav tm="100000">
                                          <p:val>
                                            <p:strVal val="#ppt_y"/>
                                          </p:val>
                                        </p:tav>
                                      </p:tavLst>
                                    </p:anim>
                                  </p:childTnLst>
                                </p:cTn>
                              </p:par>
                            </p:childTnLst>
                          </p:cTn>
                        </p:par>
                        <p:par>
                          <p:cTn id="93" fill="hold">
                            <p:stCondLst>
                              <p:cond delay="6000"/>
                            </p:stCondLst>
                            <p:childTnLst>
                              <p:par>
                                <p:cTn id="94" presetID="12" presetClass="entr" presetSubtype="8" fill="hold" nodeType="afterEffect">
                                  <p:stCondLst>
                                    <p:cond delay="0"/>
                                  </p:stCondLst>
                                  <p:childTnLst>
                                    <p:set>
                                      <p:cBhvr>
                                        <p:cTn id="95" dur="1" fill="hold">
                                          <p:stCondLst>
                                            <p:cond delay="0"/>
                                          </p:stCondLst>
                                        </p:cTn>
                                        <p:tgtEl>
                                          <p:spTgt spid="12"/>
                                        </p:tgtEl>
                                        <p:attrNameLst>
                                          <p:attrName>style.visibility</p:attrName>
                                        </p:attrNameLst>
                                      </p:cBhvr>
                                      <p:to>
                                        <p:strVal val="visible"/>
                                      </p:to>
                                    </p:set>
                                    <p:anim calcmode="lin" valueType="num">
                                      <p:cBhvr additive="base">
                                        <p:cTn id="96" dur="500"/>
                                        <p:tgtEl>
                                          <p:spTgt spid="12"/>
                                        </p:tgtEl>
                                        <p:attrNameLst>
                                          <p:attrName>ppt_x</p:attrName>
                                        </p:attrNameLst>
                                      </p:cBhvr>
                                      <p:tavLst>
                                        <p:tav tm="0">
                                          <p:val>
                                            <p:strVal val="#ppt_x-#ppt_w*1.125000"/>
                                          </p:val>
                                        </p:tav>
                                        <p:tav tm="100000">
                                          <p:val>
                                            <p:strVal val="#ppt_x"/>
                                          </p:val>
                                        </p:tav>
                                      </p:tavLst>
                                    </p:anim>
                                    <p:animEffect transition="in" filter="wipe(right)">
                                      <p:cBhvr>
                                        <p:cTn id="97" dur="500"/>
                                        <p:tgtEl>
                                          <p:spTgt spid="12"/>
                                        </p:tgtEl>
                                      </p:cBhvr>
                                    </p:animEffect>
                                  </p:childTnLst>
                                </p:cTn>
                              </p:par>
                            </p:childTnLst>
                          </p:cTn>
                        </p:par>
                        <p:par>
                          <p:cTn id="98" fill="hold">
                            <p:stCondLst>
                              <p:cond delay="6500"/>
                            </p:stCondLst>
                            <p:childTnLst>
                              <p:par>
                                <p:cTn id="99" presetID="22" presetClass="entr" presetSubtype="4" fill="hold" nodeType="afterEffect">
                                  <p:stCondLst>
                                    <p:cond delay="0"/>
                                  </p:stCondLst>
                                  <p:childTnLst>
                                    <p:set>
                                      <p:cBhvr>
                                        <p:cTn id="100" dur="1" fill="hold">
                                          <p:stCondLst>
                                            <p:cond delay="0"/>
                                          </p:stCondLst>
                                        </p:cTn>
                                        <p:tgtEl>
                                          <p:spTgt spid="88"/>
                                        </p:tgtEl>
                                        <p:attrNameLst>
                                          <p:attrName>style.visibility</p:attrName>
                                        </p:attrNameLst>
                                      </p:cBhvr>
                                      <p:to>
                                        <p:strVal val="visible"/>
                                      </p:to>
                                    </p:set>
                                    <p:animEffect transition="in" filter="wipe(down)">
                                      <p:cBhvr>
                                        <p:cTn id="101" dur="500"/>
                                        <p:tgtEl>
                                          <p:spTgt spid="88"/>
                                        </p:tgtEl>
                                      </p:cBhvr>
                                    </p:animEffect>
                                  </p:childTnLst>
                                </p:cTn>
                              </p:par>
                            </p:childTnLst>
                          </p:cTn>
                        </p:par>
                        <p:par>
                          <p:cTn id="102" fill="hold">
                            <p:stCondLst>
                              <p:cond delay="7000"/>
                            </p:stCondLst>
                            <p:childTnLst>
                              <p:par>
                                <p:cTn id="103" presetID="47" presetClass="entr" presetSubtype="0" fill="hold" grpId="0" nodeType="afterEffect">
                                  <p:stCondLst>
                                    <p:cond delay="0"/>
                                  </p:stCondLst>
                                  <p:childTnLst>
                                    <p:set>
                                      <p:cBhvr>
                                        <p:cTn id="104" dur="1" fill="hold">
                                          <p:stCondLst>
                                            <p:cond delay="0"/>
                                          </p:stCondLst>
                                        </p:cTn>
                                        <p:tgtEl>
                                          <p:spTgt spid="90"/>
                                        </p:tgtEl>
                                        <p:attrNameLst>
                                          <p:attrName>style.visibility</p:attrName>
                                        </p:attrNameLst>
                                      </p:cBhvr>
                                      <p:to>
                                        <p:strVal val="visible"/>
                                      </p:to>
                                    </p:set>
                                    <p:animEffect transition="in" filter="fade">
                                      <p:cBhvr>
                                        <p:cTn id="105" dur="500"/>
                                        <p:tgtEl>
                                          <p:spTgt spid="90"/>
                                        </p:tgtEl>
                                      </p:cBhvr>
                                    </p:animEffect>
                                    <p:anim calcmode="lin" valueType="num">
                                      <p:cBhvr>
                                        <p:cTn id="106" dur="500" fill="hold"/>
                                        <p:tgtEl>
                                          <p:spTgt spid="90"/>
                                        </p:tgtEl>
                                        <p:attrNameLst>
                                          <p:attrName>ppt_x</p:attrName>
                                        </p:attrNameLst>
                                      </p:cBhvr>
                                      <p:tavLst>
                                        <p:tav tm="0">
                                          <p:val>
                                            <p:strVal val="#ppt_x"/>
                                          </p:val>
                                        </p:tav>
                                        <p:tav tm="100000">
                                          <p:val>
                                            <p:strVal val="#ppt_x"/>
                                          </p:val>
                                        </p:tav>
                                      </p:tavLst>
                                    </p:anim>
                                    <p:anim calcmode="lin" valueType="num">
                                      <p:cBhvr>
                                        <p:cTn id="107" dur="500" fill="hold"/>
                                        <p:tgtEl>
                                          <p:spTgt spid="90"/>
                                        </p:tgtEl>
                                        <p:attrNameLst>
                                          <p:attrName>ppt_y</p:attrName>
                                        </p:attrNameLst>
                                      </p:cBhvr>
                                      <p:tavLst>
                                        <p:tav tm="0">
                                          <p:val>
                                            <p:strVal val="#ppt_y-.1"/>
                                          </p:val>
                                        </p:tav>
                                        <p:tav tm="100000">
                                          <p:val>
                                            <p:strVal val="#ppt_y"/>
                                          </p:val>
                                        </p:tav>
                                      </p:tavLst>
                                    </p:anim>
                                  </p:childTnLst>
                                </p:cTn>
                              </p:par>
                            </p:childTnLst>
                          </p:cTn>
                        </p:par>
                        <p:par>
                          <p:cTn id="108" fill="hold">
                            <p:stCondLst>
                              <p:cond delay="7500"/>
                            </p:stCondLst>
                            <p:childTnLst>
                              <p:par>
                                <p:cTn id="109" presetID="12" presetClass="entr" presetSubtype="8" fill="hold" nodeType="afterEffect">
                                  <p:stCondLst>
                                    <p:cond delay="0"/>
                                  </p:stCondLst>
                                  <p:childTnLst>
                                    <p:set>
                                      <p:cBhvr>
                                        <p:cTn id="110" dur="1" fill="hold">
                                          <p:stCondLst>
                                            <p:cond delay="0"/>
                                          </p:stCondLst>
                                        </p:cTn>
                                        <p:tgtEl>
                                          <p:spTgt spid="10"/>
                                        </p:tgtEl>
                                        <p:attrNameLst>
                                          <p:attrName>style.visibility</p:attrName>
                                        </p:attrNameLst>
                                      </p:cBhvr>
                                      <p:to>
                                        <p:strVal val="visible"/>
                                      </p:to>
                                    </p:set>
                                    <p:anim calcmode="lin" valueType="num">
                                      <p:cBhvr additive="base">
                                        <p:cTn id="111" dur="500"/>
                                        <p:tgtEl>
                                          <p:spTgt spid="10"/>
                                        </p:tgtEl>
                                        <p:attrNameLst>
                                          <p:attrName>ppt_x</p:attrName>
                                        </p:attrNameLst>
                                      </p:cBhvr>
                                      <p:tavLst>
                                        <p:tav tm="0">
                                          <p:val>
                                            <p:strVal val="#ppt_x-#ppt_w*1.125000"/>
                                          </p:val>
                                        </p:tav>
                                        <p:tav tm="100000">
                                          <p:val>
                                            <p:strVal val="#ppt_x"/>
                                          </p:val>
                                        </p:tav>
                                      </p:tavLst>
                                    </p:anim>
                                    <p:animEffect transition="in" filter="wipe(right)">
                                      <p:cBhvr>
                                        <p:cTn id="112" dur="500"/>
                                        <p:tgtEl>
                                          <p:spTgt spid="10"/>
                                        </p:tgtEl>
                                      </p:cBhvr>
                                    </p:animEffect>
                                  </p:childTnLst>
                                </p:cTn>
                              </p:par>
                            </p:childTnLst>
                          </p:cTn>
                        </p:par>
                        <p:par>
                          <p:cTn id="113" fill="hold">
                            <p:stCondLst>
                              <p:cond delay="8000"/>
                            </p:stCondLst>
                            <p:childTnLst>
                              <p:par>
                                <p:cTn id="114" presetID="22" presetClass="entr" presetSubtype="4" fill="hold" nodeType="afterEffect">
                                  <p:stCondLst>
                                    <p:cond delay="0"/>
                                  </p:stCondLst>
                                  <p:childTnLst>
                                    <p:set>
                                      <p:cBhvr>
                                        <p:cTn id="115" dur="1" fill="hold">
                                          <p:stCondLst>
                                            <p:cond delay="0"/>
                                          </p:stCondLst>
                                        </p:cTn>
                                        <p:tgtEl>
                                          <p:spTgt spid="75"/>
                                        </p:tgtEl>
                                        <p:attrNameLst>
                                          <p:attrName>style.visibility</p:attrName>
                                        </p:attrNameLst>
                                      </p:cBhvr>
                                      <p:to>
                                        <p:strVal val="visible"/>
                                      </p:to>
                                    </p:set>
                                    <p:animEffect transition="in" filter="wipe(down)">
                                      <p:cBhvr>
                                        <p:cTn id="116" dur="500"/>
                                        <p:tgtEl>
                                          <p:spTgt spid="75"/>
                                        </p:tgtEl>
                                      </p:cBhvr>
                                    </p:animEffect>
                                  </p:childTnLst>
                                </p:cTn>
                              </p:par>
                            </p:childTnLst>
                          </p:cTn>
                        </p:par>
                        <p:par>
                          <p:cTn id="117" fill="hold">
                            <p:stCondLst>
                              <p:cond delay="8500"/>
                            </p:stCondLst>
                            <p:childTnLst>
                              <p:par>
                                <p:cTn id="118" presetID="47" presetClass="entr" presetSubtype="0" fill="hold" grpId="0" nodeType="afterEffect">
                                  <p:stCondLst>
                                    <p:cond delay="0"/>
                                  </p:stCondLst>
                                  <p:childTnLst>
                                    <p:set>
                                      <p:cBhvr>
                                        <p:cTn id="119" dur="1" fill="hold">
                                          <p:stCondLst>
                                            <p:cond delay="0"/>
                                          </p:stCondLst>
                                        </p:cTn>
                                        <p:tgtEl>
                                          <p:spTgt spid="77"/>
                                        </p:tgtEl>
                                        <p:attrNameLst>
                                          <p:attrName>style.visibility</p:attrName>
                                        </p:attrNameLst>
                                      </p:cBhvr>
                                      <p:to>
                                        <p:strVal val="visible"/>
                                      </p:to>
                                    </p:set>
                                    <p:animEffect transition="in" filter="fade">
                                      <p:cBhvr>
                                        <p:cTn id="120" dur="500"/>
                                        <p:tgtEl>
                                          <p:spTgt spid="77"/>
                                        </p:tgtEl>
                                      </p:cBhvr>
                                    </p:animEffect>
                                    <p:anim calcmode="lin" valueType="num">
                                      <p:cBhvr>
                                        <p:cTn id="121" dur="500" fill="hold"/>
                                        <p:tgtEl>
                                          <p:spTgt spid="77"/>
                                        </p:tgtEl>
                                        <p:attrNameLst>
                                          <p:attrName>ppt_x</p:attrName>
                                        </p:attrNameLst>
                                      </p:cBhvr>
                                      <p:tavLst>
                                        <p:tav tm="0">
                                          <p:val>
                                            <p:strVal val="#ppt_x"/>
                                          </p:val>
                                        </p:tav>
                                        <p:tav tm="100000">
                                          <p:val>
                                            <p:strVal val="#ppt_x"/>
                                          </p:val>
                                        </p:tav>
                                      </p:tavLst>
                                    </p:anim>
                                    <p:anim calcmode="lin" valueType="num">
                                      <p:cBhvr>
                                        <p:cTn id="122" dur="500" fill="hold"/>
                                        <p:tgtEl>
                                          <p:spTgt spid="77"/>
                                        </p:tgtEl>
                                        <p:attrNameLst>
                                          <p:attrName>ppt_y</p:attrName>
                                        </p:attrNameLst>
                                      </p:cBhvr>
                                      <p:tavLst>
                                        <p:tav tm="0">
                                          <p:val>
                                            <p:strVal val="#ppt_y-.1"/>
                                          </p:val>
                                        </p:tav>
                                        <p:tav tm="100000">
                                          <p:val>
                                            <p:strVal val="#ppt_y"/>
                                          </p:val>
                                        </p:tav>
                                      </p:tavLst>
                                    </p:anim>
                                  </p:childTnLst>
                                </p:cTn>
                              </p:par>
                            </p:childTnLst>
                          </p:cTn>
                        </p:par>
                        <p:par>
                          <p:cTn id="123" fill="hold">
                            <p:stCondLst>
                              <p:cond delay="9000"/>
                            </p:stCondLst>
                            <p:childTnLst>
                              <p:par>
                                <p:cTn id="124" presetID="12" presetClass="entr" presetSubtype="8" fill="hold" nodeType="afterEffect">
                                  <p:stCondLst>
                                    <p:cond delay="0"/>
                                  </p:stCondLst>
                                  <p:childTnLst>
                                    <p:set>
                                      <p:cBhvr>
                                        <p:cTn id="125" dur="1" fill="hold">
                                          <p:stCondLst>
                                            <p:cond delay="0"/>
                                          </p:stCondLst>
                                        </p:cTn>
                                        <p:tgtEl>
                                          <p:spTgt spid="11"/>
                                        </p:tgtEl>
                                        <p:attrNameLst>
                                          <p:attrName>style.visibility</p:attrName>
                                        </p:attrNameLst>
                                      </p:cBhvr>
                                      <p:to>
                                        <p:strVal val="visible"/>
                                      </p:to>
                                    </p:set>
                                    <p:anim calcmode="lin" valueType="num">
                                      <p:cBhvr additive="base">
                                        <p:cTn id="126" dur="500"/>
                                        <p:tgtEl>
                                          <p:spTgt spid="11"/>
                                        </p:tgtEl>
                                        <p:attrNameLst>
                                          <p:attrName>ppt_x</p:attrName>
                                        </p:attrNameLst>
                                      </p:cBhvr>
                                      <p:tavLst>
                                        <p:tav tm="0">
                                          <p:val>
                                            <p:strVal val="#ppt_x-#ppt_w*1.125000"/>
                                          </p:val>
                                        </p:tav>
                                        <p:tav tm="100000">
                                          <p:val>
                                            <p:strVal val="#ppt_x"/>
                                          </p:val>
                                        </p:tav>
                                      </p:tavLst>
                                    </p:anim>
                                    <p:animEffect transition="in" filter="wipe(right)">
                                      <p:cBhvr>
                                        <p:cTn id="1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P spid="99" grpId="0"/>
      <p:bldP spid="104" grpId="0"/>
      <p:bldP spid="105" grpId="0" animBg="1"/>
      <p:bldP spid="106" grpId="0" animBg="1"/>
      <p:bldP spid="108" grpId="0" animBg="1"/>
      <p:bldP spid="109" grpId="0" animBg="1"/>
      <p:bldP spid="110" grpId="0" animBg="1"/>
      <p:bldP spid="45" grpId="0" animBg="1"/>
      <p:bldP spid="73" grpId="0" animBg="1"/>
      <p:bldP spid="77" grpId="0" animBg="1"/>
      <p:bldP spid="82" grpId="0" animBg="1"/>
      <p:bldP spid="9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平行四边形 65"/>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r>
              <a:rPr lang="en-US" altLang="zh-CN" sz="1104" dirty="0">
                <a:solidFill>
                  <a:prstClr val="white"/>
                </a:solidFill>
                <a:latin typeface="DIN Mittelschrift Std" pitchFamily="50" charset="0"/>
                <a:cs typeface="Raavi" pitchFamily="34" charset="0"/>
              </a:rPr>
              <a:t>COMPANY</a:t>
            </a:r>
          </a:p>
        </p:txBody>
      </p:sp>
      <p:grpSp>
        <p:nvGrpSpPr>
          <p:cNvPr id="3" name="组合 2"/>
          <p:cNvGrpSpPr/>
          <p:nvPr/>
        </p:nvGrpSpPr>
        <p:grpSpPr>
          <a:xfrm>
            <a:off x="-94756" y="217255"/>
            <a:ext cx="2227316" cy="395543"/>
            <a:chOff x="-611583" y="577868"/>
            <a:chExt cx="6048672" cy="1052097"/>
          </a:xfrm>
        </p:grpSpPr>
        <p:sp>
          <p:nvSpPr>
            <p:cNvPr id="67" name="对角圆角矩形 66"/>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68" name="TextBox 67"/>
            <p:cNvSpPr txBox="1"/>
            <p:nvPr/>
          </p:nvSpPr>
          <p:spPr>
            <a:xfrm>
              <a:off x="1164296" y="773281"/>
              <a:ext cx="3948253" cy="856684"/>
            </a:xfrm>
            <a:prstGeom prst="rect">
              <a:avLst/>
            </a:prstGeom>
            <a:noFill/>
          </p:spPr>
          <p:txBody>
            <a:bodyPr wrap="square" rtlCol="0">
              <a:spAutoFit/>
            </a:bodyPr>
            <a:lstStyle/>
            <a:p>
              <a:pPr algn="ctr" defTabSz="868489"/>
              <a:r>
                <a:rPr lang="zh-CN" altLang="en-US" sz="1493" dirty="0">
                  <a:solidFill>
                    <a:prstClr val="white"/>
                  </a:solidFill>
                  <a:latin typeface="思源黑体 CN Medium" pitchFamily="34" charset="-122"/>
                  <a:ea typeface="思源黑体 CN Medium" pitchFamily="34" charset="-122"/>
                </a:rPr>
                <a:t>产品功能</a:t>
              </a:r>
            </a:p>
          </p:txBody>
        </p:sp>
      </p:grpSp>
      <p:grpSp>
        <p:nvGrpSpPr>
          <p:cNvPr id="12" name="组合 11"/>
          <p:cNvGrpSpPr/>
          <p:nvPr/>
        </p:nvGrpSpPr>
        <p:grpSpPr>
          <a:xfrm>
            <a:off x="2517741" y="1958455"/>
            <a:ext cx="4690584" cy="1402355"/>
            <a:chOff x="5783691" y="5148349"/>
            <a:chExt cx="13913910" cy="4074398"/>
          </a:xfrm>
        </p:grpSpPr>
        <p:cxnSp>
          <p:nvCxnSpPr>
            <p:cNvPr id="4" name="直接连接符 3"/>
            <p:cNvCxnSpPr/>
            <p:nvPr/>
          </p:nvCxnSpPr>
          <p:spPr>
            <a:xfrm flipV="1">
              <a:off x="5783691" y="5364373"/>
              <a:ext cx="2761290" cy="3024336"/>
            </a:xfrm>
            <a:prstGeom prst="line">
              <a:avLst/>
            </a:prstGeom>
            <a:ln w="349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flipH="1" flipV="1">
              <a:off x="8544981" y="5364373"/>
              <a:ext cx="3717540" cy="3456384"/>
            </a:xfrm>
            <a:prstGeom prst="line">
              <a:avLst/>
            </a:prstGeom>
            <a:ln w="349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flipV="1">
              <a:off x="12262521" y="5148349"/>
              <a:ext cx="3717538" cy="3672408"/>
            </a:xfrm>
            <a:prstGeom prst="line">
              <a:avLst/>
            </a:prstGeom>
            <a:ln w="349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flipH="1" flipV="1">
              <a:off x="15980059" y="5148349"/>
              <a:ext cx="3717542" cy="4074398"/>
            </a:xfrm>
            <a:prstGeom prst="line">
              <a:avLst/>
            </a:prstGeom>
            <a:ln w="349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1685600" y="2845476"/>
            <a:ext cx="1019548" cy="1334906"/>
            <a:chOff x="4223288" y="7568611"/>
            <a:chExt cx="2768765" cy="3550683"/>
          </a:xfrm>
        </p:grpSpPr>
        <p:sp>
          <p:nvSpPr>
            <p:cNvPr id="2" name="椭圆 1"/>
            <p:cNvSpPr/>
            <p:nvPr/>
          </p:nvSpPr>
          <p:spPr>
            <a:xfrm>
              <a:off x="4223288" y="7568611"/>
              <a:ext cx="2768765" cy="2768765"/>
            </a:xfrm>
            <a:prstGeom prst="ellipse">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143" name="TextBox 142"/>
            <p:cNvSpPr txBox="1"/>
            <p:nvPr/>
          </p:nvSpPr>
          <p:spPr>
            <a:xfrm>
              <a:off x="4899324" y="8322933"/>
              <a:ext cx="1470896" cy="2796361"/>
            </a:xfrm>
            <a:prstGeom prst="rect">
              <a:avLst/>
            </a:prstGeom>
            <a:noFill/>
          </p:spPr>
          <p:txBody>
            <a:bodyPr wrap="square" rtlCol="0">
              <a:spAutoFit/>
            </a:bodyPr>
            <a:lstStyle/>
            <a:p>
              <a:pPr defTabSz="868489"/>
              <a:r>
                <a:rPr lang="zh-CN" altLang="en-US" sz="1558" dirty="0">
                  <a:solidFill>
                    <a:prstClr val="white"/>
                  </a:solidFill>
                  <a:latin typeface="思源黑体 CN Medium" pitchFamily="34" charset="-122"/>
                  <a:ea typeface="思源黑体 CN Medium" pitchFamily="34" charset="-122"/>
                </a:rPr>
                <a:t>绿色</a:t>
              </a:r>
              <a:endParaRPr lang="en-US" altLang="zh-CN" sz="1558" dirty="0">
                <a:solidFill>
                  <a:prstClr val="white"/>
                </a:solidFill>
                <a:latin typeface="思源黑体 CN Medium" pitchFamily="34" charset="-122"/>
                <a:ea typeface="思源黑体 CN Medium" pitchFamily="34" charset="-122"/>
              </a:endParaRPr>
            </a:p>
            <a:p>
              <a:pPr defTabSz="868489"/>
              <a:r>
                <a:rPr lang="zh-CN" altLang="en-US" sz="1558" dirty="0">
                  <a:solidFill>
                    <a:prstClr val="white"/>
                  </a:solidFill>
                  <a:latin typeface="思源黑体 CN Medium" pitchFamily="34" charset="-122"/>
                  <a:ea typeface="思源黑体 CN Medium" pitchFamily="34" charset="-122"/>
                </a:rPr>
                <a:t>安全</a:t>
              </a:r>
            </a:p>
          </p:txBody>
        </p:sp>
      </p:grpSp>
      <p:grpSp>
        <p:nvGrpSpPr>
          <p:cNvPr id="6" name="组合 5"/>
          <p:cNvGrpSpPr/>
          <p:nvPr/>
        </p:nvGrpSpPr>
        <p:grpSpPr>
          <a:xfrm>
            <a:off x="2938837" y="1512338"/>
            <a:ext cx="1019548" cy="1322840"/>
            <a:chOff x="7626677" y="4022631"/>
            <a:chExt cx="2768765" cy="3518589"/>
          </a:xfrm>
        </p:grpSpPr>
        <p:sp>
          <p:nvSpPr>
            <p:cNvPr id="72" name="椭圆 71"/>
            <p:cNvSpPr/>
            <p:nvPr/>
          </p:nvSpPr>
          <p:spPr>
            <a:xfrm>
              <a:off x="7626677" y="4022631"/>
              <a:ext cx="2768765" cy="276876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144" name="TextBox 143"/>
            <p:cNvSpPr txBox="1"/>
            <p:nvPr/>
          </p:nvSpPr>
          <p:spPr>
            <a:xfrm>
              <a:off x="8338397" y="4744859"/>
              <a:ext cx="1470896" cy="2796361"/>
            </a:xfrm>
            <a:prstGeom prst="rect">
              <a:avLst/>
            </a:prstGeom>
            <a:noFill/>
          </p:spPr>
          <p:txBody>
            <a:bodyPr wrap="square" rtlCol="0">
              <a:spAutoFit/>
            </a:bodyPr>
            <a:lstStyle/>
            <a:p>
              <a:pPr defTabSz="868489"/>
              <a:r>
                <a:rPr lang="zh-CN" altLang="en-US" sz="1558" dirty="0">
                  <a:solidFill>
                    <a:prstClr val="white"/>
                  </a:solidFill>
                  <a:latin typeface="思源黑体 CN Medium" pitchFamily="34" charset="-122"/>
                  <a:ea typeface="思源黑体 CN Medium" pitchFamily="34" charset="-122"/>
                </a:rPr>
                <a:t>功能强大</a:t>
              </a:r>
            </a:p>
          </p:txBody>
        </p:sp>
      </p:grpSp>
      <p:grpSp>
        <p:nvGrpSpPr>
          <p:cNvPr id="7" name="组合 6"/>
          <p:cNvGrpSpPr/>
          <p:nvPr/>
        </p:nvGrpSpPr>
        <p:grpSpPr>
          <a:xfrm>
            <a:off x="4192074" y="2845476"/>
            <a:ext cx="1019548" cy="1289972"/>
            <a:chOff x="11030067" y="7568611"/>
            <a:chExt cx="2768765" cy="3431164"/>
          </a:xfrm>
        </p:grpSpPr>
        <p:sp>
          <p:nvSpPr>
            <p:cNvPr id="70" name="椭圆 69"/>
            <p:cNvSpPr/>
            <p:nvPr/>
          </p:nvSpPr>
          <p:spPr>
            <a:xfrm>
              <a:off x="11030067" y="7568611"/>
              <a:ext cx="2768765" cy="2768765"/>
            </a:xfrm>
            <a:prstGeom prst="ellipse">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145" name="TextBox 144"/>
            <p:cNvSpPr txBox="1"/>
            <p:nvPr/>
          </p:nvSpPr>
          <p:spPr>
            <a:xfrm>
              <a:off x="11679000" y="8203414"/>
              <a:ext cx="1470896" cy="2796361"/>
            </a:xfrm>
            <a:prstGeom prst="rect">
              <a:avLst/>
            </a:prstGeom>
            <a:noFill/>
          </p:spPr>
          <p:txBody>
            <a:bodyPr wrap="square" rtlCol="0">
              <a:spAutoFit/>
            </a:bodyPr>
            <a:lstStyle/>
            <a:p>
              <a:pPr defTabSz="868489"/>
              <a:r>
                <a:rPr lang="zh-CN" altLang="en-US" sz="1558" dirty="0">
                  <a:solidFill>
                    <a:prstClr val="white"/>
                  </a:solidFill>
                  <a:latin typeface="思源黑体 CN Medium" pitchFamily="34" charset="-122"/>
                  <a:ea typeface="思源黑体 CN Medium" pitchFamily="34" charset="-122"/>
                </a:rPr>
                <a:t>运行可靠</a:t>
              </a:r>
            </a:p>
          </p:txBody>
        </p:sp>
      </p:grpSp>
      <p:grpSp>
        <p:nvGrpSpPr>
          <p:cNvPr id="9" name="组合 8"/>
          <p:cNvGrpSpPr/>
          <p:nvPr/>
        </p:nvGrpSpPr>
        <p:grpSpPr>
          <a:xfrm>
            <a:off x="5445311" y="1512338"/>
            <a:ext cx="1019548" cy="1322840"/>
            <a:chOff x="14433456" y="4022631"/>
            <a:chExt cx="2768765" cy="3518589"/>
          </a:xfrm>
        </p:grpSpPr>
        <p:sp>
          <p:nvSpPr>
            <p:cNvPr id="73" name="椭圆 72"/>
            <p:cNvSpPr/>
            <p:nvPr/>
          </p:nvSpPr>
          <p:spPr>
            <a:xfrm>
              <a:off x="14433456" y="4022631"/>
              <a:ext cx="2768765" cy="276876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146" name="TextBox 145"/>
            <p:cNvSpPr txBox="1"/>
            <p:nvPr/>
          </p:nvSpPr>
          <p:spPr>
            <a:xfrm>
              <a:off x="15149075" y="4744859"/>
              <a:ext cx="1470896" cy="2796361"/>
            </a:xfrm>
            <a:prstGeom prst="rect">
              <a:avLst/>
            </a:prstGeom>
            <a:noFill/>
          </p:spPr>
          <p:txBody>
            <a:bodyPr wrap="square" rtlCol="0">
              <a:spAutoFit/>
            </a:bodyPr>
            <a:lstStyle/>
            <a:p>
              <a:pPr defTabSz="868489"/>
              <a:r>
                <a:rPr lang="zh-CN" altLang="en-US" sz="1558" dirty="0">
                  <a:solidFill>
                    <a:prstClr val="white"/>
                  </a:solidFill>
                  <a:latin typeface="思源黑体 CN Medium" pitchFamily="34" charset="-122"/>
                  <a:ea typeface="思源黑体 CN Medium" pitchFamily="34" charset="-122"/>
                </a:rPr>
                <a:t>方便查询</a:t>
              </a:r>
            </a:p>
          </p:txBody>
        </p:sp>
      </p:grpSp>
      <p:grpSp>
        <p:nvGrpSpPr>
          <p:cNvPr id="8" name="组合 7"/>
          <p:cNvGrpSpPr/>
          <p:nvPr/>
        </p:nvGrpSpPr>
        <p:grpSpPr>
          <a:xfrm>
            <a:off x="6698550" y="2845476"/>
            <a:ext cx="1019548" cy="1345297"/>
            <a:chOff x="17836848" y="7568611"/>
            <a:chExt cx="2768765" cy="3578322"/>
          </a:xfrm>
        </p:grpSpPr>
        <p:sp>
          <p:nvSpPr>
            <p:cNvPr id="71" name="椭圆 70"/>
            <p:cNvSpPr/>
            <p:nvPr/>
          </p:nvSpPr>
          <p:spPr>
            <a:xfrm>
              <a:off x="17836848" y="7568611"/>
              <a:ext cx="2768765" cy="2768765"/>
            </a:xfrm>
            <a:prstGeom prst="ellipse">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148" name="TextBox 147"/>
            <p:cNvSpPr txBox="1"/>
            <p:nvPr/>
          </p:nvSpPr>
          <p:spPr>
            <a:xfrm>
              <a:off x="18485781" y="8350572"/>
              <a:ext cx="1470896" cy="2796361"/>
            </a:xfrm>
            <a:prstGeom prst="rect">
              <a:avLst/>
            </a:prstGeom>
            <a:noFill/>
          </p:spPr>
          <p:txBody>
            <a:bodyPr wrap="square" rtlCol="0">
              <a:spAutoFit/>
            </a:bodyPr>
            <a:lstStyle/>
            <a:p>
              <a:pPr defTabSz="868489"/>
              <a:r>
                <a:rPr lang="zh-CN" altLang="en-US" sz="1558" dirty="0">
                  <a:solidFill>
                    <a:prstClr val="white"/>
                  </a:solidFill>
                  <a:latin typeface="思源黑体 CN Medium" pitchFamily="34" charset="-122"/>
                  <a:ea typeface="思源黑体 CN Medium" pitchFamily="34" charset="-122"/>
                </a:rPr>
                <a:t>牢固可靠</a:t>
              </a:r>
            </a:p>
          </p:txBody>
        </p:sp>
      </p:grpSp>
      <p:grpSp>
        <p:nvGrpSpPr>
          <p:cNvPr id="10" name="组合 9"/>
          <p:cNvGrpSpPr/>
          <p:nvPr/>
        </p:nvGrpSpPr>
        <p:grpSpPr>
          <a:xfrm>
            <a:off x="1296522" y="1702452"/>
            <a:ext cx="6798774" cy="2828756"/>
            <a:chOff x="3166677" y="4528310"/>
            <a:chExt cx="18463285" cy="7524142"/>
          </a:xfrm>
        </p:grpSpPr>
        <p:sp>
          <p:nvSpPr>
            <p:cNvPr id="149" name="TextBox 148"/>
            <p:cNvSpPr txBox="1"/>
            <p:nvPr/>
          </p:nvSpPr>
          <p:spPr>
            <a:xfrm>
              <a:off x="3738216" y="10545303"/>
              <a:ext cx="3793113" cy="1507147"/>
            </a:xfrm>
            <a:prstGeom prst="rect">
              <a:avLst/>
            </a:prstGeom>
            <a:noFill/>
          </p:spPr>
          <p:txBody>
            <a:bodyPr wrap="square" lIns="59366" tIns="29683" rIns="59366" bIns="29683" rtlCol="0">
              <a:spAutoFit/>
            </a:bodyPr>
            <a:lstStyle/>
            <a:p>
              <a:pPr defTabSz="868489">
                <a:lnSpc>
                  <a:spcPct val="130000"/>
                </a:lnSpc>
              </a:pPr>
              <a:r>
                <a:rPr lang="zh-CN" altLang="en-US" sz="844" dirty="0">
                  <a:solidFill>
                    <a:prstClr val="black">
                      <a:lumMod val="95000"/>
                      <a:lumOff val="5000"/>
                    </a:prstClr>
                  </a:solidFill>
                  <a:latin typeface="微软雅黑" pitchFamily="34" charset="-122"/>
                  <a:ea typeface="微软雅黑" pitchFamily="34" charset="-122"/>
                </a:rPr>
                <a:t>您的内容打在这里，或者通过复制您的文本</a:t>
              </a:r>
              <a:r>
                <a:rPr lang="en-US" altLang="zh-CN" sz="844" dirty="0">
                  <a:solidFill>
                    <a:prstClr val="black">
                      <a:lumMod val="95000"/>
                      <a:lumOff val="5000"/>
                    </a:prstClr>
                  </a:solidFill>
                  <a:latin typeface="微软雅黑" pitchFamily="34" charset="-122"/>
                  <a:ea typeface="微软雅黑" pitchFamily="34" charset="-122"/>
                </a:rPr>
                <a:t>,</a:t>
              </a:r>
              <a:r>
                <a:rPr lang="zh-CN" altLang="en-US" sz="844" dirty="0">
                  <a:solidFill>
                    <a:prstClr val="black">
                      <a:lumMod val="95000"/>
                      <a:lumOff val="5000"/>
                    </a:prstClr>
                  </a:solidFill>
                  <a:latin typeface="微软雅黑" pitchFamily="34" charset="-122"/>
                  <a:ea typeface="微软雅黑" pitchFamily="34" charset="-122"/>
                </a:rPr>
                <a:t>您的内容打在这里，</a:t>
              </a:r>
            </a:p>
          </p:txBody>
        </p:sp>
        <p:sp>
          <p:nvSpPr>
            <p:cNvPr id="150" name="TextBox 149"/>
            <p:cNvSpPr txBox="1"/>
            <p:nvPr/>
          </p:nvSpPr>
          <p:spPr>
            <a:xfrm>
              <a:off x="3166677" y="4707301"/>
              <a:ext cx="3793113" cy="1507147"/>
            </a:xfrm>
            <a:prstGeom prst="rect">
              <a:avLst/>
            </a:prstGeom>
            <a:noFill/>
          </p:spPr>
          <p:txBody>
            <a:bodyPr wrap="square" lIns="59366" tIns="29683" rIns="59366" bIns="29683" rtlCol="0">
              <a:spAutoFit/>
            </a:bodyPr>
            <a:lstStyle/>
            <a:p>
              <a:pPr algn="r" defTabSz="868489">
                <a:lnSpc>
                  <a:spcPct val="130000"/>
                </a:lnSpc>
              </a:pPr>
              <a:r>
                <a:rPr lang="zh-CN" altLang="en-US" sz="844" dirty="0">
                  <a:solidFill>
                    <a:prstClr val="black">
                      <a:lumMod val="95000"/>
                      <a:lumOff val="5000"/>
                    </a:prstClr>
                  </a:solidFill>
                  <a:latin typeface="微软雅黑" pitchFamily="34" charset="-122"/>
                  <a:ea typeface="微软雅黑" pitchFamily="34" charset="-122"/>
                </a:rPr>
                <a:t>您的内容打在这里，或者通过复制您的文本</a:t>
              </a:r>
              <a:r>
                <a:rPr lang="en-US" altLang="zh-CN" sz="844" dirty="0">
                  <a:solidFill>
                    <a:prstClr val="black">
                      <a:lumMod val="95000"/>
                      <a:lumOff val="5000"/>
                    </a:prstClr>
                  </a:solidFill>
                  <a:latin typeface="微软雅黑" pitchFamily="34" charset="-122"/>
                  <a:ea typeface="微软雅黑" pitchFamily="34" charset="-122"/>
                </a:rPr>
                <a:t>,</a:t>
              </a:r>
              <a:r>
                <a:rPr lang="zh-CN" altLang="en-US" sz="844" dirty="0">
                  <a:solidFill>
                    <a:prstClr val="black">
                      <a:lumMod val="95000"/>
                      <a:lumOff val="5000"/>
                    </a:prstClr>
                  </a:solidFill>
                  <a:latin typeface="微软雅黑" pitchFamily="34" charset="-122"/>
                  <a:ea typeface="微软雅黑" pitchFamily="34" charset="-122"/>
                </a:rPr>
                <a:t>您的内容打在这里，</a:t>
              </a:r>
            </a:p>
          </p:txBody>
        </p:sp>
        <p:sp>
          <p:nvSpPr>
            <p:cNvPr id="151" name="TextBox 150"/>
            <p:cNvSpPr txBox="1"/>
            <p:nvPr/>
          </p:nvSpPr>
          <p:spPr>
            <a:xfrm>
              <a:off x="10661390" y="10545305"/>
              <a:ext cx="3793113" cy="1507147"/>
            </a:xfrm>
            <a:prstGeom prst="rect">
              <a:avLst/>
            </a:prstGeom>
            <a:noFill/>
          </p:spPr>
          <p:txBody>
            <a:bodyPr wrap="square" lIns="59366" tIns="29683" rIns="59366" bIns="29683" rtlCol="0">
              <a:spAutoFit/>
            </a:bodyPr>
            <a:lstStyle/>
            <a:p>
              <a:pPr defTabSz="868489">
                <a:lnSpc>
                  <a:spcPct val="130000"/>
                </a:lnSpc>
              </a:pPr>
              <a:r>
                <a:rPr lang="zh-CN" altLang="en-US" sz="844" dirty="0">
                  <a:solidFill>
                    <a:prstClr val="black">
                      <a:lumMod val="95000"/>
                      <a:lumOff val="5000"/>
                    </a:prstClr>
                  </a:solidFill>
                  <a:latin typeface="微软雅黑" pitchFamily="34" charset="-122"/>
                  <a:ea typeface="微软雅黑" pitchFamily="34" charset="-122"/>
                </a:rPr>
                <a:t>您的内容打在这里，或者通过复制您的文本</a:t>
              </a:r>
              <a:r>
                <a:rPr lang="en-US" altLang="zh-CN" sz="844" dirty="0">
                  <a:solidFill>
                    <a:prstClr val="black">
                      <a:lumMod val="95000"/>
                      <a:lumOff val="5000"/>
                    </a:prstClr>
                  </a:solidFill>
                  <a:latin typeface="微软雅黑" pitchFamily="34" charset="-122"/>
                  <a:ea typeface="微软雅黑" pitchFamily="34" charset="-122"/>
                </a:rPr>
                <a:t>,</a:t>
              </a:r>
              <a:r>
                <a:rPr lang="zh-CN" altLang="en-US" sz="844" dirty="0">
                  <a:solidFill>
                    <a:prstClr val="black">
                      <a:lumMod val="95000"/>
                      <a:lumOff val="5000"/>
                    </a:prstClr>
                  </a:solidFill>
                  <a:latin typeface="微软雅黑" pitchFamily="34" charset="-122"/>
                  <a:ea typeface="微软雅黑" pitchFamily="34" charset="-122"/>
                </a:rPr>
                <a:t>您的内容打在这里，</a:t>
              </a:r>
            </a:p>
          </p:txBody>
        </p:sp>
        <p:sp>
          <p:nvSpPr>
            <p:cNvPr id="152" name="TextBox 151"/>
            <p:cNvSpPr txBox="1"/>
            <p:nvPr/>
          </p:nvSpPr>
          <p:spPr>
            <a:xfrm>
              <a:off x="17836849" y="4528310"/>
              <a:ext cx="3793113" cy="1507147"/>
            </a:xfrm>
            <a:prstGeom prst="rect">
              <a:avLst/>
            </a:prstGeom>
            <a:noFill/>
          </p:spPr>
          <p:txBody>
            <a:bodyPr wrap="square" lIns="59366" tIns="29683" rIns="59366" bIns="29683" rtlCol="0">
              <a:spAutoFit/>
            </a:bodyPr>
            <a:lstStyle/>
            <a:p>
              <a:pPr defTabSz="868489">
                <a:lnSpc>
                  <a:spcPct val="130000"/>
                </a:lnSpc>
              </a:pPr>
              <a:r>
                <a:rPr lang="zh-CN" altLang="en-US" sz="844" dirty="0">
                  <a:solidFill>
                    <a:prstClr val="black">
                      <a:lumMod val="95000"/>
                      <a:lumOff val="5000"/>
                    </a:prstClr>
                  </a:solidFill>
                  <a:latin typeface="微软雅黑" pitchFamily="34" charset="-122"/>
                  <a:ea typeface="微软雅黑" pitchFamily="34" charset="-122"/>
                </a:rPr>
                <a:t>您的内容打在这里，或者通过复制您的文本</a:t>
              </a:r>
              <a:r>
                <a:rPr lang="en-US" altLang="zh-CN" sz="844" dirty="0">
                  <a:solidFill>
                    <a:prstClr val="black">
                      <a:lumMod val="95000"/>
                      <a:lumOff val="5000"/>
                    </a:prstClr>
                  </a:solidFill>
                  <a:latin typeface="微软雅黑" pitchFamily="34" charset="-122"/>
                  <a:ea typeface="微软雅黑" pitchFamily="34" charset="-122"/>
                </a:rPr>
                <a:t>,</a:t>
              </a:r>
              <a:r>
                <a:rPr lang="zh-CN" altLang="en-US" sz="844" dirty="0">
                  <a:solidFill>
                    <a:prstClr val="black">
                      <a:lumMod val="95000"/>
                      <a:lumOff val="5000"/>
                    </a:prstClr>
                  </a:solidFill>
                  <a:latin typeface="微软雅黑" pitchFamily="34" charset="-122"/>
                  <a:ea typeface="微软雅黑" pitchFamily="34" charset="-122"/>
                </a:rPr>
                <a:t>您的内容打在这里，</a:t>
              </a:r>
            </a:p>
          </p:txBody>
        </p:sp>
        <p:sp>
          <p:nvSpPr>
            <p:cNvPr id="153" name="TextBox 152"/>
            <p:cNvSpPr txBox="1"/>
            <p:nvPr/>
          </p:nvSpPr>
          <p:spPr>
            <a:xfrm>
              <a:off x="17836849" y="10545305"/>
              <a:ext cx="3793113" cy="1507147"/>
            </a:xfrm>
            <a:prstGeom prst="rect">
              <a:avLst/>
            </a:prstGeom>
            <a:noFill/>
          </p:spPr>
          <p:txBody>
            <a:bodyPr wrap="square" lIns="59366" tIns="29683" rIns="59366" bIns="29683" rtlCol="0">
              <a:spAutoFit/>
            </a:bodyPr>
            <a:lstStyle/>
            <a:p>
              <a:pPr defTabSz="868489">
                <a:lnSpc>
                  <a:spcPct val="130000"/>
                </a:lnSpc>
              </a:pPr>
              <a:r>
                <a:rPr lang="zh-CN" altLang="en-US" sz="844" dirty="0">
                  <a:solidFill>
                    <a:prstClr val="black">
                      <a:lumMod val="95000"/>
                      <a:lumOff val="5000"/>
                    </a:prstClr>
                  </a:solidFill>
                  <a:latin typeface="微软雅黑" pitchFamily="34" charset="-122"/>
                  <a:ea typeface="微软雅黑" pitchFamily="34" charset="-122"/>
                </a:rPr>
                <a:t>您的内容打在这里，或者通过复制您的文本</a:t>
              </a:r>
              <a:r>
                <a:rPr lang="en-US" altLang="zh-CN" sz="844" dirty="0">
                  <a:solidFill>
                    <a:prstClr val="black">
                      <a:lumMod val="95000"/>
                      <a:lumOff val="5000"/>
                    </a:prstClr>
                  </a:solidFill>
                  <a:latin typeface="微软雅黑" pitchFamily="34" charset="-122"/>
                  <a:ea typeface="微软雅黑" pitchFamily="34" charset="-122"/>
                </a:rPr>
                <a:t>,</a:t>
              </a:r>
              <a:r>
                <a:rPr lang="zh-CN" altLang="en-US" sz="844" dirty="0">
                  <a:solidFill>
                    <a:prstClr val="black">
                      <a:lumMod val="95000"/>
                      <a:lumOff val="5000"/>
                    </a:prstClr>
                  </a:solidFill>
                  <a:latin typeface="微软雅黑" pitchFamily="34" charset="-122"/>
                  <a:ea typeface="微软雅黑" pitchFamily="34" charset="-122"/>
                </a:rPr>
                <a:t>您的内容打在这里，</a:t>
              </a:r>
            </a:p>
          </p:txBody>
        </p:sp>
      </p:grpSp>
    </p:spTree>
    <p:extLst>
      <p:ext uri="{BB962C8B-B14F-4D97-AF65-F5344CB8AC3E}">
        <p14:creationId xmlns:p14="http://schemas.microsoft.com/office/powerpoint/2010/main" val="1502082317"/>
      </p:ext>
    </p:extLst>
  </p:cSld>
  <p:clrMapOvr>
    <a:masterClrMapping/>
  </p:clrMapOvr>
  <mc:AlternateContent xmlns:mc="http://schemas.openxmlformats.org/markup-compatibility/2006" xmlns:p14="http://schemas.microsoft.com/office/powerpoint/2010/main">
    <mc:Choice Requires="p14">
      <p:transition spd="slow" p14:dur="1600" advClick="0" advTm="0">
        <p14:prism dir="d"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1+#ppt_w/2"/>
                                          </p:val>
                                        </p:tav>
                                        <p:tav tm="100000">
                                          <p:val>
                                            <p:strVal val="#ppt_x"/>
                                          </p:val>
                                        </p:tav>
                                      </p:tavLst>
                                    </p:anim>
                                    <p:anim calcmode="lin" valueType="num">
                                      <p:cBhvr additive="base">
                                        <p:cTn id="13" dur="500" fill="hold"/>
                                        <p:tgtEl>
                                          <p:spTgt spid="6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2000"/>
                                        <p:tgtEl>
                                          <p:spTgt spid="12"/>
                                        </p:tgtEl>
                                      </p:cBhvr>
                                    </p:animEffect>
                                  </p:childTnLst>
                                </p:cTn>
                              </p:par>
                              <p:par>
                                <p:cTn id="24" presetID="53" presetClass="entr" presetSubtype="16"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par>
                                <p:cTn id="29" presetID="53" presetClass="entr" presetSubtype="16" fill="hold" nodeType="withEffect">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childTnLst>
                                </p:cTn>
                              </p:par>
                              <p:par>
                                <p:cTn id="34" presetID="53" presetClass="entr" presetSubtype="16" fill="hold" nodeType="withEffect">
                                  <p:stCondLst>
                                    <p:cond delay="100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par>
                                <p:cTn id="39" presetID="53" presetClass="entr" presetSubtype="16" fill="hold" nodeType="withEffect">
                                  <p:stCondLst>
                                    <p:cond delay="150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animEffect transition="in" filter="fade">
                                      <p:cBhvr>
                                        <p:cTn id="43" dur="500"/>
                                        <p:tgtEl>
                                          <p:spTgt spid="8"/>
                                        </p:tgtEl>
                                      </p:cBhvr>
                                    </p:animEffect>
                                  </p:childTnLst>
                                </p:cTn>
                              </p:par>
                            </p:childTnLst>
                          </p:cTn>
                        </p:par>
                        <p:par>
                          <p:cTn id="44" fill="hold">
                            <p:stCondLst>
                              <p:cond delay="3500"/>
                            </p:stCondLst>
                            <p:childTnLst>
                              <p:par>
                                <p:cTn id="45" presetID="14" presetClass="entr" presetSubtype="10"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randombar(horizontal)">
                                      <p:cBhvr>
                                        <p:cTn id="4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平行四边形 65"/>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r>
              <a:rPr lang="en-US" altLang="zh-CN" sz="1104" dirty="0">
                <a:solidFill>
                  <a:prstClr val="white"/>
                </a:solidFill>
                <a:latin typeface="DIN Mittelschrift Std" pitchFamily="50" charset="0"/>
                <a:cs typeface="Raavi" pitchFamily="34" charset="0"/>
              </a:rPr>
              <a:t>COMPANY</a:t>
            </a:r>
          </a:p>
        </p:txBody>
      </p:sp>
      <p:grpSp>
        <p:nvGrpSpPr>
          <p:cNvPr id="2" name="组合 1"/>
          <p:cNvGrpSpPr/>
          <p:nvPr/>
        </p:nvGrpSpPr>
        <p:grpSpPr>
          <a:xfrm>
            <a:off x="-94756" y="217255"/>
            <a:ext cx="2227316" cy="395543"/>
            <a:chOff x="-611583" y="577868"/>
            <a:chExt cx="6048672" cy="1052097"/>
          </a:xfrm>
        </p:grpSpPr>
        <p:sp>
          <p:nvSpPr>
            <p:cNvPr id="67" name="对角圆角矩形 66"/>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68" name="TextBox 67"/>
            <p:cNvSpPr txBox="1"/>
            <p:nvPr/>
          </p:nvSpPr>
          <p:spPr>
            <a:xfrm>
              <a:off x="1164296" y="773281"/>
              <a:ext cx="3948253" cy="856684"/>
            </a:xfrm>
            <a:prstGeom prst="rect">
              <a:avLst/>
            </a:prstGeom>
            <a:noFill/>
          </p:spPr>
          <p:txBody>
            <a:bodyPr wrap="square" rtlCol="0">
              <a:spAutoFit/>
            </a:bodyPr>
            <a:lstStyle/>
            <a:p>
              <a:pPr algn="ctr" defTabSz="868489"/>
              <a:r>
                <a:rPr lang="zh-CN" altLang="en-US" sz="1493" dirty="0">
                  <a:solidFill>
                    <a:prstClr val="white"/>
                  </a:solidFill>
                  <a:latin typeface="思源黑体 CN Medium" pitchFamily="34" charset="-122"/>
                  <a:ea typeface="思源黑体 CN Medium" pitchFamily="34" charset="-122"/>
                </a:rPr>
                <a:t>产品形式</a:t>
              </a:r>
            </a:p>
          </p:txBody>
        </p:sp>
      </p:grpSp>
      <p:sp>
        <p:nvSpPr>
          <p:cNvPr id="17" name="燕尾形 16"/>
          <p:cNvSpPr/>
          <p:nvPr/>
        </p:nvSpPr>
        <p:spPr>
          <a:xfrm>
            <a:off x="3765735" y="2415314"/>
            <a:ext cx="635124" cy="635124"/>
          </a:xfrm>
          <a:prstGeom prst="chevron">
            <a:avLst/>
          </a:prstGeom>
          <a:solidFill>
            <a:srgbClr val="AC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8" name="燕尾形 17"/>
          <p:cNvSpPr/>
          <p:nvPr/>
        </p:nvSpPr>
        <p:spPr>
          <a:xfrm>
            <a:off x="3333687" y="2416827"/>
            <a:ext cx="635124" cy="635124"/>
          </a:xfrm>
          <a:prstGeom prst="chevron">
            <a:avLst/>
          </a:prstGeom>
          <a:solidFill>
            <a:srgbClr val="FF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9" name="燕尾形 18"/>
          <p:cNvSpPr/>
          <p:nvPr/>
        </p:nvSpPr>
        <p:spPr>
          <a:xfrm>
            <a:off x="2901639" y="2418737"/>
            <a:ext cx="635124" cy="635124"/>
          </a:xfrm>
          <a:prstGeom prst="chevron">
            <a:avLst/>
          </a:prstGeom>
          <a:solidFill>
            <a:srgbClr val="AC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20" name="圆角矩形 31"/>
          <p:cNvSpPr/>
          <p:nvPr/>
        </p:nvSpPr>
        <p:spPr>
          <a:xfrm rot="19005917">
            <a:off x="665069" y="1872221"/>
            <a:ext cx="2386138" cy="2363282"/>
          </a:xfrm>
          <a:custGeom>
            <a:avLst/>
            <a:gdLst/>
            <a:ahLst/>
            <a:cxnLst/>
            <a:rect l="l" t="t" r="r" b="b"/>
            <a:pathLst>
              <a:path w="1734279" h="1717667">
                <a:moveTo>
                  <a:pt x="1212420" y="152024"/>
                </a:moveTo>
                <a:cubicBezTo>
                  <a:pt x="1217532" y="156660"/>
                  <a:pt x="1221756" y="162122"/>
                  <a:pt x="1224582" y="168319"/>
                </a:cubicBezTo>
                <a:cubicBezTo>
                  <a:pt x="1229663" y="170804"/>
                  <a:pt x="1233819" y="174749"/>
                  <a:pt x="1237416" y="179383"/>
                </a:cubicBezTo>
                <a:lnTo>
                  <a:pt x="1380858" y="364166"/>
                </a:lnTo>
                <a:cubicBezTo>
                  <a:pt x="1390204" y="376205"/>
                  <a:pt x="1394109" y="390745"/>
                  <a:pt x="1392514" y="404790"/>
                </a:cubicBezTo>
                <a:cubicBezTo>
                  <a:pt x="1394443" y="408362"/>
                  <a:pt x="1394844" y="412299"/>
                  <a:pt x="1394844" y="416330"/>
                </a:cubicBezTo>
                <a:lnTo>
                  <a:pt x="1394843" y="674381"/>
                </a:lnTo>
                <a:cubicBezTo>
                  <a:pt x="1489202" y="693926"/>
                  <a:pt x="1583561" y="713471"/>
                  <a:pt x="1677919" y="733015"/>
                </a:cubicBezTo>
                <a:cubicBezTo>
                  <a:pt x="1710064" y="739673"/>
                  <a:pt x="1730725" y="771129"/>
                  <a:pt x="1724067" y="803273"/>
                </a:cubicBezTo>
                <a:lnTo>
                  <a:pt x="1724066" y="803272"/>
                </a:lnTo>
                <a:cubicBezTo>
                  <a:pt x="1717408" y="835417"/>
                  <a:pt x="1685952" y="856077"/>
                  <a:pt x="1653808" y="849419"/>
                </a:cubicBezTo>
                <a:lnTo>
                  <a:pt x="1334656" y="783314"/>
                </a:lnTo>
                <a:cubicBezTo>
                  <a:pt x="1317603" y="779782"/>
                  <a:pt x="1303782" y="769271"/>
                  <a:pt x="1295965" y="755140"/>
                </a:cubicBezTo>
                <a:cubicBezTo>
                  <a:pt x="1283553" y="744645"/>
                  <a:pt x="1275968" y="728891"/>
                  <a:pt x="1275968" y="711366"/>
                </a:cubicBezTo>
                <a:lnTo>
                  <a:pt x="1275968" y="519624"/>
                </a:lnTo>
                <a:lnTo>
                  <a:pt x="906856" y="806156"/>
                </a:lnTo>
                <a:lnTo>
                  <a:pt x="1065815" y="1141673"/>
                </a:lnTo>
                <a:cubicBezTo>
                  <a:pt x="1072320" y="1155404"/>
                  <a:pt x="1074348" y="1170104"/>
                  <a:pt x="1071105" y="1183939"/>
                </a:cubicBezTo>
                <a:cubicBezTo>
                  <a:pt x="1072773" y="1191573"/>
                  <a:pt x="1072227" y="1199522"/>
                  <a:pt x="1070359" y="1207468"/>
                </a:cubicBezTo>
                <a:lnTo>
                  <a:pt x="964177" y="1659082"/>
                </a:lnTo>
                <a:cubicBezTo>
                  <a:pt x="954576" y="1699916"/>
                  <a:pt x="913692" y="1725234"/>
                  <a:pt x="872859" y="1715634"/>
                </a:cubicBezTo>
                <a:cubicBezTo>
                  <a:pt x="832025" y="1706033"/>
                  <a:pt x="806707" y="1665149"/>
                  <a:pt x="816307" y="1624316"/>
                </a:cubicBezTo>
                <a:lnTo>
                  <a:pt x="919152" y="1186894"/>
                </a:lnTo>
                <a:lnTo>
                  <a:pt x="694543" y="712807"/>
                </a:lnTo>
                <a:lnTo>
                  <a:pt x="206298" y="912259"/>
                </a:lnTo>
                <a:lnTo>
                  <a:pt x="205161" y="912476"/>
                </a:lnTo>
                <a:cubicBezTo>
                  <a:pt x="201570" y="915619"/>
                  <a:pt x="197179" y="917026"/>
                  <a:pt x="192600" y="918039"/>
                </a:cubicBezTo>
                <a:cubicBezTo>
                  <a:pt x="151643" y="927102"/>
                  <a:pt x="111096" y="901247"/>
                  <a:pt x="102034" y="860290"/>
                </a:cubicBezTo>
                <a:lnTo>
                  <a:pt x="1810" y="407318"/>
                </a:lnTo>
                <a:cubicBezTo>
                  <a:pt x="-7253" y="366361"/>
                  <a:pt x="18602" y="325814"/>
                  <a:pt x="59559" y="316752"/>
                </a:cubicBezTo>
                <a:cubicBezTo>
                  <a:pt x="100515" y="307690"/>
                  <a:pt x="141062" y="333545"/>
                  <a:pt x="150124" y="374501"/>
                </a:cubicBezTo>
                <a:lnTo>
                  <a:pt x="230606" y="738241"/>
                </a:lnTo>
                <a:lnTo>
                  <a:pt x="645176" y="568886"/>
                </a:lnTo>
                <a:cubicBezTo>
                  <a:pt x="647355" y="564266"/>
                  <a:pt x="650942" y="560611"/>
                  <a:pt x="655077" y="557402"/>
                </a:cubicBezTo>
                <a:lnTo>
                  <a:pt x="1080746" y="226967"/>
                </a:lnTo>
                <a:lnTo>
                  <a:pt x="799166" y="128506"/>
                </a:lnTo>
                <a:lnTo>
                  <a:pt x="795830" y="126527"/>
                </a:lnTo>
                <a:cubicBezTo>
                  <a:pt x="715067" y="196803"/>
                  <a:pt x="634305" y="267079"/>
                  <a:pt x="553543" y="337355"/>
                </a:cubicBezTo>
                <a:cubicBezTo>
                  <a:pt x="528779" y="358904"/>
                  <a:pt x="491236" y="356298"/>
                  <a:pt x="469687" y="331533"/>
                </a:cubicBezTo>
                <a:lnTo>
                  <a:pt x="469688" y="331534"/>
                </a:lnTo>
                <a:cubicBezTo>
                  <a:pt x="448139" y="306770"/>
                  <a:pt x="450746" y="269226"/>
                  <a:pt x="475510" y="247677"/>
                </a:cubicBezTo>
                <a:lnTo>
                  <a:pt x="743505" y="14477"/>
                </a:lnTo>
                <a:cubicBezTo>
                  <a:pt x="765419" y="-4592"/>
                  <a:pt x="797339" y="-4746"/>
                  <a:pt x="818596" y="13559"/>
                </a:cubicBezTo>
                <a:cubicBezTo>
                  <a:pt x="825164" y="12925"/>
                  <a:pt x="831849" y="14001"/>
                  <a:pt x="838403" y="16293"/>
                </a:cubicBezTo>
                <a:cubicBezTo>
                  <a:pt x="956310" y="57521"/>
                  <a:pt x="1074215" y="98750"/>
                  <a:pt x="1192122" y="139979"/>
                </a:cubicBezTo>
                <a:cubicBezTo>
                  <a:pt x="1199869" y="142688"/>
                  <a:pt x="1206700" y="146838"/>
                  <a:pt x="1212420" y="152024"/>
                </a:cubicBezTo>
                <a:close/>
                <a:moveTo>
                  <a:pt x="1681771" y="50445"/>
                </a:moveTo>
                <a:cubicBezTo>
                  <a:pt x="1748841" y="113504"/>
                  <a:pt x="1752092" y="218996"/>
                  <a:pt x="1689033" y="286066"/>
                </a:cubicBezTo>
                <a:cubicBezTo>
                  <a:pt x="1625973" y="353135"/>
                  <a:pt x="1520482" y="356387"/>
                  <a:pt x="1453412" y="293327"/>
                </a:cubicBezTo>
                <a:cubicBezTo>
                  <a:pt x="1386342" y="230268"/>
                  <a:pt x="1383091" y="124777"/>
                  <a:pt x="1446150" y="57707"/>
                </a:cubicBezTo>
                <a:cubicBezTo>
                  <a:pt x="1509210" y="-9363"/>
                  <a:pt x="1614701" y="-12614"/>
                  <a:pt x="1681771" y="50445"/>
                </a:cubicBezTo>
                <a:close/>
              </a:path>
            </a:pathLst>
          </a:custGeom>
          <a:solidFill>
            <a:srgbClr val="AC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21" name="TextBox 32"/>
          <p:cNvSpPr txBox="1"/>
          <p:nvPr/>
        </p:nvSpPr>
        <p:spPr>
          <a:xfrm>
            <a:off x="5511323" y="1275606"/>
            <a:ext cx="2779807" cy="677108"/>
          </a:xfrm>
          <a:prstGeom prst="rect">
            <a:avLst/>
          </a:prstGeom>
          <a:noFill/>
        </p:spPr>
        <p:txBody>
          <a:bodyPr wrap="square" rtlCol="0">
            <a:spAutoFit/>
          </a:bodyPr>
          <a:lstStyle/>
          <a:p>
            <a:r>
              <a:rPr lang="zh-CN" altLang="en-US" sz="1400" b="1" dirty="0" smtClean="0">
                <a:solidFill>
                  <a:srgbClr val="AC0000"/>
                </a:solidFill>
                <a:latin typeface="微软雅黑" pitchFamily="34" charset="-122"/>
                <a:ea typeface="微软雅黑" panose="020B0503020204020204" pitchFamily="34" charset="-122"/>
              </a:rPr>
              <a:t>标题</a:t>
            </a:r>
            <a:r>
              <a:rPr lang="en-US" altLang="zh-CN" sz="1400" b="1" dirty="0" smtClean="0">
                <a:solidFill>
                  <a:srgbClr val="AC0000"/>
                </a:solidFill>
                <a:latin typeface="微软雅黑" pitchFamily="34" charset="-122"/>
                <a:ea typeface="微软雅黑" panose="020B0503020204020204" pitchFamily="34" charset="-122"/>
              </a:rPr>
              <a:t>01</a:t>
            </a: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smtClean="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a:t>
            </a:r>
            <a:r>
              <a:rPr lang="zh-CN" altLang="en-US" sz="1200" dirty="0">
                <a:solidFill>
                  <a:schemeClr val="tx1">
                    <a:lumMod val="65000"/>
                    <a:lumOff val="35000"/>
                  </a:schemeClr>
                </a:solidFill>
                <a:latin typeface="微软雅黑" pitchFamily="34" charset="-122"/>
                <a:ea typeface="微软雅黑" panose="020B0503020204020204" pitchFamily="34" charset="-122"/>
              </a:rPr>
              <a:t>文本单击此处添加</a:t>
            </a:r>
            <a:r>
              <a:rPr lang="zh-CN" altLang="en-US" sz="1200" dirty="0" smtClean="0">
                <a:solidFill>
                  <a:schemeClr val="tx1">
                    <a:lumMod val="65000"/>
                    <a:lumOff val="35000"/>
                  </a:schemeClr>
                </a:solidFill>
                <a:latin typeface="微软雅黑" pitchFamily="34" charset="-122"/>
                <a:ea typeface="微软雅黑" panose="020B0503020204020204" pitchFamily="34" charset="-122"/>
              </a:rPr>
              <a:t>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22" name="TextBox 33"/>
          <p:cNvSpPr txBox="1"/>
          <p:nvPr/>
        </p:nvSpPr>
        <p:spPr>
          <a:xfrm>
            <a:off x="5513225" y="2369391"/>
            <a:ext cx="2779807" cy="677108"/>
          </a:xfrm>
          <a:prstGeom prst="rect">
            <a:avLst/>
          </a:prstGeom>
          <a:noFill/>
        </p:spPr>
        <p:txBody>
          <a:bodyPr wrap="square" rtlCol="0">
            <a:spAutoFit/>
          </a:bodyPr>
          <a:lstStyle/>
          <a:p>
            <a:r>
              <a:rPr lang="zh-CN" altLang="en-US" sz="1400" b="1" dirty="0" smtClean="0">
                <a:solidFill>
                  <a:srgbClr val="AC0000"/>
                </a:solidFill>
                <a:latin typeface="微软雅黑" pitchFamily="34" charset="-122"/>
                <a:ea typeface="微软雅黑" panose="020B0503020204020204" pitchFamily="34" charset="-122"/>
              </a:rPr>
              <a:t>标题</a:t>
            </a:r>
            <a:r>
              <a:rPr lang="en-US" altLang="zh-CN" sz="1400" b="1" dirty="0" smtClean="0">
                <a:solidFill>
                  <a:srgbClr val="AC0000"/>
                </a:solidFill>
                <a:latin typeface="微软雅黑" pitchFamily="34" charset="-122"/>
                <a:ea typeface="微软雅黑" panose="020B0503020204020204" pitchFamily="34" charset="-122"/>
              </a:rPr>
              <a:t>02</a:t>
            </a: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a:t>
            </a:r>
            <a:r>
              <a:rPr lang="zh-CN" altLang="en-US" sz="1200" dirty="0">
                <a:solidFill>
                  <a:schemeClr val="tx1">
                    <a:lumMod val="65000"/>
                    <a:lumOff val="35000"/>
                  </a:schemeClr>
                </a:solidFill>
                <a:latin typeface="微软雅黑" pitchFamily="34" charset="-122"/>
                <a:ea typeface="微软雅黑" panose="020B0503020204020204" pitchFamily="34" charset="-122"/>
              </a:rPr>
              <a:t>文本单击此处添加</a:t>
            </a:r>
            <a:r>
              <a:rPr lang="zh-CN" altLang="en-US" sz="1200" dirty="0" smtClean="0">
                <a:solidFill>
                  <a:schemeClr val="tx1">
                    <a:lumMod val="65000"/>
                    <a:lumOff val="35000"/>
                  </a:schemeClr>
                </a:solidFill>
                <a:latin typeface="微软雅黑" pitchFamily="34" charset="-122"/>
                <a:ea typeface="微软雅黑" panose="020B0503020204020204" pitchFamily="34" charset="-122"/>
              </a:rPr>
              <a:t>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23" name="TextBox 34"/>
          <p:cNvSpPr txBox="1"/>
          <p:nvPr/>
        </p:nvSpPr>
        <p:spPr>
          <a:xfrm>
            <a:off x="5513225" y="3427990"/>
            <a:ext cx="2779807" cy="677108"/>
          </a:xfrm>
          <a:prstGeom prst="rect">
            <a:avLst/>
          </a:prstGeom>
          <a:noFill/>
        </p:spPr>
        <p:txBody>
          <a:bodyPr wrap="square" rtlCol="0">
            <a:spAutoFit/>
          </a:bodyPr>
          <a:lstStyle/>
          <a:p>
            <a:r>
              <a:rPr lang="zh-CN" altLang="en-US" sz="1400" b="1" dirty="0" smtClean="0">
                <a:solidFill>
                  <a:srgbClr val="AC0000"/>
                </a:solidFill>
                <a:latin typeface="微软雅黑" pitchFamily="34" charset="-122"/>
                <a:ea typeface="微软雅黑" panose="020B0503020204020204" pitchFamily="34" charset="-122"/>
              </a:rPr>
              <a:t>标题</a:t>
            </a:r>
            <a:r>
              <a:rPr lang="en-US" altLang="zh-CN" sz="1400" b="1" dirty="0" smtClean="0">
                <a:solidFill>
                  <a:srgbClr val="AC0000"/>
                </a:solidFill>
                <a:latin typeface="微软雅黑" pitchFamily="34" charset="-122"/>
                <a:ea typeface="微软雅黑" panose="020B0503020204020204" pitchFamily="34" charset="-122"/>
              </a:rPr>
              <a:t>03</a:t>
            </a:r>
            <a:endParaRPr lang="en-US" altLang="zh-CN" sz="1400" b="1" dirty="0">
              <a:solidFill>
                <a:srgbClr val="AC0000"/>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a:t>
            </a:r>
            <a:r>
              <a:rPr lang="zh-CN" altLang="en-US" sz="1200" dirty="0">
                <a:solidFill>
                  <a:schemeClr val="tx1">
                    <a:lumMod val="65000"/>
                    <a:lumOff val="35000"/>
                  </a:schemeClr>
                </a:solidFill>
                <a:latin typeface="微软雅黑" pitchFamily="34" charset="-122"/>
                <a:ea typeface="微软雅黑" panose="020B0503020204020204" pitchFamily="34" charset="-122"/>
              </a:rPr>
              <a:t>文本单击此处添加</a:t>
            </a:r>
            <a:r>
              <a:rPr lang="zh-CN" altLang="en-US" sz="1200" dirty="0" smtClean="0">
                <a:solidFill>
                  <a:schemeClr val="tx1">
                    <a:lumMod val="65000"/>
                    <a:lumOff val="35000"/>
                  </a:schemeClr>
                </a:solidFill>
                <a:latin typeface="微软雅黑" pitchFamily="34" charset="-122"/>
                <a:ea typeface="微软雅黑" panose="020B0503020204020204" pitchFamily="34" charset="-122"/>
              </a:rPr>
              <a:t>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cxnSp>
        <p:nvCxnSpPr>
          <p:cNvPr id="24" name="直接连接符 23"/>
          <p:cNvCxnSpPr/>
          <p:nvPr/>
        </p:nvCxnSpPr>
        <p:spPr>
          <a:xfrm>
            <a:off x="4829836" y="2128441"/>
            <a:ext cx="3319180" cy="0"/>
          </a:xfrm>
          <a:prstGeom prst="line">
            <a:avLst/>
          </a:prstGeom>
          <a:noFill/>
          <a:ln w="9525" cap="flat" cmpd="sng" algn="ctr">
            <a:solidFill>
              <a:schemeClr val="tx1">
                <a:lumMod val="50000"/>
                <a:lumOff val="50000"/>
              </a:schemeClr>
            </a:solidFill>
            <a:prstDash val="dash"/>
          </a:ln>
          <a:effectLst/>
        </p:spPr>
      </p:cxnSp>
      <p:cxnSp>
        <p:nvCxnSpPr>
          <p:cNvPr id="25" name="直接连接符 24"/>
          <p:cNvCxnSpPr/>
          <p:nvPr/>
        </p:nvCxnSpPr>
        <p:spPr>
          <a:xfrm>
            <a:off x="4829225" y="3283127"/>
            <a:ext cx="3319791" cy="0"/>
          </a:xfrm>
          <a:prstGeom prst="line">
            <a:avLst/>
          </a:prstGeom>
          <a:noFill/>
          <a:ln w="9525" cap="flat" cmpd="sng" algn="ctr">
            <a:solidFill>
              <a:schemeClr val="tx1">
                <a:lumMod val="50000"/>
                <a:lumOff val="50000"/>
              </a:schemeClr>
            </a:solidFill>
            <a:prstDash val="dash"/>
          </a:ln>
          <a:effectLst/>
        </p:spPr>
      </p:cxnSp>
      <p:grpSp>
        <p:nvGrpSpPr>
          <p:cNvPr id="26" name="组合 25"/>
          <p:cNvGrpSpPr/>
          <p:nvPr/>
        </p:nvGrpSpPr>
        <p:grpSpPr>
          <a:xfrm>
            <a:off x="4788024" y="1313548"/>
            <a:ext cx="599448" cy="599448"/>
            <a:chOff x="4499992" y="267494"/>
            <a:chExt cx="599448" cy="599448"/>
          </a:xfrm>
        </p:grpSpPr>
        <p:grpSp>
          <p:nvGrpSpPr>
            <p:cNvPr id="38" name="组合 37"/>
            <p:cNvGrpSpPr/>
            <p:nvPr/>
          </p:nvGrpSpPr>
          <p:grpSpPr>
            <a:xfrm>
              <a:off x="4499992" y="267494"/>
              <a:ext cx="599448" cy="599448"/>
              <a:chOff x="4131160" y="713581"/>
              <a:chExt cx="881684" cy="881684"/>
            </a:xfrm>
          </p:grpSpPr>
          <p:sp>
            <p:nvSpPr>
              <p:cNvPr id="40" name="椭圆 39"/>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1" name="椭圆 40"/>
              <p:cNvSpPr/>
              <p:nvPr/>
            </p:nvSpPr>
            <p:spPr>
              <a:xfrm>
                <a:off x="4237176" y="819597"/>
                <a:ext cx="669652" cy="669652"/>
              </a:xfrm>
              <a:prstGeom prst="ellipse">
                <a:avLst/>
              </a:prstGeom>
              <a:solidFill>
                <a:srgbClr val="AC0000"/>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9"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4803454" y="2369391"/>
            <a:ext cx="599448" cy="599448"/>
            <a:chOff x="5418452" y="307702"/>
            <a:chExt cx="599448" cy="599448"/>
          </a:xfrm>
        </p:grpSpPr>
        <p:grpSp>
          <p:nvGrpSpPr>
            <p:cNvPr id="43" name="组合 42"/>
            <p:cNvGrpSpPr/>
            <p:nvPr/>
          </p:nvGrpSpPr>
          <p:grpSpPr>
            <a:xfrm>
              <a:off x="5418452" y="307702"/>
              <a:ext cx="599448" cy="599448"/>
              <a:chOff x="4131160" y="713581"/>
              <a:chExt cx="881684" cy="881684"/>
            </a:xfrm>
          </p:grpSpPr>
          <p:sp>
            <p:nvSpPr>
              <p:cNvPr id="45" name="椭圆 44"/>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6" name="椭圆 45"/>
              <p:cNvSpPr/>
              <p:nvPr/>
            </p:nvSpPr>
            <p:spPr>
              <a:xfrm>
                <a:off x="4237176" y="819597"/>
                <a:ext cx="669652" cy="669652"/>
              </a:xfrm>
              <a:prstGeom prst="ellipse">
                <a:avLst/>
              </a:prstGeom>
              <a:solidFill>
                <a:srgbClr val="AC0000"/>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4"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4821209" y="3407046"/>
            <a:ext cx="599448" cy="599448"/>
            <a:chOff x="6516216" y="334289"/>
            <a:chExt cx="599448" cy="599448"/>
          </a:xfrm>
        </p:grpSpPr>
        <p:grpSp>
          <p:nvGrpSpPr>
            <p:cNvPr id="48" name="组合 47"/>
            <p:cNvGrpSpPr/>
            <p:nvPr/>
          </p:nvGrpSpPr>
          <p:grpSpPr>
            <a:xfrm>
              <a:off x="6516216" y="334289"/>
              <a:ext cx="599448" cy="599448"/>
              <a:chOff x="4131160" y="713581"/>
              <a:chExt cx="881684" cy="881684"/>
            </a:xfrm>
          </p:grpSpPr>
          <p:sp>
            <p:nvSpPr>
              <p:cNvPr id="50" name="椭圆 49"/>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1" name="椭圆 50"/>
              <p:cNvSpPr/>
              <p:nvPr/>
            </p:nvSpPr>
            <p:spPr>
              <a:xfrm>
                <a:off x="4237176" y="819597"/>
                <a:ext cx="669652" cy="669652"/>
              </a:xfrm>
              <a:prstGeom prst="ellipse">
                <a:avLst/>
              </a:prstGeom>
              <a:solidFill>
                <a:srgbClr val="AC0000"/>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9"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88332546"/>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0-#ppt_w/2"/>
                                              </p:val>
                                            </p:tav>
                                            <p:tav tm="100000">
                                              <p:val>
                                                <p:strVal val="#ppt_x"/>
                                              </p:val>
                                            </p:tav>
                                          </p:tavLst>
                                        </p:anim>
                                        <p:anim calcmode="lin" valueType="num">
                                          <p:cBhvr additive="base">
                                            <p:cTn id="13" dur="500" fill="hold"/>
                                            <p:tgtEl>
                                              <p:spTgt spid="6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14:presetBounceEnd="3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30000">
                                          <p:cBhvr additive="base">
                                            <p:cTn id="17" dur="500" fill="hold"/>
                                            <p:tgtEl>
                                              <p:spTgt spid="20"/>
                                            </p:tgtEl>
                                            <p:attrNameLst>
                                              <p:attrName>ppt_x</p:attrName>
                                            </p:attrNameLst>
                                          </p:cBhvr>
                                          <p:tavLst>
                                            <p:tav tm="0">
                                              <p:val>
                                                <p:strVal val="0-#ppt_w/2"/>
                                              </p:val>
                                            </p:tav>
                                            <p:tav tm="100000">
                                              <p:val>
                                                <p:strVal val="#ppt_x"/>
                                              </p:val>
                                            </p:tav>
                                          </p:tavLst>
                                        </p:anim>
                                        <p:anim calcmode="lin" valueType="num" p14:bounceEnd="30000">
                                          <p:cBhvr additive="base">
                                            <p:cTn id="18" dur="500" fill="hold"/>
                                            <p:tgtEl>
                                              <p:spTgt spid="2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14:presetBounceEnd="30000">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14:bounceEnd="30000">
                                          <p:cBhvr additive="base">
                                            <p:cTn id="22" dur="500" fill="hold"/>
                                            <p:tgtEl>
                                              <p:spTgt spid="19"/>
                                            </p:tgtEl>
                                            <p:attrNameLst>
                                              <p:attrName>ppt_x</p:attrName>
                                            </p:attrNameLst>
                                          </p:cBhvr>
                                          <p:tavLst>
                                            <p:tav tm="0">
                                              <p:val>
                                                <p:strVal val="0-#ppt_w/2"/>
                                              </p:val>
                                            </p:tav>
                                            <p:tav tm="100000">
                                              <p:val>
                                                <p:strVal val="#ppt_x"/>
                                              </p:val>
                                            </p:tav>
                                          </p:tavLst>
                                        </p:anim>
                                        <p:anim calcmode="lin" valueType="num" p14:bounceEnd="30000">
                                          <p:cBhvr additive="base">
                                            <p:cTn id="23" dur="500" fill="hold"/>
                                            <p:tgtEl>
                                              <p:spTgt spid="1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14:presetBounceEnd="30000">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14:bounceEnd="30000">
                                          <p:cBhvr additive="base">
                                            <p:cTn id="27" dur="500" fill="hold"/>
                                            <p:tgtEl>
                                              <p:spTgt spid="18"/>
                                            </p:tgtEl>
                                            <p:attrNameLst>
                                              <p:attrName>ppt_x</p:attrName>
                                            </p:attrNameLst>
                                          </p:cBhvr>
                                          <p:tavLst>
                                            <p:tav tm="0">
                                              <p:val>
                                                <p:strVal val="0-#ppt_w/2"/>
                                              </p:val>
                                            </p:tav>
                                            <p:tav tm="100000">
                                              <p:val>
                                                <p:strVal val="#ppt_x"/>
                                              </p:val>
                                            </p:tav>
                                          </p:tavLst>
                                        </p:anim>
                                        <p:anim calcmode="lin" valueType="num" p14:bounceEnd="30000">
                                          <p:cBhvr additive="base">
                                            <p:cTn id="28" dur="500" fill="hold"/>
                                            <p:tgtEl>
                                              <p:spTgt spid="1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14:presetBounceEnd="30000">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14:bounceEnd="30000">
                                          <p:cBhvr additive="base">
                                            <p:cTn id="32" dur="500" fill="hold"/>
                                            <p:tgtEl>
                                              <p:spTgt spid="17"/>
                                            </p:tgtEl>
                                            <p:attrNameLst>
                                              <p:attrName>ppt_x</p:attrName>
                                            </p:attrNameLst>
                                          </p:cBhvr>
                                          <p:tavLst>
                                            <p:tav tm="0">
                                              <p:val>
                                                <p:strVal val="0-#ppt_w/2"/>
                                              </p:val>
                                            </p:tav>
                                            <p:tav tm="100000">
                                              <p:val>
                                                <p:strVal val="#ppt_x"/>
                                              </p:val>
                                            </p:tav>
                                          </p:tavLst>
                                        </p:anim>
                                        <p:anim calcmode="lin" valueType="num" p14:bounceEnd="30000">
                                          <p:cBhvr additive="base">
                                            <p:cTn id="33" dur="500" fill="hold"/>
                                            <p:tgtEl>
                                              <p:spTgt spid="17"/>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4000"/>
                                </p:stCondLst>
                                <p:childTnLst>
                                  <p:par>
                                    <p:cTn id="45" presetID="22" presetClass="entr" presetSubtype="8"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left)">
                                          <p:cBhvr>
                                            <p:cTn id="47" dur="500"/>
                                            <p:tgtEl>
                                              <p:spTgt spid="24"/>
                                            </p:tgtEl>
                                          </p:cBhvr>
                                        </p:animEffect>
                                      </p:childTnLst>
                                    </p:cTn>
                                  </p:par>
                                </p:childTnLst>
                              </p:cTn>
                            </p:par>
                            <p:par>
                              <p:cTn id="48" fill="hold">
                                <p:stCondLst>
                                  <p:cond delay="4500"/>
                                </p:stCondLst>
                                <p:childTnLst>
                                  <p:par>
                                    <p:cTn id="49" presetID="53" presetClass="entr" presetSubtype="16" fill="hold" nodeType="afterEffect">
                                      <p:stCondLst>
                                        <p:cond delay="0"/>
                                      </p:stCondLst>
                                      <p:childTnLst>
                                        <p:set>
                                          <p:cBhvr>
                                            <p:cTn id="50" dur="1" fill="hold">
                                              <p:stCondLst>
                                                <p:cond delay="0"/>
                                              </p:stCondLst>
                                            </p:cTn>
                                            <p:tgtEl>
                                              <p:spTgt spid="42"/>
                                            </p:tgtEl>
                                            <p:attrNameLst>
                                              <p:attrName>style.visibility</p:attrName>
                                            </p:attrNameLst>
                                          </p:cBhvr>
                                          <p:to>
                                            <p:strVal val="visible"/>
                                          </p:to>
                                        </p:set>
                                        <p:anim calcmode="lin" valueType="num">
                                          <p:cBhvr>
                                            <p:cTn id="51" dur="500" fill="hold"/>
                                            <p:tgtEl>
                                              <p:spTgt spid="42"/>
                                            </p:tgtEl>
                                            <p:attrNameLst>
                                              <p:attrName>ppt_w</p:attrName>
                                            </p:attrNameLst>
                                          </p:cBhvr>
                                          <p:tavLst>
                                            <p:tav tm="0">
                                              <p:val>
                                                <p:fltVal val="0"/>
                                              </p:val>
                                            </p:tav>
                                            <p:tav tm="100000">
                                              <p:val>
                                                <p:strVal val="#ppt_w"/>
                                              </p:val>
                                            </p:tav>
                                          </p:tavLst>
                                        </p:anim>
                                        <p:anim calcmode="lin" valueType="num">
                                          <p:cBhvr>
                                            <p:cTn id="52" dur="500" fill="hold"/>
                                            <p:tgtEl>
                                              <p:spTgt spid="42"/>
                                            </p:tgtEl>
                                            <p:attrNameLst>
                                              <p:attrName>ppt_h</p:attrName>
                                            </p:attrNameLst>
                                          </p:cBhvr>
                                          <p:tavLst>
                                            <p:tav tm="0">
                                              <p:val>
                                                <p:fltVal val="0"/>
                                              </p:val>
                                            </p:tav>
                                            <p:tav tm="100000">
                                              <p:val>
                                                <p:strVal val="#ppt_h"/>
                                              </p:val>
                                            </p:tav>
                                          </p:tavLst>
                                        </p:anim>
                                        <p:animEffect transition="in" filter="fade">
                                          <p:cBhvr>
                                            <p:cTn id="53" dur="500"/>
                                            <p:tgtEl>
                                              <p:spTgt spid="42"/>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500"/>
                                            <p:tgtEl>
                                              <p:spTgt spid="22"/>
                                            </p:tgtEl>
                                          </p:cBhvr>
                                        </p:animEffect>
                                      </p:childTnLst>
                                    </p:cTn>
                                  </p:par>
                                </p:childTnLst>
                              </p:cTn>
                            </p:par>
                            <p:par>
                              <p:cTn id="58" fill="hold">
                                <p:stCondLst>
                                  <p:cond delay="5500"/>
                                </p:stCondLst>
                                <p:childTnLst>
                                  <p:par>
                                    <p:cTn id="59" presetID="22" presetClass="entr" presetSubtype="8" fill="hold" nodeType="after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wipe(left)">
                                          <p:cBhvr>
                                            <p:cTn id="61" dur="500"/>
                                            <p:tgtEl>
                                              <p:spTgt spid="25"/>
                                            </p:tgtEl>
                                          </p:cBhvr>
                                        </p:animEffect>
                                      </p:childTnLst>
                                    </p:cTn>
                                  </p:par>
                                </p:childTnLst>
                              </p:cTn>
                            </p:par>
                            <p:par>
                              <p:cTn id="62" fill="hold">
                                <p:stCondLst>
                                  <p:cond delay="6000"/>
                                </p:stCondLst>
                                <p:childTnLst>
                                  <p:par>
                                    <p:cTn id="63" presetID="53" presetClass="entr" presetSubtype="16" fill="hold" nodeType="afterEffect">
                                      <p:stCondLst>
                                        <p:cond delay="0"/>
                                      </p:stCondLst>
                                      <p:childTnLst>
                                        <p:set>
                                          <p:cBhvr>
                                            <p:cTn id="64" dur="1" fill="hold">
                                              <p:stCondLst>
                                                <p:cond delay="0"/>
                                              </p:stCondLst>
                                            </p:cTn>
                                            <p:tgtEl>
                                              <p:spTgt spid="47"/>
                                            </p:tgtEl>
                                            <p:attrNameLst>
                                              <p:attrName>style.visibility</p:attrName>
                                            </p:attrNameLst>
                                          </p:cBhvr>
                                          <p:to>
                                            <p:strVal val="visible"/>
                                          </p:to>
                                        </p:set>
                                        <p:anim calcmode="lin" valueType="num">
                                          <p:cBhvr>
                                            <p:cTn id="65" dur="500" fill="hold"/>
                                            <p:tgtEl>
                                              <p:spTgt spid="47"/>
                                            </p:tgtEl>
                                            <p:attrNameLst>
                                              <p:attrName>ppt_w</p:attrName>
                                            </p:attrNameLst>
                                          </p:cBhvr>
                                          <p:tavLst>
                                            <p:tav tm="0">
                                              <p:val>
                                                <p:fltVal val="0"/>
                                              </p:val>
                                            </p:tav>
                                            <p:tav tm="100000">
                                              <p:val>
                                                <p:strVal val="#ppt_w"/>
                                              </p:val>
                                            </p:tav>
                                          </p:tavLst>
                                        </p:anim>
                                        <p:anim calcmode="lin" valueType="num">
                                          <p:cBhvr>
                                            <p:cTn id="66" dur="500" fill="hold"/>
                                            <p:tgtEl>
                                              <p:spTgt spid="47"/>
                                            </p:tgtEl>
                                            <p:attrNameLst>
                                              <p:attrName>ppt_h</p:attrName>
                                            </p:attrNameLst>
                                          </p:cBhvr>
                                          <p:tavLst>
                                            <p:tav tm="0">
                                              <p:val>
                                                <p:fltVal val="0"/>
                                              </p:val>
                                            </p:tav>
                                            <p:tav tm="100000">
                                              <p:val>
                                                <p:strVal val="#ppt_h"/>
                                              </p:val>
                                            </p:tav>
                                          </p:tavLst>
                                        </p:anim>
                                        <p:animEffect transition="in" filter="fade">
                                          <p:cBhvr>
                                            <p:cTn id="67" dur="500"/>
                                            <p:tgtEl>
                                              <p:spTgt spid="47"/>
                                            </p:tgtEl>
                                          </p:cBhvr>
                                        </p:animEffect>
                                      </p:childTnLst>
                                    </p:cTn>
                                  </p:par>
                                </p:childTnLst>
                              </p:cTn>
                            </p:par>
                            <p:par>
                              <p:cTn id="68" fill="hold">
                                <p:stCondLst>
                                  <p:cond delay="6500"/>
                                </p:stCondLst>
                                <p:childTnLst>
                                  <p:par>
                                    <p:cTn id="69" presetID="22" presetClass="entr" presetSubtype="8" fill="hold" grpId="0" nodeType="after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wipe(left)">
                                          <p:cBhvr>
                                            <p:cTn id="7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17" grpId="0" animBg="1"/>
          <p:bldP spid="18" grpId="0" animBg="1"/>
          <p:bldP spid="19" grpId="0" animBg="1"/>
          <p:bldP spid="20" grpId="0" animBg="1"/>
          <p:bldP spid="21" grpId="0"/>
          <p:bldP spid="22" grpId="0"/>
          <p:bldP spid="2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0-#ppt_w/2"/>
                                              </p:val>
                                            </p:tav>
                                            <p:tav tm="100000">
                                              <p:val>
                                                <p:strVal val="#ppt_x"/>
                                              </p:val>
                                            </p:tav>
                                          </p:tavLst>
                                        </p:anim>
                                        <p:anim calcmode="lin" valueType="num">
                                          <p:cBhvr additive="base">
                                            <p:cTn id="13" dur="500" fill="hold"/>
                                            <p:tgtEl>
                                              <p:spTgt spid="6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fill="hold"/>
                                            <p:tgtEl>
                                              <p:spTgt spid="20"/>
                                            </p:tgtEl>
                                            <p:attrNameLst>
                                              <p:attrName>ppt_x</p:attrName>
                                            </p:attrNameLst>
                                          </p:cBhvr>
                                          <p:tavLst>
                                            <p:tav tm="0">
                                              <p:val>
                                                <p:strVal val="0-#ppt_w/2"/>
                                              </p:val>
                                            </p:tav>
                                            <p:tav tm="100000">
                                              <p:val>
                                                <p:strVal val="#ppt_x"/>
                                              </p:val>
                                            </p:tav>
                                          </p:tavLst>
                                        </p:anim>
                                        <p:anim calcmode="lin" valueType="num">
                                          <p:cBhvr additive="base">
                                            <p:cTn id="18" dur="500" fill="hold"/>
                                            <p:tgtEl>
                                              <p:spTgt spid="2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0-#ppt_w/2"/>
                                              </p:val>
                                            </p:tav>
                                            <p:tav tm="100000">
                                              <p:val>
                                                <p:strVal val="#ppt_x"/>
                                              </p:val>
                                            </p:tav>
                                          </p:tavLst>
                                        </p:anim>
                                        <p:anim calcmode="lin" valueType="num">
                                          <p:cBhvr additive="base">
                                            <p:cTn id="23" dur="500" fill="hold"/>
                                            <p:tgtEl>
                                              <p:spTgt spid="1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0-#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0-#ppt_w/2"/>
                                              </p:val>
                                            </p:tav>
                                            <p:tav tm="100000">
                                              <p:val>
                                                <p:strVal val="#ppt_x"/>
                                              </p:val>
                                            </p:tav>
                                          </p:tavLst>
                                        </p:anim>
                                        <p:anim calcmode="lin" valueType="num">
                                          <p:cBhvr additive="base">
                                            <p:cTn id="33" dur="500" fill="hold"/>
                                            <p:tgtEl>
                                              <p:spTgt spid="17"/>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4000"/>
                                </p:stCondLst>
                                <p:childTnLst>
                                  <p:par>
                                    <p:cTn id="45" presetID="22" presetClass="entr" presetSubtype="8"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left)">
                                          <p:cBhvr>
                                            <p:cTn id="47" dur="500"/>
                                            <p:tgtEl>
                                              <p:spTgt spid="24"/>
                                            </p:tgtEl>
                                          </p:cBhvr>
                                        </p:animEffect>
                                      </p:childTnLst>
                                    </p:cTn>
                                  </p:par>
                                </p:childTnLst>
                              </p:cTn>
                            </p:par>
                            <p:par>
                              <p:cTn id="48" fill="hold">
                                <p:stCondLst>
                                  <p:cond delay="4500"/>
                                </p:stCondLst>
                                <p:childTnLst>
                                  <p:par>
                                    <p:cTn id="49" presetID="53" presetClass="entr" presetSubtype="16" fill="hold" nodeType="afterEffect">
                                      <p:stCondLst>
                                        <p:cond delay="0"/>
                                      </p:stCondLst>
                                      <p:childTnLst>
                                        <p:set>
                                          <p:cBhvr>
                                            <p:cTn id="50" dur="1" fill="hold">
                                              <p:stCondLst>
                                                <p:cond delay="0"/>
                                              </p:stCondLst>
                                            </p:cTn>
                                            <p:tgtEl>
                                              <p:spTgt spid="42"/>
                                            </p:tgtEl>
                                            <p:attrNameLst>
                                              <p:attrName>style.visibility</p:attrName>
                                            </p:attrNameLst>
                                          </p:cBhvr>
                                          <p:to>
                                            <p:strVal val="visible"/>
                                          </p:to>
                                        </p:set>
                                        <p:anim calcmode="lin" valueType="num">
                                          <p:cBhvr>
                                            <p:cTn id="51" dur="500" fill="hold"/>
                                            <p:tgtEl>
                                              <p:spTgt spid="42"/>
                                            </p:tgtEl>
                                            <p:attrNameLst>
                                              <p:attrName>ppt_w</p:attrName>
                                            </p:attrNameLst>
                                          </p:cBhvr>
                                          <p:tavLst>
                                            <p:tav tm="0">
                                              <p:val>
                                                <p:fltVal val="0"/>
                                              </p:val>
                                            </p:tav>
                                            <p:tav tm="100000">
                                              <p:val>
                                                <p:strVal val="#ppt_w"/>
                                              </p:val>
                                            </p:tav>
                                          </p:tavLst>
                                        </p:anim>
                                        <p:anim calcmode="lin" valueType="num">
                                          <p:cBhvr>
                                            <p:cTn id="52" dur="500" fill="hold"/>
                                            <p:tgtEl>
                                              <p:spTgt spid="42"/>
                                            </p:tgtEl>
                                            <p:attrNameLst>
                                              <p:attrName>ppt_h</p:attrName>
                                            </p:attrNameLst>
                                          </p:cBhvr>
                                          <p:tavLst>
                                            <p:tav tm="0">
                                              <p:val>
                                                <p:fltVal val="0"/>
                                              </p:val>
                                            </p:tav>
                                            <p:tav tm="100000">
                                              <p:val>
                                                <p:strVal val="#ppt_h"/>
                                              </p:val>
                                            </p:tav>
                                          </p:tavLst>
                                        </p:anim>
                                        <p:animEffect transition="in" filter="fade">
                                          <p:cBhvr>
                                            <p:cTn id="53" dur="500"/>
                                            <p:tgtEl>
                                              <p:spTgt spid="42"/>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500"/>
                                            <p:tgtEl>
                                              <p:spTgt spid="22"/>
                                            </p:tgtEl>
                                          </p:cBhvr>
                                        </p:animEffect>
                                      </p:childTnLst>
                                    </p:cTn>
                                  </p:par>
                                </p:childTnLst>
                              </p:cTn>
                            </p:par>
                            <p:par>
                              <p:cTn id="58" fill="hold">
                                <p:stCondLst>
                                  <p:cond delay="5500"/>
                                </p:stCondLst>
                                <p:childTnLst>
                                  <p:par>
                                    <p:cTn id="59" presetID="22" presetClass="entr" presetSubtype="8" fill="hold" nodeType="after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wipe(left)">
                                          <p:cBhvr>
                                            <p:cTn id="61" dur="500"/>
                                            <p:tgtEl>
                                              <p:spTgt spid="25"/>
                                            </p:tgtEl>
                                          </p:cBhvr>
                                        </p:animEffect>
                                      </p:childTnLst>
                                    </p:cTn>
                                  </p:par>
                                </p:childTnLst>
                              </p:cTn>
                            </p:par>
                            <p:par>
                              <p:cTn id="62" fill="hold">
                                <p:stCondLst>
                                  <p:cond delay="6000"/>
                                </p:stCondLst>
                                <p:childTnLst>
                                  <p:par>
                                    <p:cTn id="63" presetID="53" presetClass="entr" presetSubtype="16" fill="hold" nodeType="afterEffect">
                                      <p:stCondLst>
                                        <p:cond delay="0"/>
                                      </p:stCondLst>
                                      <p:childTnLst>
                                        <p:set>
                                          <p:cBhvr>
                                            <p:cTn id="64" dur="1" fill="hold">
                                              <p:stCondLst>
                                                <p:cond delay="0"/>
                                              </p:stCondLst>
                                            </p:cTn>
                                            <p:tgtEl>
                                              <p:spTgt spid="47"/>
                                            </p:tgtEl>
                                            <p:attrNameLst>
                                              <p:attrName>style.visibility</p:attrName>
                                            </p:attrNameLst>
                                          </p:cBhvr>
                                          <p:to>
                                            <p:strVal val="visible"/>
                                          </p:to>
                                        </p:set>
                                        <p:anim calcmode="lin" valueType="num">
                                          <p:cBhvr>
                                            <p:cTn id="65" dur="500" fill="hold"/>
                                            <p:tgtEl>
                                              <p:spTgt spid="47"/>
                                            </p:tgtEl>
                                            <p:attrNameLst>
                                              <p:attrName>ppt_w</p:attrName>
                                            </p:attrNameLst>
                                          </p:cBhvr>
                                          <p:tavLst>
                                            <p:tav tm="0">
                                              <p:val>
                                                <p:fltVal val="0"/>
                                              </p:val>
                                            </p:tav>
                                            <p:tav tm="100000">
                                              <p:val>
                                                <p:strVal val="#ppt_w"/>
                                              </p:val>
                                            </p:tav>
                                          </p:tavLst>
                                        </p:anim>
                                        <p:anim calcmode="lin" valueType="num">
                                          <p:cBhvr>
                                            <p:cTn id="66" dur="500" fill="hold"/>
                                            <p:tgtEl>
                                              <p:spTgt spid="47"/>
                                            </p:tgtEl>
                                            <p:attrNameLst>
                                              <p:attrName>ppt_h</p:attrName>
                                            </p:attrNameLst>
                                          </p:cBhvr>
                                          <p:tavLst>
                                            <p:tav tm="0">
                                              <p:val>
                                                <p:fltVal val="0"/>
                                              </p:val>
                                            </p:tav>
                                            <p:tav tm="100000">
                                              <p:val>
                                                <p:strVal val="#ppt_h"/>
                                              </p:val>
                                            </p:tav>
                                          </p:tavLst>
                                        </p:anim>
                                        <p:animEffect transition="in" filter="fade">
                                          <p:cBhvr>
                                            <p:cTn id="67" dur="500"/>
                                            <p:tgtEl>
                                              <p:spTgt spid="47"/>
                                            </p:tgtEl>
                                          </p:cBhvr>
                                        </p:animEffect>
                                      </p:childTnLst>
                                    </p:cTn>
                                  </p:par>
                                </p:childTnLst>
                              </p:cTn>
                            </p:par>
                            <p:par>
                              <p:cTn id="68" fill="hold">
                                <p:stCondLst>
                                  <p:cond delay="6500"/>
                                </p:stCondLst>
                                <p:childTnLst>
                                  <p:par>
                                    <p:cTn id="69" presetID="22" presetClass="entr" presetSubtype="8" fill="hold" grpId="0" nodeType="after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wipe(left)">
                                          <p:cBhvr>
                                            <p:cTn id="7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17" grpId="0" animBg="1"/>
          <p:bldP spid="18" grpId="0" animBg="1"/>
          <p:bldP spid="19" grpId="0" animBg="1"/>
          <p:bldP spid="20" grpId="0" animBg="1"/>
          <p:bldP spid="21" grpId="0"/>
          <p:bldP spid="22" grpId="0"/>
          <p:bldP spid="23"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平行四边形 65"/>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r>
              <a:rPr lang="en-US" altLang="zh-CN" sz="1104" dirty="0">
                <a:solidFill>
                  <a:prstClr val="white"/>
                </a:solidFill>
                <a:latin typeface="DIN Mittelschrift Std" pitchFamily="50" charset="0"/>
                <a:cs typeface="Raavi" pitchFamily="34" charset="0"/>
              </a:rPr>
              <a:t>COMPANY</a:t>
            </a:r>
          </a:p>
        </p:txBody>
      </p:sp>
      <p:grpSp>
        <p:nvGrpSpPr>
          <p:cNvPr id="2" name="组合 1"/>
          <p:cNvGrpSpPr/>
          <p:nvPr/>
        </p:nvGrpSpPr>
        <p:grpSpPr>
          <a:xfrm>
            <a:off x="-94756" y="217255"/>
            <a:ext cx="2227316" cy="395543"/>
            <a:chOff x="-611583" y="577868"/>
            <a:chExt cx="6048672" cy="1052097"/>
          </a:xfrm>
        </p:grpSpPr>
        <p:sp>
          <p:nvSpPr>
            <p:cNvPr id="67" name="对角圆角矩形 66"/>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68" name="TextBox 67"/>
            <p:cNvSpPr txBox="1"/>
            <p:nvPr/>
          </p:nvSpPr>
          <p:spPr>
            <a:xfrm>
              <a:off x="1164296" y="773281"/>
              <a:ext cx="3948253" cy="856684"/>
            </a:xfrm>
            <a:prstGeom prst="rect">
              <a:avLst/>
            </a:prstGeom>
            <a:noFill/>
          </p:spPr>
          <p:txBody>
            <a:bodyPr wrap="square" rtlCol="0">
              <a:spAutoFit/>
            </a:bodyPr>
            <a:lstStyle/>
            <a:p>
              <a:pPr algn="ctr" defTabSz="868489"/>
              <a:r>
                <a:rPr lang="zh-CN" altLang="en-US" sz="1493" dirty="0">
                  <a:solidFill>
                    <a:prstClr val="white"/>
                  </a:solidFill>
                  <a:latin typeface="思源黑体 CN Medium" pitchFamily="34" charset="-122"/>
                  <a:ea typeface="思源黑体 CN Medium" pitchFamily="34" charset="-122"/>
                </a:rPr>
                <a:t>网络营销推广</a:t>
              </a:r>
            </a:p>
          </p:txBody>
        </p:sp>
      </p:grpSp>
      <p:sp>
        <p:nvSpPr>
          <p:cNvPr id="84" name="Shape 3352"/>
          <p:cNvSpPr/>
          <p:nvPr/>
        </p:nvSpPr>
        <p:spPr>
          <a:xfrm>
            <a:off x="6998052" y="2834180"/>
            <a:ext cx="408541" cy="1"/>
          </a:xfrm>
          <a:prstGeom prst="line">
            <a:avLst/>
          </a:prstGeom>
          <a:ln w="38100" cap="rnd">
            <a:solidFill>
              <a:schemeClr val="tx1">
                <a:lumMod val="95000"/>
                <a:lumOff val="5000"/>
              </a:schemeClr>
            </a:solidFill>
            <a:custDash>
              <a:ds d="100000" sp="200000"/>
            </a:custDash>
            <a:miter lim="400000"/>
          </a:ln>
        </p:spPr>
        <p:txBody>
          <a:bodyPr lIns="17904" tIns="17904" rIns="17904" bIns="17904" anchor="ct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8" name="组合 17"/>
          <p:cNvGrpSpPr/>
          <p:nvPr/>
        </p:nvGrpSpPr>
        <p:grpSpPr>
          <a:xfrm>
            <a:off x="4613981" y="1668930"/>
            <a:ext cx="408541" cy="2330500"/>
            <a:chOff x="12175828" y="4439146"/>
            <a:chExt cx="1109467" cy="6198841"/>
          </a:xfrm>
        </p:grpSpPr>
        <p:sp>
          <p:nvSpPr>
            <p:cNvPr id="85" name="Shape 3353"/>
            <p:cNvSpPr/>
            <p:nvPr/>
          </p:nvSpPr>
          <p:spPr>
            <a:xfrm>
              <a:off x="12175828" y="7538566"/>
              <a:ext cx="1109467" cy="1"/>
            </a:xfrm>
            <a:prstGeom prst="line">
              <a:avLst/>
            </a:prstGeom>
            <a:ln w="38100" cap="rnd">
              <a:solidFill>
                <a:schemeClr val="tx1">
                  <a:lumMod val="95000"/>
                  <a:lumOff val="5000"/>
                </a:schemeClr>
              </a:solidFill>
              <a:custDash>
                <a:ds d="100000" sp="200000"/>
              </a:custDash>
              <a:miter lim="400000"/>
            </a:ln>
          </p:spPr>
          <p:txBody>
            <a:bodyPr lIns="32984" tIns="32984" rIns="32984" bIns="32984" anchor="ct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Shape 3354"/>
            <p:cNvSpPr/>
            <p:nvPr/>
          </p:nvSpPr>
          <p:spPr>
            <a:xfrm>
              <a:off x="12175828" y="4439146"/>
              <a:ext cx="1109467" cy="1"/>
            </a:xfrm>
            <a:prstGeom prst="line">
              <a:avLst/>
            </a:prstGeom>
            <a:ln w="38100" cap="rnd">
              <a:solidFill>
                <a:schemeClr val="tx1">
                  <a:lumMod val="95000"/>
                  <a:lumOff val="5000"/>
                </a:schemeClr>
              </a:solidFill>
              <a:custDash>
                <a:ds d="100000" sp="200000"/>
              </a:custDash>
              <a:miter lim="400000"/>
            </a:ln>
          </p:spPr>
          <p:txBody>
            <a:bodyPr lIns="32984" tIns="32984" rIns="32984" bIns="32984" anchor="ct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Shape 3355"/>
            <p:cNvSpPr/>
            <p:nvPr/>
          </p:nvSpPr>
          <p:spPr>
            <a:xfrm>
              <a:off x="12175828" y="10637986"/>
              <a:ext cx="1109467" cy="1"/>
            </a:xfrm>
            <a:prstGeom prst="line">
              <a:avLst/>
            </a:prstGeom>
            <a:ln w="38100" cap="rnd">
              <a:solidFill>
                <a:schemeClr val="tx1">
                  <a:lumMod val="95000"/>
                  <a:lumOff val="5000"/>
                </a:schemeClr>
              </a:solidFill>
              <a:custDash>
                <a:ds d="100000" sp="200000"/>
              </a:custDash>
              <a:miter lim="400000"/>
            </a:ln>
          </p:spPr>
          <p:txBody>
            <a:bodyPr lIns="32984" tIns="32984" rIns="32984" bIns="32984" anchor="ct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7" name="组合 16"/>
          <p:cNvGrpSpPr/>
          <p:nvPr/>
        </p:nvGrpSpPr>
        <p:grpSpPr>
          <a:xfrm>
            <a:off x="3541496" y="1668930"/>
            <a:ext cx="408541" cy="2330500"/>
            <a:chOff x="9263307" y="4439146"/>
            <a:chExt cx="1109467" cy="6198841"/>
          </a:xfrm>
        </p:grpSpPr>
        <p:sp>
          <p:nvSpPr>
            <p:cNvPr id="100" name="Shape 3372"/>
            <p:cNvSpPr/>
            <p:nvPr/>
          </p:nvSpPr>
          <p:spPr>
            <a:xfrm>
              <a:off x="9263307" y="7538566"/>
              <a:ext cx="1109467" cy="1"/>
            </a:xfrm>
            <a:prstGeom prst="line">
              <a:avLst/>
            </a:prstGeom>
            <a:ln w="38100" cap="rnd">
              <a:solidFill>
                <a:schemeClr val="tx1">
                  <a:lumMod val="95000"/>
                  <a:lumOff val="5000"/>
                </a:schemeClr>
              </a:solidFill>
              <a:custDash>
                <a:ds d="100000" sp="200000"/>
              </a:custDash>
              <a:miter lim="400000"/>
            </a:ln>
          </p:spPr>
          <p:txBody>
            <a:bodyPr lIns="32984" tIns="32984" rIns="32984" bIns="32984" anchor="ct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1" name="Shape 3373"/>
            <p:cNvSpPr/>
            <p:nvPr/>
          </p:nvSpPr>
          <p:spPr>
            <a:xfrm>
              <a:off x="9263307" y="4439146"/>
              <a:ext cx="1109467" cy="1"/>
            </a:xfrm>
            <a:prstGeom prst="line">
              <a:avLst/>
            </a:prstGeom>
            <a:ln w="38100" cap="rnd">
              <a:solidFill>
                <a:schemeClr val="tx1">
                  <a:lumMod val="95000"/>
                  <a:lumOff val="5000"/>
                </a:schemeClr>
              </a:solidFill>
              <a:custDash>
                <a:ds d="100000" sp="200000"/>
              </a:custDash>
              <a:miter lim="400000"/>
            </a:ln>
          </p:spPr>
          <p:txBody>
            <a:bodyPr lIns="32984" tIns="32984" rIns="32984" bIns="32984" anchor="ct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2" name="Shape 3374"/>
            <p:cNvSpPr/>
            <p:nvPr/>
          </p:nvSpPr>
          <p:spPr>
            <a:xfrm>
              <a:off x="9263307" y="10637986"/>
              <a:ext cx="1109467" cy="1"/>
            </a:xfrm>
            <a:prstGeom prst="line">
              <a:avLst/>
            </a:prstGeom>
            <a:ln w="38100" cap="rnd">
              <a:solidFill>
                <a:schemeClr val="tx1">
                  <a:lumMod val="95000"/>
                  <a:lumOff val="5000"/>
                </a:schemeClr>
              </a:solidFill>
              <a:custDash>
                <a:ds d="100000" sp="200000"/>
              </a:custDash>
              <a:miter lim="400000"/>
            </a:ln>
          </p:spPr>
          <p:txBody>
            <a:bodyPr lIns="32984" tIns="32984" rIns="32984" bIns="32984" anchor="ct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3" name="Group 3378"/>
          <p:cNvGrpSpPr/>
          <p:nvPr/>
        </p:nvGrpSpPr>
        <p:grpSpPr>
          <a:xfrm>
            <a:off x="2058659" y="1827090"/>
            <a:ext cx="619275" cy="2003560"/>
            <a:chOff x="0" y="0"/>
            <a:chExt cx="1681749" cy="5329220"/>
          </a:xfrm>
        </p:grpSpPr>
        <p:sp>
          <p:nvSpPr>
            <p:cNvPr id="138" name="Shape 3375"/>
            <p:cNvSpPr/>
            <p:nvPr/>
          </p:nvSpPr>
          <p:spPr>
            <a:xfrm>
              <a:off x="506551" y="2678732"/>
              <a:ext cx="1109467" cy="1"/>
            </a:xfrm>
            <a:prstGeom prst="line">
              <a:avLst/>
            </a:prstGeom>
            <a:noFill/>
            <a:ln w="38100" cap="rnd">
              <a:solidFill>
                <a:schemeClr val="tx1">
                  <a:lumMod val="95000"/>
                  <a:lumOff val="5000"/>
                </a:schemeClr>
              </a:solidFill>
              <a:custDash>
                <a:ds d="100000" sp="200000"/>
              </a:custDash>
              <a:miter lim="400000"/>
            </a:ln>
            <a:effectLst/>
          </p:spPr>
          <p:txBody>
            <a:bodyPr wrap="square" lIns="32984" tIns="32984" rIns="32984" bIns="32984" numCol="1" anchor="ctr">
              <a:noAutofit/>
            </a:bodyP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39" name="Shape 3376"/>
            <p:cNvSpPr/>
            <p:nvPr/>
          </p:nvSpPr>
          <p:spPr>
            <a:xfrm flipV="1">
              <a:off x="0" y="-1"/>
              <a:ext cx="1681750" cy="1466624"/>
            </a:xfrm>
            <a:prstGeom prst="line">
              <a:avLst/>
            </a:prstGeom>
            <a:noFill/>
            <a:ln w="38100" cap="rnd">
              <a:solidFill>
                <a:schemeClr val="tx1">
                  <a:lumMod val="95000"/>
                  <a:lumOff val="5000"/>
                </a:schemeClr>
              </a:solidFill>
              <a:custDash>
                <a:ds d="100000" sp="200000"/>
              </a:custDash>
              <a:miter lim="400000"/>
            </a:ln>
            <a:effectLst/>
          </p:spPr>
          <p:txBody>
            <a:bodyPr wrap="square" lIns="32984" tIns="32984" rIns="32984" bIns="32984" numCol="1" anchor="ctr">
              <a:noAutofit/>
            </a:bodyP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40" name="Shape 3377"/>
            <p:cNvSpPr/>
            <p:nvPr/>
          </p:nvSpPr>
          <p:spPr>
            <a:xfrm>
              <a:off x="-1" y="3862598"/>
              <a:ext cx="1681751" cy="1466623"/>
            </a:xfrm>
            <a:prstGeom prst="line">
              <a:avLst/>
            </a:prstGeom>
            <a:noFill/>
            <a:ln w="38100" cap="rnd">
              <a:solidFill>
                <a:schemeClr val="tx1">
                  <a:lumMod val="95000"/>
                  <a:lumOff val="5000"/>
                </a:schemeClr>
              </a:solidFill>
              <a:custDash>
                <a:ds d="100000" sp="200000"/>
              </a:custDash>
              <a:miter lim="400000"/>
            </a:ln>
            <a:effectLst/>
          </p:spPr>
          <p:txBody>
            <a:bodyPr wrap="square" lIns="32984" tIns="32984" rIns="32984" bIns="32984" numCol="1" anchor="ctr">
              <a:noAutofit/>
            </a:bodyP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4" name="Group 3382"/>
          <p:cNvGrpSpPr/>
          <p:nvPr/>
        </p:nvGrpSpPr>
        <p:grpSpPr>
          <a:xfrm>
            <a:off x="5674684" y="1827090"/>
            <a:ext cx="685396" cy="2003560"/>
            <a:chOff x="0" y="0"/>
            <a:chExt cx="1861315" cy="5329220"/>
          </a:xfrm>
        </p:grpSpPr>
        <p:sp>
          <p:nvSpPr>
            <p:cNvPr id="135" name="Shape 3379"/>
            <p:cNvSpPr/>
            <p:nvPr/>
          </p:nvSpPr>
          <p:spPr>
            <a:xfrm>
              <a:off x="73558" y="2678732"/>
              <a:ext cx="1109468" cy="1"/>
            </a:xfrm>
            <a:prstGeom prst="line">
              <a:avLst/>
            </a:prstGeom>
            <a:noFill/>
            <a:ln w="38100" cap="rnd">
              <a:solidFill>
                <a:schemeClr val="tx1">
                  <a:lumMod val="95000"/>
                  <a:lumOff val="5000"/>
                </a:schemeClr>
              </a:solidFill>
              <a:custDash>
                <a:ds d="100000" sp="200000"/>
              </a:custDash>
              <a:miter lim="400000"/>
            </a:ln>
            <a:effectLst/>
          </p:spPr>
          <p:txBody>
            <a:bodyPr wrap="square" lIns="32984" tIns="32984" rIns="32984" bIns="32984" numCol="1" anchor="ctr">
              <a:noAutofit/>
            </a:bodyP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36" name="Shape 3380"/>
            <p:cNvSpPr/>
            <p:nvPr/>
          </p:nvSpPr>
          <p:spPr>
            <a:xfrm flipH="1" flipV="1">
              <a:off x="-1" y="-1"/>
              <a:ext cx="1861317" cy="1618849"/>
            </a:xfrm>
            <a:prstGeom prst="line">
              <a:avLst/>
            </a:prstGeom>
            <a:noFill/>
            <a:ln w="38100" cap="rnd">
              <a:solidFill>
                <a:schemeClr val="tx1">
                  <a:lumMod val="95000"/>
                  <a:lumOff val="5000"/>
                </a:schemeClr>
              </a:solidFill>
              <a:custDash>
                <a:ds d="100000" sp="200000"/>
              </a:custDash>
              <a:miter lim="400000"/>
            </a:ln>
            <a:effectLst/>
          </p:spPr>
          <p:txBody>
            <a:bodyPr wrap="square" lIns="32984" tIns="32984" rIns="32984" bIns="32984" numCol="1" anchor="ctr">
              <a:noAutofit/>
            </a:bodyP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37" name="Shape 3381"/>
            <p:cNvSpPr/>
            <p:nvPr/>
          </p:nvSpPr>
          <p:spPr>
            <a:xfrm flipH="1">
              <a:off x="0" y="3657865"/>
              <a:ext cx="1671356" cy="1671356"/>
            </a:xfrm>
            <a:prstGeom prst="line">
              <a:avLst/>
            </a:prstGeom>
            <a:noFill/>
            <a:ln w="38100" cap="rnd">
              <a:solidFill>
                <a:schemeClr val="tx1">
                  <a:lumMod val="95000"/>
                  <a:lumOff val="5000"/>
                </a:schemeClr>
              </a:solidFill>
              <a:custDash>
                <a:ds d="100000" sp="200000"/>
              </a:custDash>
              <a:miter lim="400000"/>
            </a:ln>
            <a:effectLst/>
          </p:spPr>
          <p:txBody>
            <a:bodyPr wrap="square" lIns="32984" tIns="32984" rIns="32984" bIns="32984" numCol="1" anchor="ctr">
              <a:noAutofit/>
            </a:bodyP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组合 6"/>
          <p:cNvGrpSpPr/>
          <p:nvPr/>
        </p:nvGrpSpPr>
        <p:grpSpPr>
          <a:xfrm>
            <a:off x="3947842" y="1353596"/>
            <a:ext cx="741069" cy="684070"/>
            <a:chOff x="10366812" y="3600396"/>
            <a:chExt cx="2012505" cy="1819544"/>
          </a:xfrm>
        </p:grpSpPr>
        <p:sp>
          <p:nvSpPr>
            <p:cNvPr id="96" name="Shape 3368"/>
            <p:cNvSpPr/>
            <p:nvPr/>
          </p:nvSpPr>
          <p:spPr>
            <a:xfrm>
              <a:off x="10366812" y="3600396"/>
              <a:ext cx="1819544" cy="18195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rgbClr val="00B0F0"/>
              </a:solidFill>
              <a:miter lim="400000"/>
            </a:ln>
          </p:spPr>
          <p:txBody>
            <a:bodyPr lIns="0" tIns="0" rIns="0" bIns="0" anchor="ctr"/>
            <a:lstStyle/>
            <a:p>
              <a:pPr defTabSz="868489"/>
              <a:endParaRPr sz="1104">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05" name="Group 3385"/>
            <p:cNvGrpSpPr/>
            <p:nvPr/>
          </p:nvGrpSpPr>
          <p:grpSpPr>
            <a:xfrm>
              <a:off x="10769680" y="3935918"/>
              <a:ext cx="1609637" cy="1061752"/>
              <a:chOff x="297914" y="0"/>
              <a:chExt cx="1609635" cy="1061750"/>
            </a:xfrm>
          </p:grpSpPr>
          <p:sp>
            <p:nvSpPr>
              <p:cNvPr id="133" name="Shape 3383"/>
              <p:cNvSpPr/>
              <p:nvPr/>
            </p:nvSpPr>
            <p:spPr>
              <a:xfrm>
                <a:off x="593779" y="0"/>
                <a:ext cx="417512" cy="626038"/>
              </a:xfrm>
              <a:custGeom>
                <a:avLst/>
                <a:gdLst/>
                <a:ahLst/>
                <a:cxnLst>
                  <a:cxn ang="0">
                    <a:pos x="wd2" y="hd2"/>
                  </a:cxn>
                  <a:cxn ang="5400000">
                    <a:pos x="wd2" y="hd2"/>
                  </a:cxn>
                  <a:cxn ang="10800000">
                    <a:pos x="wd2" y="hd2"/>
                  </a:cxn>
                  <a:cxn ang="16200000">
                    <a:pos x="wd2" y="hd2"/>
                  </a:cxn>
                </a:cxnLst>
                <a:rect l="0" t="0" r="r" b="b"/>
                <a:pathLst>
                  <a:path w="21600" h="21600" extrusionOk="0">
                    <a:moveTo>
                      <a:pt x="10800" y="10801"/>
                    </a:moveTo>
                    <a:cubicBezTo>
                      <a:pt x="7819" y="10801"/>
                      <a:pt x="5394" y="9191"/>
                      <a:pt x="5394" y="7205"/>
                    </a:cubicBezTo>
                    <a:cubicBezTo>
                      <a:pt x="5394" y="5206"/>
                      <a:pt x="7819" y="3598"/>
                      <a:pt x="10800" y="3598"/>
                    </a:cubicBezTo>
                    <a:cubicBezTo>
                      <a:pt x="13781" y="3598"/>
                      <a:pt x="16194" y="5206"/>
                      <a:pt x="16194" y="7205"/>
                    </a:cubicBezTo>
                    <a:cubicBezTo>
                      <a:pt x="16194" y="9191"/>
                      <a:pt x="13781" y="10801"/>
                      <a:pt x="10800" y="10801"/>
                    </a:cubicBezTo>
                    <a:close/>
                    <a:moveTo>
                      <a:pt x="10800" y="0"/>
                    </a:moveTo>
                    <a:cubicBezTo>
                      <a:pt x="4837" y="0"/>
                      <a:pt x="0" y="3227"/>
                      <a:pt x="0" y="7205"/>
                    </a:cubicBezTo>
                    <a:cubicBezTo>
                      <a:pt x="0" y="11178"/>
                      <a:pt x="10800" y="21600"/>
                      <a:pt x="10800" y="21600"/>
                    </a:cubicBezTo>
                    <a:cubicBezTo>
                      <a:pt x="10800" y="21600"/>
                      <a:pt x="21600" y="11178"/>
                      <a:pt x="21600" y="7205"/>
                    </a:cubicBezTo>
                    <a:cubicBezTo>
                      <a:pt x="21600" y="3227"/>
                      <a:pt x="16763" y="0"/>
                      <a:pt x="10800" y="0"/>
                    </a:cubicBezTo>
                    <a:close/>
                  </a:path>
                </a:pathLst>
              </a:custGeom>
              <a:solidFill>
                <a:srgbClr val="00BAF7"/>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solidFill>
                    <a:srgbClr val="FFFFFF"/>
                  </a:solidFill>
                  <a:effectLst>
                    <a:outerShdw blurRad="38100" dist="12700" dir="5400000" rotWithShape="0">
                      <a:srgbClr val="000000">
                        <a:alpha val="50000"/>
                      </a:srgbClr>
                    </a:outerShdw>
                  </a:effectLst>
                  <a:latin typeface="Arial" panose="020B0604020202020204" pitchFamily="34" charset="0"/>
                  <a:ea typeface="微软雅黑" panose="020B0503020204020204" pitchFamily="34" charset="-122"/>
                  <a:cs typeface="Gill Sans"/>
                  <a:sym typeface="Arial" panose="020B0604020202020204" pitchFamily="34" charset="0"/>
                </a:endParaRPr>
              </a:p>
            </p:txBody>
          </p:sp>
          <p:sp>
            <p:nvSpPr>
              <p:cNvPr id="134" name="Shape 3384"/>
              <p:cNvSpPr/>
              <p:nvPr/>
            </p:nvSpPr>
            <p:spPr>
              <a:xfrm>
                <a:off x="297914" y="710923"/>
                <a:ext cx="1609635" cy="35082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defRPr sz="2000">
                    <a:latin typeface="Roboto Light"/>
                    <a:ea typeface="Roboto Light"/>
                    <a:cs typeface="Roboto Light"/>
                    <a:sym typeface="Roboto Light"/>
                  </a:defRPr>
                </a:lvl1pPr>
              </a:lstStyle>
              <a:p>
                <a:pPr defTabSz="868489">
                  <a:defRPr sz="1800"/>
                </a:pPr>
                <a:r>
                  <a:rPr lang="zh-CN" altLang="en-US" sz="714" dirty="0">
                    <a:solidFill>
                      <a:prstClr val="black"/>
                    </a:solidFill>
                    <a:latin typeface="Arial" panose="020B0604020202020204" pitchFamily="34" charset="0"/>
                    <a:ea typeface="微软雅黑" panose="020B0503020204020204" pitchFamily="34" charset="-122"/>
                    <a:sym typeface="Arial" panose="020B0604020202020204" pitchFamily="34" charset="0"/>
                  </a:rPr>
                  <a:t>定位区域</a:t>
                </a:r>
                <a:endParaRPr sz="714"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3" name="组合 12"/>
          <p:cNvGrpSpPr/>
          <p:nvPr/>
        </p:nvGrpSpPr>
        <p:grpSpPr>
          <a:xfrm>
            <a:off x="5021702" y="1353596"/>
            <a:ext cx="670014" cy="684070"/>
            <a:chOff x="13283065" y="3600396"/>
            <a:chExt cx="1819544" cy="1819544"/>
          </a:xfrm>
        </p:grpSpPr>
        <p:sp>
          <p:nvSpPr>
            <p:cNvPr id="97" name="Shape 3369"/>
            <p:cNvSpPr/>
            <p:nvPr/>
          </p:nvSpPr>
          <p:spPr>
            <a:xfrm>
              <a:off x="13283065" y="3600396"/>
              <a:ext cx="1819544" cy="18195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rgbClr val="00B0F0"/>
              </a:solidFill>
              <a:miter lim="400000"/>
            </a:ln>
          </p:spPr>
          <p:txBody>
            <a:bodyPr lIns="0" tIns="0" rIns="0" bIns="0" anchor="ct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08" name="Group 3394"/>
            <p:cNvGrpSpPr/>
            <p:nvPr/>
          </p:nvGrpSpPr>
          <p:grpSpPr>
            <a:xfrm>
              <a:off x="13639275" y="4014541"/>
              <a:ext cx="1261309" cy="1027098"/>
              <a:chOff x="257271" y="0"/>
              <a:chExt cx="1261307" cy="1027097"/>
            </a:xfrm>
          </p:grpSpPr>
          <p:sp>
            <p:nvSpPr>
              <p:cNvPr id="131" name="Shape 3392"/>
              <p:cNvSpPr/>
              <p:nvPr/>
            </p:nvSpPr>
            <p:spPr>
              <a:xfrm>
                <a:off x="257271" y="676270"/>
                <a:ext cx="1261307" cy="35082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defRPr sz="2000">
                    <a:latin typeface="Roboto Light"/>
                    <a:ea typeface="Roboto Light"/>
                    <a:cs typeface="Roboto Light"/>
                    <a:sym typeface="Roboto Light"/>
                  </a:defRPr>
                </a:lvl1pPr>
              </a:lstStyle>
              <a:p>
                <a:pPr defTabSz="868489">
                  <a:defRPr sz="1800"/>
                </a:pPr>
                <a:r>
                  <a:rPr lang="zh-CN" altLang="en-US" sz="714" dirty="0">
                    <a:solidFill>
                      <a:prstClr val="black"/>
                    </a:solidFill>
                    <a:latin typeface="Arial" panose="020B0604020202020204" pitchFamily="34" charset="0"/>
                    <a:ea typeface="微软雅黑" panose="020B0503020204020204" pitchFamily="34" charset="-122"/>
                    <a:sym typeface="Arial" panose="020B0604020202020204" pitchFamily="34" charset="0"/>
                  </a:rPr>
                  <a:t>发送视频</a:t>
                </a:r>
                <a:endParaRPr sz="714"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32" name="Shape 3393"/>
              <p:cNvSpPr/>
              <p:nvPr/>
            </p:nvSpPr>
            <p:spPr>
              <a:xfrm>
                <a:off x="578621" y="0"/>
                <a:ext cx="595608" cy="597137"/>
              </a:xfrm>
              <a:custGeom>
                <a:avLst/>
                <a:gdLst/>
                <a:ahLst/>
                <a:cxnLst>
                  <a:cxn ang="0">
                    <a:pos x="wd2" y="hd2"/>
                  </a:cxn>
                  <a:cxn ang="5400000">
                    <a:pos x="wd2" y="hd2"/>
                  </a:cxn>
                  <a:cxn ang="10800000">
                    <a:pos x="wd2" y="hd2"/>
                  </a:cxn>
                  <a:cxn ang="16200000">
                    <a:pos x="wd2" y="hd2"/>
                  </a:cxn>
                </a:cxnLst>
                <a:rect l="0" t="0" r="r" b="b"/>
                <a:pathLst>
                  <a:path w="21600" h="21600" extrusionOk="0">
                    <a:moveTo>
                      <a:pt x="20454" y="15633"/>
                    </a:moveTo>
                    <a:lnTo>
                      <a:pt x="19278" y="15633"/>
                    </a:lnTo>
                    <a:lnTo>
                      <a:pt x="19278" y="2891"/>
                    </a:lnTo>
                    <a:cubicBezTo>
                      <a:pt x="19278" y="2576"/>
                      <a:pt x="19018" y="2321"/>
                      <a:pt x="18707" y="2321"/>
                    </a:cubicBezTo>
                    <a:lnTo>
                      <a:pt x="5927" y="2321"/>
                    </a:lnTo>
                    <a:lnTo>
                      <a:pt x="5927" y="1144"/>
                    </a:lnTo>
                    <a:lnTo>
                      <a:pt x="20454" y="1144"/>
                    </a:lnTo>
                    <a:cubicBezTo>
                      <a:pt x="20454" y="1144"/>
                      <a:pt x="20454" y="15633"/>
                      <a:pt x="20454" y="15633"/>
                    </a:cubicBezTo>
                    <a:close/>
                    <a:moveTo>
                      <a:pt x="18132" y="17953"/>
                    </a:moveTo>
                    <a:lnTo>
                      <a:pt x="16819" y="17953"/>
                    </a:lnTo>
                    <a:lnTo>
                      <a:pt x="16819" y="5398"/>
                    </a:lnTo>
                    <a:cubicBezTo>
                      <a:pt x="16819" y="5079"/>
                      <a:pt x="16559" y="4823"/>
                      <a:pt x="16248" y="4823"/>
                    </a:cubicBezTo>
                    <a:lnTo>
                      <a:pt x="3605" y="4823"/>
                    </a:lnTo>
                    <a:lnTo>
                      <a:pt x="3605" y="3459"/>
                    </a:lnTo>
                    <a:lnTo>
                      <a:pt x="18132" y="3459"/>
                    </a:lnTo>
                    <a:cubicBezTo>
                      <a:pt x="18132" y="3459"/>
                      <a:pt x="18132" y="17953"/>
                      <a:pt x="18132" y="17953"/>
                    </a:cubicBezTo>
                    <a:close/>
                    <a:moveTo>
                      <a:pt x="15673" y="20457"/>
                    </a:moveTo>
                    <a:lnTo>
                      <a:pt x="1146" y="20457"/>
                    </a:lnTo>
                    <a:lnTo>
                      <a:pt x="1146" y="5967"/>
                    </a:lnTo>
                    <a:lnTo>
                      <a:pt x="15673" y="5967"/>
                    </a:lnTo>
                    <a:cubicBezTo>
                      <a:pt x="15673" y="5967"/>
                      <a:pt x="15673" y="20457"/>
                      <a:pt x="15673" y="20457"/>
                    </a:cubicBezTo>
                    <a:close/>
                    <a:moveTo>
                      <a:pt x="21029" y="0"/>
                    </a:moveTo>
                    <a:lnTo>
                      <a:pt x="5357" y="0"/>
                    </a:lnTo>
                    <a:cubicBezTo>
                      <a:pt x="5041" y="0"/>
                      <a:pt x="4785" y="254"/>
                      <a:pt x="4785" y="569"/>
                    </a:cubicBezTo>
                    <a:lnTo>
                      <a:pt x="4785" y="2317"/>
                    </a:lnTo>
                    <a:lnTo>
                      <a:pt x="3030" y="2317"/>
                    </a:lnTo>
                    <a:cubicBezTo>
                      <a:pt x="2719" y="2317"/>
                      <a:pt x="2459" y="2571"/>
                      <a:pt x="2459" y="2891"/>
                    </a:cubicBezTo>
                    <a:lnTo>
                      <a:pt x="2459" y="4823"/>
                    </a:lnTo>
                    <a:lnTo>
                      <a:pt x="571" y="4823"/>
                    </a:lnTo>
                    <a:cubicBezTo>
                      <a:pt x="256" y="4823"/>
                      <a:pt x="0" y="5079"/>
                      <a:pt x="0" y="5398"/>
                    </a:cubicBezTo>
                    <a:lnTo>
                      <a:pt x="0" y="21031"/>
                    </a:lnTo>
                    <a:cubicBezTo>
                      <a:pt x="0" y="21345"/>
                      <a:pt x="256" y="21600"/>
                      <a:pt x="571" y="21600"/>
                    </a:cubicBezTo>
                    <a:lnTo>
                      <a:pt x="16248" y="21600"/>
                    </a:lnTo>
                    <a:cubicBezTo>
                      <a:pt x="16559" y="21600"/>
                      <a:pt x="16819" y="21345"/>
                      <a:pt x="16819" y="21031"/>
                    </a:cubicBezTo>
                    <a:lnTo>
                      <a:pt x="16819" y="19093"/>
                    </a:lnTo>
                    <a:lnTo>
                      <a:pt x="18707" y="19093"/>
                    </a:lnTo>
                    <a:cubicBezTo>
                      <a:pt x="19018" y="19093"/>
                      <a:pt x="19278" y="18837"/>
                      <a:pt x="19278" y="18523"/>
                    </a:cubicBezTo>
                    <a:lnTo>
                      <a:pt x="19278" y="16776"/>
                    </a:lnTo>
                    <a:lnTo>
                      <a:pt x="21029" y="16776"/>
                    </a:lnTo>
                    <a:cubicBezTo>
                      <a:pt x="21344" y="16776"/>
                      <a:pt x="21600" y="16521"/>
                      <a:pt x="21600" y="16207"/>
                    </a:cubicBezTo>
                    <a:lnTo>
                      <a:pt x="21600" y="569"/>
                    </a:lnTo>
                    <a:cubicBezTo>
                      <a:pt x="21600" y="254"/>
                      <a:pt x="21344" y="0"/>
                      <a:pt x="21029" y="0"/>
                    </a:cubicBezTo>
                    <a:cubicBezTo>
                      <a:pt x="21029" y="0"/>
                      <a:pt x="21029" y="0"/>
                      <a:pt x="21029" y="0"/>
                    </a:cubicBezTo>
                    <a:close/>
                    <a:moveTo>
                      <a:pt x="7266" y="10826"/>
                    </a:moveTo>
                    <a:cubicBezTo>
                      <a:pt x="7266" y="10731"/>
                      <a:pt x="7317" y="10647"/>
                      <a:pt x="7398" y="10605"/>
                    </a:cubicBezTo>
                    <a:cubicBezTo>
                      <a:pt x="7483" y="10558"/>
                      <a:pt x="7581" y="10566"/>
                      <a:pt x="7662" y="10623"/>
                    </a:cubicBezTo>
                    <a:lnTo>
                      <a:pt x="10815" y="12776"/>
                    </a:lnTo>
                    <a:cubicBezTo>
                      <a:pt x="10879" y="12824"/>
                      <a:pt x="10922" y="12900"/>
                      <a:pt x="10922" y="12985"/>
                    </a:cubicBezTo>
                    <a:cubicBezTo>
                      <a:pt x="10922" y="13066"/>
                      <a:pt x="10879" y="13146"/>
                      <a:pt x="10815" y="13193"/>
                    </a:cubicBezTo>
                    <a:lnTo>
                      <a:pt x="7662" y="15348"/>
                    </a:lnTo>
                    <a:cubicBezTo>
                      <a:pt x="7615" y="15378"/>
                      <a:pt x="7568" y="15390"/>
                      <a:pt x="7517" y="15390"/>
                    </a:cubicBezTo>
                    <a:cubicBezTo>
                      <a:pt x="7479" y="15390"/>
                      <a:pt x="7436" y="15382"/>
                      <a:pt x="7398" y="15361"/>
                    </a:cubicBezTo>
                    <a:cubicBezTo>
                      <a:pt x="7317" y="15318"/>
                      <a:pt x="7266" y="15233"/>
                      <a:pt x="7266" y="15140"/>
                    </a:cubicBezTo>
                    <a:cubicBezTo>
                      <a:pt x="7266" y="15140"/>
                      <a:pt x="7266" y="10826"/>
                      <a:pt x="7266" y="10826"/>
                    </a:cubicBezTo>
                    <a:close/>
                    <a:moveTo>
                      <a:pt x="8408" y="17830"/>
                    </a:moveTo>
                    <a:cubicBezTo>
                      <a:pt x="11096" y="17830"/>
                      <a:pt x="13274" y="15662"/>
                      <a:pt x="13274" y="12981"/>
                    </a:cubicBezTo>
                    <a:cubicBezTo>
                      <a:pt x="13274" y="10304"/>
                      <a:pt x="11096" y="8130"/>
                      <a:pt x="8408" y="8130"/>
                    </a:cubicBezTo>
                    <a:cubicBezTo>
                      <a:pt x="5727" y="8130"/>
                      <a:pt x="3550" y="10304"/>
                      <a:pt x="3550" y="12981"/>
                    </a:cubicBezTo>
                    <a:cubicBezTo>
                      <a:pt x="3546" y="15662"/>
                      <a:pt x="5727" y="17830"/>
                      <a:pt x="8408" y="17830"/>
                    </a:cubicBezTo>
                    <a:cubicBezTo>
                      <a:pt x="8408" y="17830"/>
                      <a:pt x="8408" y="17830"/>
                      <a:pt x="8408" y="17830"/>
                    </a:cubicBezTo>
                    <a:close/>
                  </a:path>
                </a:pathLst>
              </a:custGeom>
              <a:solidFill>
                <a:srgbClr val="00B0F0"/>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solidFill>
                    <a:srgbClr val="FFFFFF"/>
                  </a:solidFill>
                  <a:effectLst>
                    <a:outerShdw blurRad="38100" dist="12700" dir="5400000" rotWithShape="0">
                      <a:srgbClr val="000000">
                        <a:alpha val="50000"/>
                      </a:srgbClr>
                    </a:outerShdw>
                  </a:effectLst>
                  <a:latin typeface="Arial" panose="020B0604020202020204" pitchFamily="34" charset="0"/>
                  <a:ea typeface="微软雅黑" panose="020B0503020204020204" pitchFamily="34" charset="-122"/>
                  <a:cs typeface="Gill Sans"/>
                  <a:sym typeface="Arial" panose="020B0604020202020204" pitchFamily="34" charset="0"/>
                </a:endParaRPr>
              </a:p>
            </p:txBody>
          </p:sp>
        </p:grpSp>
      </p:grpSp>
      <p:grpSp>
        <p:nvGrpSpPr>
          <p:cNvPr id="12" name="组合 11"/>
          <p:cNvGrpSpPr/>
          <p:nvPr/>
        </p:nvGrpSpPr>
        <p:grpSpPr>
          <a:xfrm>
            <a:off x="5021701" y="2492146"/>
            <a:ext cx="738082" cy="684070"/>
            <a:chOff x="13283065" y="6628795"/>
            <a:chExt cx="2004394" cy="1819544"/>
          </a:xfrm>
        </p:grpSpPr>
        <p:sp>
          <p:nvSpPr>
            <p:cNvPr id="93" name="Shape 3365"/>
            <p:cNvSpPr/>
            <p:nvPr/>
          </p:nvSpPr>
          <p:spPr>
            <a:xfrm>
              <a:off x="13283065" y="6628795"/>
              <a:ext cx="1819544" cy="18195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rgbClr val="00B050"/>
              </a:solidFill>
              <a:miter lim="400000"/>
            </a:ln>
          </p:spPr>
          <p:txBody>
            <a:bodyPr lIns="0" tIns="0" rIns="0" bIns="0" anchor="ct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11" name="Group 3403"/>
            <p:cNvGrpSpPr/>
            <p:nvPr/>
          </p:nvGrpSpPr>
          <p:grpSpPr>
            <a:xfrm>
              <a:off x="13677822" y="7088237"/>
              <a:ext cx="1609637" cy="1016072"/>
              <a:chOff x="295818" y="0"/>
              <a:chExt cx="1609635" cy="1016071"/>
            </a:xfrm>
          </p:grpSpPr>
          <p:sp>
            <p:nvSpPr>
              <p:cNvPr id="129" name="Shape 3401"/>
              <p:cNvSpPr/>
              <p:nvPr/>
            </p:nvSpPr>
            <p:spPr>
              <a:xfrm>
                <a:off x="295818" y="665244"/>
                <a:ext cx="1609635" cy="35082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defRPr sz="2000">
                    <a:latin typeface="Roboto Light"/>
                    <a:ea typeface="Roboto Light"/>
                    <a:cs typeface="Roboto Light"/>
                    <a:sym typeface="Roboto Light"/>
                  </a:defRPr>
                </a:lvl1pPr>
              </a:lstStyle>
              <a:p>
                <a:pPr defTabSz="868489">
                  <a:defRPr sz="1800"/>
                </a:pPr>
                <a:r>
                  <a:rPr lang="zh-CN" altLang="en-US" sz="714" dirty="0">
                    <a:solidFill>
                      <a:prstClr val="black"/>
                    </a:solidFill>
                    <a:latin typeface="Arial" panose="020B0604020202020204" pitchFamily="34" charset="0"/>
                    <a:ea typeface="微软雅黑" panose="020B0503020204020204" pitchFamily="34" charset="-122"/>
                    <a:sym typeface="Arial" panose="020B0604020202020204" pitchFamily="34" charset="0"/>
                  </a:rPr>
                  <a:t>传播图片</a:t>
                </a:r>
                <a:endParaRPr sz="714"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30" name="Shape 3402"/>
              <p:cNvSpPr/>
              <p:nvPr/>
            </p:nvSpPr>
            <p:spPr>
              <a:xfrm>
                <a:off x="468916" y="0"/>
                <a:ext cx="671802" cy="558786"/>
              </a:xfrm>
              <a:custGeom>
                <a:avLst/>
                <a:gdLst/>
                <a:ahLst/>
                <a:cxnLst>
                  <a:cxn ang="0">
                    <a:pos x="wd2" y="hd2"/>
                  </a:cxn>
                  <a:cxn ang="5400000">
                    <a:pos x="wd2" y="hd2"/>
                  </a:cxn>
                  <a:cxn ang="10800000">
                    <a:pos x="wd2" y="hd2"/>
                  </a:cxn>
                  <a:cxn ang="16200000">
                    <a:pos x="wd2" y="hd2"/>
                  </a:cxn>
                </a:cxnLst>
                <a:rect l="0" t="0" r="r" b="b"/>
                <a:pathLst>
                  <a:path w="21600" h="21600" extrusionOk="0">
                    <a:moveTo>
                      <a:pt x="7178" y="0"/>
                    </a:moveTo>
                    <a:cubicBezTo>
                      <a:pt x="6750" y="0"/>
                      <a:pt x="6381" y="360"/>
                      <a:pt x="6293" y="865"/>
                    </a:cubicBezTo>
                    <a:lnTo>
                      <a:pt x="5926" y="2981"/>
                    </a:lnTo>
                    <a:lnTo>
                      <a:pt x="2270" y="2981"/>
                    </a:lnTo>
                    <a:cubicBezTo>
                      <a:pt x="997" y="2981"/>
                      <a:pt x="0" y="3960"/>
                      <a:pt x="0" y="5206"/>
                    </a:cubicBezTo>
                    <a:lnTo>
                      <a:pt x="0" y="19375"/>
                    </a:lnTo>
                    <a:cubicBezTo>
                      <a:pt x="0" y="20622"/>
                      <a:pt x="995" y="21600"/>
                      <a:pt x="2270" y="21600"/>
                    </a:cubicBezTo>
                    <a:lnTo>
                      <a:pt x="19330" y="21600"/>
                    </a:lnTo>
                    <a:cubicBezTo>
                      <a:pt x="20603" y="21600"/>
                      <a:pt x="21600" y="20622"/>
                      <a:pt x="21600" y="19375"/>
                    </a:cubicBezTo>
                    <a:lnTo>
                      <a:pt x="21600" y="5206"/>
                    </a:lnTo>
                    <a:cubicBezTo>
                      <a:pt x="21600" y="3960"/>
                      <a:pt x="20605" y="2981"/>
                      <a:pt x="19330" y="2981"/>
                    </a:cubicBezTo>
                    <a:lnTo>
                      <a:pt x="15674" y="2981"/>
                    </a:lnTo>
                    <a:lnTo>
                      <a:pt x="15307" y="865"/>
                    </a:lnTo>
                    <a:cubicBezTo>
                      <a:pt x="15219" y="360"/>
                      <a:pt x="14851" y="0"/>
                      <a:pt x="14422" y="0"/>
                    </a:cubicBezTo>
                    <a:lnTo>
                      <a:pt x="7178" y="0"/>
                    </a:lnTo>
                    <a:close/>
                    <a:moveTo>
                      <a:pt x="7912" y="2180"/>
                    </a:moveTo>
                    <a:lnTo>
                      <a:pt x="13688" y="2180"/>
                    </a:lnTo>
                    <a:lnTo>
                      <a:pt x="14055" y="4288"/>
                    </a:lnTo>
                    <a:cubicBezTo>
                      <a:pt x="14145" y="4791"/>
                      <a:pt x="14513" y="5152"/>
                      <a:pt x="14939" y="5152"/>
                    </a:cubicBezTo>
                    <a:lnTo>
                      <a:pt x="19330" y="5152"/>
                    </a:lnTo>
                    <a:cubicBezTo>
                      <a:pt x="19570" y="5152"/>
                      <a:pt x="19730" y="5247"/>
                      <a:pt x="19794" y="5305"/>
                    </a:cubicBezTo>
                    <a:lnTo>
                      <a:pt x="19794" y="19276"/>
                    </a:lnTo>
                    <a:cubicBezTo>
                      <a:pt x="19730" y="19334"/>
                      <a:pt x="19570" y="19429"/>
                      <a:pt x="19330" y="19429"/>
                    </a:cubicBezTo>
                    <a:lnTo>
                      <a:pt x="2270" y="19429"/>
                    </a:lnTo>
                    <a:cubicBezTo>
                      <a:pt x="2031" y="19429"/>
                      <a:pt x="1871" y="19337"/>
                      <a:pt x="1806" y="19276"/>
                    </a:cubicBezTo>
                    <a:cubicBezTo>
                      <a:pt x="1806" y="19276"/>
                      <a:pt x="1806" y="5305"/>
                      <a:pt x="1806" y="5305"/>
                    </a:cubicBezTo>
                    <a:cubicBezTo>
                      <a:pt x="1871" y="5247"/>
                      <a:pt x="2031" y="5152"/>
                      <a:pt x="2270" y="5152"/>
                    </a:cubicBezTo>
                    <a:lnTo>
                      <a:pt x="6653" y="5152"/>
                    </a:lnTo>
                    <a:cubicBezTo>
                      <a:pt x="7081" y="5152"/>
                      <a:pt x="7449" y="4791"/>
                      <a:pt x="7537" y="4288"/>
                    </a:cubicBezTo>
                    <a:lnTo>
                      <a:pt x="7912" y="2180"/>
                    </a:lnTo>
                    <a:close/>
                    <a:moveTo>
                      <a:pt x="10834" y="6918"/>
                    </a:moveTo>
                    <a:cubicBezTo>
                      <a:pt x="8425" y="6918"/>
                      <a:pt x="6473" y="9273"/>
                      <a:pt x="6473" y="12169"/>
                    </a:cubicBezTo>
                    <a:cubicBezTo>
                      <a:pt x="6473" y="15062"/>
                      <a:pt x="8425" y="17421"/>
                      <a:pt x="10834" y="17421"/>
                    </a:cubicBezTo>
                    <a:cubicBezTo>
                      <a:pt x="13240" y="17421"/>
                      <a:pt x="15202" y="15062"/>
                      <a:pt x="15202" y="12169"/>
                    </a:cubicBezTo>
                    <a:cubicBezTo>
                      <a:pt x="15202" y="9273"/>
                      <a:pt x="13240" y="6918"/>
                      <a:pt x="10834" y="6918"/>
                    </a:cubicBezTo>
                    <a:close/>
                    <a:moveTo>
                      <a:pt x="10834" y="9098"/>
                    </a:moveTo>
                    <a:cubicBezTo>
                      <a:pt x="12245" y="9098"/>
                      <a:pt x="13396" y="10475"/>
                      <a:pt x="13396" y="12169"/>
                    </a:cubicBezTo>
                    <a:cubicBezTo>
                      <a:pt x="13396" y="13866"/>
                      <a:pt x="12245" y="15250"/>
                      <a:pt x="10834" y="15250"/>
                    </a:cubicBezTo>
                    <a:cubicBezTo>
                      <a:pt x="9422" y="15250"/>
                      <a:pt x="8271" y="13866"/>
                      <a:pt x="8271" y="12169"/>
                    </a:cubicBezTo>
                    <a:cubicBezTo>
                      <a:pt x="8271" y="10475"/>
                      <a:pt x="9422" y="9098"/>
                      <a:pt x="10834" y="9098"/>
                    </a:cubicBezTo>
                    <a:close/>
                  </a:path>
                </a:pathLst>
              </a:custGeom>
              <a:solidFill>
                <a:srgbClr val="00B050"/>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solidFill>
                    <a:srgbClr val="FFFFFF"/>
                  </a:solidFill>
                  <a:effectLst>
                    <a:outerShdw blurRad="38100" dist="12700" dir="5400000" rotWithShape="0">
                      <a:srgbClr val="000000">
                        <a:alpha val="50000"/>
                      </a:srgbClr>
                    </a:outerShdw>
                  </a:effectLst>
                  <a:latin typeface="Arial" panose="020B0604020202020204" pitchFamily="34" charset="0"/>
                  <a:ea typeface="微软雅黑" panose="020B0503020204020204" pitchFamily="34" charset="-122"/>
                  <a:cs typeface="Gill Sans"/>
                  <a:sym typeface="Arial" panose="020B0604020202020204" pitchFamily="34" charset="0"/>
                </a:endParaRPr>
              </a:p>
            </p:txBody>
          </p:sp>
        </p:grpSp>
      </p:grpSp>
      <p:grpSp>
        <p:nvGrpSpPr>
          <p:cNvPr id="11" name="组合 10"/>
          <p:cNvGrpSpPr/>
          <p:nvPr/>
        </p:nvGrpSpPr>
        <p:grpSpPr>
          <a:xfrm>
            <a:off x="3947844" y="3632815"/>
            <a:ext cx="670014" cy="684070"/>
            <a:chOff x="10366812" y="9662835"/>
            <a:chExt cx="1819544" cy="1819544"/>
          </a:xfrm>
        </p:grpSpPr>
        <p:sp>
          <p:nvSpPr>
            <p:cNvPr id="98" name="Shape 3370"/>
            <p:cNvSpPr/>
            <p:nvPr/>
          </p:nvSpPr>
          <p:spPr>
            <a:xfrm>
              <a:off x="10366812" y="9662835"/>
              <a:ext cx="1819544" cy="18195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rgbClr val="FF6600"/>
              </a:solidFill>
              <a:miter lim="400000"/>
            </a:ln>
          </p:spPr>
          <p:txBody>
            <a:bodyPr lIns="0" tIns="0" rIns="0" bIns="0" anchor="ctr"/>
            <a:lstStyle/>
            <a:p>
              <a:pPr defTabSz="868489"/>
              <a:endParaRPr sz="1104">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0" name="Shape 3398"/>
            <p:cNvSpPr/>
            <p:nvPr/>
          </p:nvSpPr>
          <p:spPr>
            <a:xfrm>
              <a:off x="10884679" y="10805397"/>
              <a:ext cx="1073742" cy="3508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defRPr sz="2000">
                  <a:latin typeface="Roboto Light"/>
                  <a:ea typeface="Roboto Light"/>
                  <a:cs typeface="Roboto Light"/>
                  <a:sym typeface="Roboto Light"/>
                </a:defRPr>
              </a:lvl1pPr>
            </a:lstStyle>
            <a:p>
              <a:pPr defTabSz="868489">
                <a:defRPr sz="1800"/>
              </a:pPr>
              <a:r>
                <a:rPr lang="zh-CN" altLang="en-US" sz="714" dirty="0">
                  <a:solidFill>
                    <a:prstClr val="black"/>
                  </a:solidFill>
                  <a:latin typeface="Arial" panose="020B0604020202020204" pitchFamily="34" charset="0"/>
                  <a:ea typeface="微软雅黑" panose="020B0503020204020204" pitchFamily="34" charset="-122"/>
                  <a:sym typeface="Arial" panose="020B0604020202020204" pitchFamily="34" charset="0"/>
                </a:rPr>
                <a:t>粉丝圈</a:t>
              </a:r>
              <a:endParaRPr sz="714"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3" name="Shape 3405"/>
            <p:cNvSpPr/>
            <p:nvPr/>
          </p:nvSpPr>
          <p:spPr>
            <a:xfrm>
              <a:off x="11050526" y="10119127"/>
              <a:ext cx="556799" cy="55878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4134"/>
                  </a:lnTo>
                  <a:cubicBezTo>
                    <a:pt x="9623" y="4134"/>
                    <a:pt x="17451" y="11945"/>
                    <a:pt x="17451" y="21540"/>
                  </a:cubicBezTo>
                  <a:lnTo>
                    <a:pt x="21600" y="21540"/>
                  </a:lnTo>
                  <a:cubicBezTo>
                    <a:pt x="21600" y="9664"/>
                    <a:pt x="11912" y="0"/>
                    <a:pt x="0" y="0"/>
                  </a:cubicBezTo>
                  <a:close/>
                  <a:moveTo>
                    <a:pt x="0" y="7379"/>
                  </a:moveTo>
                  <a:lnTo>
                    <a:pt x="0" y="11513"/>
                  </a:lnTo>
                  <a:cubicBezTo>
                    <a:pt x="2698" y="11513"/>
                    <a:pt x="5234" y="12562"/>
                    <a:pt x="7140" y="14468"/>
                  </a:cubicBezTo>
                  <a:cubicBezTo>
                    <a:pt x="9053" y="16366"/>
                    <a:pt x="10097" y="18899"/>
                    <a:pt x="10097" y="21600"/>
                  </a:cubicBezTo>
                  <a:lnTo>
                    <a:pt x="14263" y="21600"/>
                  </a:lnTo>
                  <a:cubicBezTo>
                    <a:pt x="14263" y="13761"/>
                    <a:pt x="7869" y="7379"/>
                    <a:pt x="0" y="7379"/>
                  </a:cubicBezTo>
                  <a:close/>
                  <a:moveTo>
                    <a:pt x="2871" y="15852"/>
                  </a:moveTo>
                  <a:cubicBezTo>
                    <a:pt x="1288" y="15852"/>
                    <a:pt x="0" y="17143"/>
                    <a:pt x="0" y="18713"/>
                  </a:cubicBezTo>
                  <a:cubicBezTo>
                    <a:pt x="0" y="20298"/>
                    <a:pt x="1288" y="21574"/>
                    <a:pt x="2871" y="21574"/>
                  </a:cubicBezTo>
                  <a:cubicBezTo>
                    <a:pt x="4467" y="21574"/>
                    <a:pt x="5751" y="20298"/>
                    <a:pt x="5751" y="18713"/>
                  </a:cubicBezTo>
                  <a:cubicBezTo>
                    <a:pt x="5751" y="17143"/>
                    <a:pt x="4467" y="15852"/>
                    <a:pt x="2871" y="15852"/>
                  </a:cubicBezTo>
                  <a:close/>
                </a:path>
              </a:pathLst>
            </a:custGeom>
            <a:solidFill>
              <a:srgbClr val="FF6600"/>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solidFill>
                  <a:srgbClr val="FFFFFF"/>
                </a:solidFill>
                <a:effectLst>
                  <a:outerShdw blurRad="38100" dist="12700" dir="5400000" rotWithShape="0">
                    <a:srgbClr val="000000">
                      <a:alpha val="50000"/>
                    </a:srgbClr>
                  </a:outerShdw>
                </a:effectLst>
                <a:latin typeface="Arial" panose="020B0604020202020204" pitchFamily="34" charset="0"/>
                <a:ea typeface="微软雅黑" panose="020B0503020204020204" pitchFamily="34" charset="-122"/>
                <a:cs typeface="Gill Sans"/>
                <a:sym typeface="Arial" panose="020B0604020202020204" pitchFamily="34" charset="0"/>
              </a:endParaRPr>
            </a:p>
          </p:txBody>
        </p:sp>
      </p:grpSp>
      <p:grpSp>
        <p:nvGrpSpPr>
          <p:cNvPr id="15" name="组合 14"/>
          <p:cNvGrpSpPr/>
          <p:nvPr/>
        </p:nvGrpSpPr>
        <p:grpSpPr>
          <a:xfrm>
            <a:off x="6110865" y="2380020"/>
            <a:ext cx="889657" cy="908321"/>
            <a:chOff x="16240882" y="6330556"/>
            <a:chExt cx="2416022" cy="2416022"/>
          </a:xfrm>
        </p:grpSpPr>
        <p:sp>
          <p:nvSpPr>
            <p:cNvPr id="79" name="Shape 3347"/>
            <p:cNvSpPr/>
            <p:nvPr/>
          </p:nvSpPr>
          <p:spPr>
            <a:xfrm>
              <a:off x="16480410" y="6574187"/>
              <a:ext cx="1928760" cy="19287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0" tIns="0" rIns="0" bIns="0" anchor="ct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4" name="Shape 3366"/>
            <p:cNvSpPr/>
            <p:nvPr/>
          </p:nvSpPr>
          <p:spPr>
            <a:xfrm>
              <a:off x="16240882" y="6330556"/>
              <a:ext cx="2416022" cy="241602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chemeClr val="accent4"/>
              </a:solidFill>
              <a:miter lim="400000"/>
            </a:ln>
          </p:spPr>
          <p:txBody>
            <a:bodyPr lIns="0" tIns="0" rIns="0" bIns="0" anchor="ct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14" name="Group 3409"/>
            <p:cNvGrpSpPr/>
            <p:nvPr/>
          </p:nvGrpSpPr>
          <p:grpSpPr>
            <a:xfrm>
              <a:off x="16917671" y="6927190"/>
              <a:ext cx="1151265" cy="1113214"/>
              <a:chOff x="277699" y="0"/>
              <a:chExt cx="1151264" cy="1113212"/>
            </a:xfrm>
          </p:grpSpPr>
          <p:sp>
            <p:nvSpPr>
              <p:cNvPr id="127" name="Shape 3407"/>
              <p:cNvSpPr/>
              <p:nvPr/>
            </p:nvSpPr>
            <p:spPr>
              <a:xfrm>
                <a:off x="277699" y="762386"/>
                <a:ext cx="1151264" cy="35082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defRPr sz="2000">
                    <a:solidFill>
                      <a:srgbClr val="FFFFFF"/>
                    </a:solidFill>
                    <a:latin typeface="Roboto Regular"/>
                    <a:ea typeface="Roboto Regular"/>
                    <a:cs typeface="Roboto Regular"/>
                    <a:sym typeface="Roboto Regular"/>
                  </a:defRPr>
                </a:lvl1pPr>
              </a:lstStyle>
              <a:p>
                <a:pPr defTabSz="868489">
                  <a:defRPr sz="1800">
                    <a:solidFill>
                      <a:srgbClr val="000000"/>
                    </a:solidFill>
                  </a:defRPr>
                </a:pPr>
                <a:r>
                  <a:rPr lang="zh-CN" altLang="en-US" sz="714" dirty="0">
                    <a:solidFill>
                      <a:prstClr val="white"/>
                    </a:solidFill>
                    <a:latin typeface="Arial" panose="020B0604020202020204" pitchFamily="34" charset="0"/>
                    <a:ea typeface="微软雅黑" panose="020B0503020204020204" pitchFamily="34" charset="-122"/>
                    <a:sym typeface="Arial" panose="020B0604020202020204" pitchFamily="34" charset="0"/>
                  </a:rPr>
                  <a:t>分享传播</a:t>
                </a:r>
                <a:endParaRPr sz="714"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28" name="Shape 3408"/>
              <p:cNvSpPr/>
              <p:nvPr/>
            </p:nvSpPr>
            <p:spPr>
              <a:xfrm>
                <a:off x="324358" y="0"/>
                <a:ext cx="919823" cy="660853"/>
              </a:xfrm>
              <a:custGeom>
                <a:avLst/>
                <a:gdLst/>
                <a:ahLst/>
                <a:cxnLst>
                  <a:cxn ang="0">
                    <a:pos x="wd2" y="hd2"/>
                  </a:cxn>
                  <a:cxn ang="5400000">
                    <a:pos x="wd2" y="hd2"/>
                  </a:cxn>
                  <a:cxn ang="10800000">
                    <a:pos x="wd2" y="hd2"/>
                  </a:cxn>
                  <a:cxn ang="16200000">
                    <a:pos x="wd2" y="hd2"/>
                  </a:cxn>
                </a:cxnLst>
                <a:rect l="0" t="0" r="r" b="b"/>
                <a:pathLst>
                  <a:path w="20942" h="21600" extrusionOk="0">
                    <a:moveTo>
                      <a:pt x="10553" y="0"/>
                    </a:moveTo>
                    <a:cubicBezTo>
                      <a:pt x="9652" y="0"/>
                      <a:pt x="8808" y="510"/>
                      <a:pt x="8170" y="1424"/>
                    </a:cubicBezTo>
                    <a:cubicBezTo>
                      <a:pt x="7533" y="2339"/>
                      <a:pt x="7183" y="3552"/>
                      <a:pt x="7183" y="4845"/>
                    </a:cubicBezTo>
                    <a:cubicBezTo>
                      <a:pt x="7183" y="5893"/>
                      <a:pt x="7420" y="6881"/>
                      <a:pt x="7846" y="7708"/>
                    </a:cubicBezTo>
                    <a:lnTo>
                      <a:pt x="5259" y="12747"/>
                    </a:lnTo>
                    <a:cubicBezTo>
                      <a:pt x="4706" y="12208"/>
                      <a:pt x="4057" y="11909"/>
                      <a:pt x="3374" y="11909"/>
                    </a:cubicBezTo>
                    <a:cubicBezTo>
                      <a:pt x="2473" y="11909"/>
                      <a:pt x="1624" y="12418"/>
                      <a:pt x="986" y="13334"/>
                    </a:cubicBezTo>
                    <a:cubicBezTo>
                      <a:pt x="-329" y="15221"/>
                      <a:pt x="-329" y="18295"/>
                      <a:pt x="986" y="20183"/>
                    </a:cubicBezTo>
                    <a:cubicBezTo>
                      <a:pt x="1624" y="21098"/>
                      <a:pt x="2473" y="21600"/>
                      <a:pt x="3374" y="21600"/>
                    </a:cubicBezTo>
                    <a:cubicBezTo>
                      <a:pt x="4275" y="21600"/>
                      <a:pt x="5120" y="21098"/>
                      <a:pt x="5757" y="20183"/>
                    </a:cubicBezTo>
                    <a:cubicBezTo>
                      <a:pt x="6927" y="18504"/>
                      <a:pt x="7052" y="15893"/>
                      <a:pt x="6141" y="14006"/>
                    </a:cubicBezTo>
                    <a:lnTo>
                      <a:pt x="8749" y="8925"/>
                    </a:lnTo>
                    <a:cubicBezTo>
                      <a:pt x="9284" y="9415"/>
                      <a:pt x="9903" y="9691"/>
                      <a:pt x="10553" y="9691"/>
                    </a:cubicBezTo>
                    <a:cubicBezTo>
                      <a:pt x="11177" y="9691"/>
                      <a:pt x="11768" y="9427"/>
                      <a:pt x="12288" y="8975"/>
                    </a:cubicBezTo>
                    <a:lnTo>
                      <a:pt x="14841" y="13942"/>
                    </a:lnTo>
                    <a:cubicBezTo>
                      <a:pt x="13895" y="15833"/>
                      <a:pt x="14002" y="18484"/>
                      <a:pt x="15185" y="20183"/>
                    </a:cubicBezTo>
                    <a:cubicBezTo>
                      <a:pt x="15822" y="21098"/>
                      <a:pt x="16672" y="21600"/>
                      <a:pt x="17573" y="21600"/>
                    </a:cubicBezTo>
                    <a:cubicBezTo>
                      <a:pt x="18474" y="21600"/>
                      <a:pt x="19319" y="21098"/>
                      <a:pt x="19956" y="20183"/>
                    </a:cubicBezTo>
                    <a:cubicBezTo>
                      <a:pt x="21271" y="18295"/>
                      <a:pt x="21271" y="15221"/>
                      <a:pt x="19956" y="13334"/>
                    </a:cubicBezTo>
                    <a:cubicBezTo>
                      <a:pt x="19319" y="12418"/>
                      <a:pt x="18474" y="11909"/>
                      <a:pt x="17573" y="11909"/>
                    </a:cubicBezTo>
                    <a:cubicBezTo>
                      <a:pt x="16911" y="11909"/>
                      <a:pt x="16280" y="12189"/>
                      <a:pt x="15738" y="12697"/>
                    </a:cubicBezTo>
                    <a:lnTo>
                      <a:pt x="13211" y="7801"/>
                    </a:lnTo>
                    <a:cubicBezTo>
                      <a:pt x="13669" y="6956"/>
                      <a:pt x="13929" y="5934"/>
                      <a:pt x="13929" y="4845"/>
                    </a:cubicBezTo>
                    <a:cubicBezTo>
                      <a:pt x="13929" y="3552"/>
                      <a:pt x="13578" y="2339"/>
                      <a:pt x="12941" y="1424"/>
                    </a:cubicBezTo>
                    <a:cubicBezTo>
                      <a:pt x="12304" y="510"/>
                      <a:pt x="11454" y="0"/>
                      <a:pt x="10553" y="0"/>
                    </a:cubicBezTo>
                    <a:close/>
                    <a:moveTo>
                      <a:pt x="10553" y="1768"/>
                    </a:moveTo>
                    <a:cubicBezTo>
                      <a:pt x="11125" y="1768"/>
                      <a:pt x="11664" y="2089"/>
                      <a:pt x="12069" y="2670"/>
                    </a:cubicBezTo>
                    <a:cubicBezTo>
                      <a:pt x="12474" y="3251"/>
                      <a:pt x="12697" y="4024"/>
                      <a:pt x="12697" y="4845"/>
                    </a:cubicBezTo>
                    <a:cubicBezTo>
                      <a:pt x="12697" y="5667"/>
                      <a:pt x="12474" y="6440"/>
                      <a:pt x="12069" y="7021"/>
                    </a:cubicBezTo>
                    <a:cubicBezTo>
                      <a:pt x="11664" y="7602"/>
                      <a:pt x="11125" y="7923"/>
                      <a:pt x="10553" y="7923"/>
                    </a:cubicBezTo>
                    <a:cubicBezTo>
                      <a:pt x="9981" y="7923"/>
                      <a:pt x="9442" y="7602"/>
                      <a:pt x="9038" y="7021"/>
                    </a:cubicBezTo>
                    <a:cubicBezTo>
                      <a:pt x="8633" y="6440"/>
                      <a:pt x="8410" y="5667"/>
                      <a:pt x="8410" y="4845"/>
                    </a:cubicBezTo>
                    <a:cubicBezTo>
                      <a:pt x="8410" y="4024"/>
                      <a:pt x="8633" y="3251"/>
                      <a:pt x="9038" y="2670"/>
                    </a:cubicBezTo>
                    <a:cubicBezTo>
                      <a:pt x="9442" y="2089"/>
                      <a:pt x="9981" y="1768"/>
                      <a:pt x="10553" y="1768"/>
                    </a:cubicBezTo>
                    <a:close/>
                    <a:moveTo>
                      <a:pt x="3374" y="13677"/>
                    </a:moveTo>
                    <a:cubicBezTo>
                      <a:pt x="3947" y="13677"/>
                      <a:pt x="4485" y="13998"/>
                      <a:pt x="4890" y="14579"/>
                    </a:cubicBezTo>
                    <a:cubicBezTo>
                      <a:pt x="5725" y="15778"/>
                      <a:pt x="5725" y="17731"/>
                      <a:pt x="4890" y="18930"/>
                    </a:cubicBezTo>
                    <a:cubicBezTo>
                      <a:pt x="4485" y="19511"/>
                      <a:pt x="3947" y="19832"/>
                      <a:pt x="3374" y="19832"/>
                    </a:cubicBezTo>
                    <a:cubicBezTo>
                      <a:pt x="2802" y="19832"/>
                      <a:pt x="2263" y="19511"/>
                      <a:pt x="1859" y="18930"/>
                    </a:cubicBezTo>
                    <a:cubicBezTo>
                      <a:pt x="1023" y="17731"/>
                      <a:pt x="1023" y="15778"/>
                      <a:pt x="1859" y="14579"/>
                    </a:cubicBezTo>
                    <a:cubicBezTo>
                      <a:pt x="2263" y="13998"/>
                      <a:pt x="2802" y="13677"/>
                      <a:pt x="3374" y="13677"/>
                    </a:cubicBezTo>
                    <a:close/>
                    <a:moveTo>
                      <a:pt x="17573" y="13677"/>
                    </a:moveTo>
                    <a:cubicBezTo>
                      <a:pt x="18145" y="13677"/>
                      <a:pt x="18684" y="13998"/>
                      <a:pt x="19089" y="14579"/>
                    </a:cubicBezTo>
                    <a:cubicBezTo>
                      <a:pt x="19924" y="15778"/>
                      <a:pt x="19924" y="17731"/>
                      <a:pt x="19089" y="18930"/>
                    </a:cubicBezTo>
                    <a:cubicBezTo>
                      <a:pt x="18684" y="19511"/>
                      <a:pt x="18145" y="19832"/>
                      <a:pt x="17573" y="19832"/>
                    </a:cubicBezTo>
                    <a:cubicBezTo>
                      <a:pt x="17000" y="19832"/>
                      <a:pt x="16462" y="19511"/>
                      <a:pt x="16057" y="18930"/>
                    </a:cubicBezTo>
                    <a:cubicBezTo>
                      <a:pt x="15222" y="17731"/>
                      <a:pt x="15222" y="15778"/>
                      <a:pt x="16057" y="14579"/>
                    </a:cubicBezTo>
                    <a:cubicBezTo>
                      <a:pt x="16462" y="13998"/>
                      <a:pt x="17000" y="13677"/>
                      <a:pt x="17573" y="13677"/>
                    </a:cubicBezTo>
                    <a:close/>
                  </a:path>
                </a:pathLst>
              </a:custGeom>
              <a:solidFill>
                <a:srgbClr val="FFFFFF"/>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solidFill>
                    <a:srgbClr val="FFFFFF"/>
                  </a:solidFill>
                  <a:effectLst>
                    <a:outerShdw blurRad="38100" dist="12700" dir="5400000" rotWithShape="0">
                      <a:srgbClr val="000000">
                        <a:alpha val="50000"/>
                      </a:srgbClr>
                    </a:outerShdw>
                  </a:effectLst>
                  <a:latin typeface="Arial" panose="020B0604020202020204" pitchFamily="34" charset="0"/>
                  <a:ea typeface="微软雅黑" panose="020B0503020204020204" pitchFamily="34" charset="-122"/>
                  <a:cs typeface="Gill Sans"/>
                  <a:sym typeface="Arial" panose="020B0604020202020204" pitchFamily="34" charset="0"/>
                </a:endParaRPr>
              </a:p>
            </p:txBody>
          </p:sp>
        </p:grpSp>
      </p:grpSp>
      <p:grpSp>
        <p:nvGrpSpPr>
          <p:cNvPr id="16" name="组合 15"/>
          <p:cNvGrpSpPr/>
          <p:nvPr/>
        </p:nvGrpSpPr>
        <p:grpSpPr>
          <a:xfrm>
            <a:off x="7404364" y="2222605"/>
            <a:ext cx="1198017" cy="1223150"/>
            <a:chOff x="19753613" y="5911853"/>
            <a:chExt cx="3253428" cy="3253428"/>
          </a:xfrm>
        </p:grpSpPr>
        <p:sp>
          <p:nvSpPr>
            <p:cNvPr id="83" name="Shape 3351"/>
            <p:cNvSpPr/>
            <p:nvPr/>
          </p:nvSpPr>
          <p:spPr>
            <a:xfrm>
              <a:off x="20159616" y="6317856"/>
              <a:ext cx="2441423" cy="244142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a:miter lim="400000"/>
            </a:ln>
          </p:spPr>
          <p:txBody>
            <a:bodyPr lIns="0" tIns="0" rIns="0" bIns="0" anchor="ct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Shape 3367"/>
            <p:cNvSpPr/>
            <p:nvPr/>
          </p:nvSpPr>
          <p:spPr>
            <a:xfrm>
              <a:off x="19753613" y="5911853"/>
              <a:ext cx="3253428" cy="32534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chemeClr val="accent5"/>
              </a:solidFill>
              <a:miter lim="400000"/>
            </a:ln>
          </p:spPr>
          <p:txBody>
            <a:bodyPr lIns="0" tIns="0" rIns="0" bIns="0" anchor="ct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15" name="Group 3412"/>
            <p:cNvGrpSpPr/>
            <p:nvPr/>
          </p:nvGrpSpPr>
          <p:grpSpPr>
            <a:xfrm>
              <a:off x="20793873" y="6681931"/>
              <a:ext cx="1019785" cy="1654790"/>
              <a:chOff x="256464" y="0"/>
              <a:chExt cx="1019784" cy="1654788"/>
            </a:xfrm>
          </p:grpSpPr>
          <p:sp>
            <p:nvSpPr>
              <p:cNvPr id="125" name="Shape 3410"/>
              <p:cNvSpPr/>
              <p:nvPr/>
            </p:nvSpPr>
            <p:spPr>
              <a:xfrm>
                <a:off x="256464" y="1112435"/>
                <a:ext cx="1019784" cy="54235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defRPr sz="2000">
                    <a:solidFill>
                      <a:srgbClr val="FFFFFF"/>
                    </a:solidFill>
                    <a:latin typeface="Roboto Bold"/>
                    <a:ea typeface="Roboto Bold"/>
                    <a:cs typeface="Roboto Bold"/>
                    <a:sym typeface="Roboto Bold"/>
                  </a:defRPr>
                </a:lvl1pPr>
              </a:lstStyle>
              <a:p>
                <a:pPr defTabSz="868489">
                  <a:defRPr sz="1800">
                    <a:solidFill>
                      <a:srgbClr val="000000"/>
                    </a:solidFill>
                  </a:defRPr>
                </a:pPr>
                <a:r>
                  <a:rPr lang="zh-CN" altLang="en-US" sz="1104" b="1" dirty="0">
                    <a:solidFill>
                      <a:prstClr val="white"/>
                    </a:solidFill>
                    <a:latin typeface="Arial" panose="020B0604020202020204" pitchFamily="34" charset="0"/>
                    <a:ea typeface="微软雅黑" panose="020B0503020204020204" pitchFamily="34" charset="-122"/>
                    <a:sym typeface="Arial" panose="020B0604020202020204" pitchFamily="34" charset="0"/>
                  </a:rPr>
                  <a:t>成 功</a:t>
                </a:r>
                <a:endParaRPr sz="1104" b="1"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26" name="Shape 3411"/>
              <p:cNvSpPr/>
              <p:nvPr/>
            </p:nvSpPr>
            <p:spPr>
              <a:xfrm>
                <a:off x="257187" y="0"/>
                <a:ext cx="1019061" cy="1019019"/>
              </a:xfrm>
              <a:custGeom>
                <a:avLst/>
                <a:gdLst/>
                <a:ahLst/>
                <a:cxnLst>
                  <a:cxn ang="0">
                    <a:pos x="wd2" y="hd2"/>
                  </a:cxn>
                  <a:cxn ang="5400000">
                    <a:pos x="wd2" y="hd2"/>
                  </a:cxn>
                  <a:cxn ang="10800000">
                    <a:pos x="wd2" y="hd2"/>
                  </a:cxn>
                  <a:cxn ang="16200000">
                    <a:pos x="wd2" y="hd2"/>
                  </a:cxn>
                </a:cxnLst>
                <a:rect l="0" t="0" r="r" b="b"/>
                <a:pathLst>
                  <a:path w="21258" h="21258" extrusionOk="0">
                    <a:moveTo>
                      <a:pt x="5765" y="18592"/>
                    </a:moveTo>
                    <a:cubicBezTo>
                      <a:pt x="5942" y="18679"/>
                      <a:pt x="6029" y="18769"/>
                      <a:pt x="6206" y="18856"/>
                    </a:cubicBezTo>
                    <a:cubicBezTo>
                      <a:pt x="6029" y="19033"/>
                      <a:pt x="5852" y="19301"/>
                      <a:pt x="5674" y="19477"/>
                    </a:cubicBezTo>
                    <a:cubicBezTo>
                      <a:pt x="3639" y="21514"/>
                      <a:pt x="12" y="21246"/>
                      <a:pt x="12" y="21246"/>
                    </a:cubicBezTo>
                    <a:cubicBezTo>
                      <a:pt x="12" y="21246"/>
                      <a:pt x="-256" y="17619"/>
                      <a:pt x="1779" y="15583"/>
                    </a:cubicBezTo>
                    <a:cubicBezTo>
                      <a:pt x="1957" y="15406"/>
                      <a:pt x="2225" y="15229"/>
                      <a:pt x="2402" y="15051"/>
                    </a:cubicBezTo>
                    <a:cubicBezTo>
                      <a:pt x="2489" y="15229"/>
                      <a:pt x="2575" y="15316"/>
                      <a:pt x="2666" y="15493"/>
                    </a:cubicBezTo>
                    <a:cubicBezTo>
                      <a:pt x="1339" y="17173"/>
                      <a:pt x="1516" y="19742"/>
                      <a:pt x="1516" y="19742"/>
                    </a:cubicBezTo>
                    <a:cubicBezTo>
                      <a:pt x="1516" y="19742"/>
                      <a:pt x="4084" y="19919"/>
                      <a:pt x="5765" y="18592"/>
                    </a:cubicBezTo>
                    <a:cubicBezTo>
                      <a:pt x="5765" y="18592"/>
                      <a:pt x="5765" y="18592"/>
                      <a:pt x="5765" y="18592"/>
                    </a:cubicBezTo>
                    <a:close/>
                    <a:moveTo>
                      <a:pt x="15059" y="7967"/>
                    </a:moveTo>
                    <a:cubicBezTo>
                      <a:pt x="14086" y="7967"/>
                      <a:pt x="13291" y="7171"/>
                      <a:pt x="13291" y="6199"/>
                    </a:cubicBezTo>
                    <a:cubicBezTo>
                      <a:pt x="13291" y="5222"/>
                      <a:pt x="14086" y="4426"/>
                      <a:pt x="15059" y="4426"/>
                    </a:cubicBezTo>
                    <a:cubicBezTo>
                      <a:pt x="16036" y="4426"/>
                      <a:pt x="16831" y="5222"/>
                      <a:pt x="16831" y="6199"/>
                    </a:cubicBezTo>
                    <a:cubicBezTo>
                      <a:pt x="16831" y="7171"/>
                      <a:pt x="16036" y="7967"/>
                      <a:pt x="15059" y="7967"/>
                    </a:cubicBezTo>
                    <a:cubicBezTo>
                      <a:pt x="15059" y="7967"/>
                      <a:pt x="15059" y="7967"/>
                      <a:pt x="15059" y="7967"/>
                    </a:cubicBezTo>
                    <a:close/>
                    <a:moveTo>
                      <a:pt x="21258" y="1"/>
                    </a:moveTo>
                    <a:cubicBezTo>
                      <a:pt x="21258" y="1"/>
                      <a:pt x="18068" y="-86"/>
                      <a:pt x="14882" y="1505"/>
                    </a:cubicBezTo>
                    <a:cubicBezTo>
                      <a:pt x="13909" y="1950"/>
                      <a:pt x="12846" y="2659"/>
                      <a:pt x="11960" y="3541"/>
                    </a:cubicBezTo>
                    <a:cubicBezTo>
                      <a:pt x="10529" y="4976"/>
                      <a:pt x="8307" y="7608"/>
                      <a:pt x="6556" y="9739"/>
                    </a:cubicBezTo>
                    <a:lnTo>
                      <a:pt x="2666" y="9739"/>
                    </a:lnTo>
                    <a:lnTo>
                      <a:pt x="894" y="12393"/>
                    </a:lnTo>
                    <a:lnTo>
                      <a:pt x="3898" y="13205"/>
                    </a:lnTo>
                    <a:cubicBezTo>
                      <a:pt x="3907" y="13314"/>
                      <a:pt x="3937" y="13465"/>
                      <a:pt x="4019" y="13671"/>
                    </a:cubicBezTo>
                    <a:lnTo>
                      <a:pt x="3552" y="14697"/>
                    </a:lnTo>
                    <a:cubicBezTo>
                      <a:pt x="3552" y="14697"/>
                      <a:pt x="3375" y="15051"/>
                      <a:pt x="4702" y="16465"/>
                    </a:cubicBezTo>
                    <a:cubicBezTo>
                      <a:pt x="6119" y="17883"/>
                      <a:pt x="6561" y="17706"/>
                      <a:pt x="6561" y="17706"/>
                    </a:cubicBezTo>
                    <a:lnTo>
                      <a:pt x="7663" y="17204"/>
                    </a:lnTo>
                    <a:cubicBezTo>
                      <a:pt x="7827" y="17256"/>
                      <a:pt x="7948" y="17274"/>
                      <a:pt x="8030" y="17274"/>
                    </a:cubicBezTo>
                    <a:lnTo>
                      <a:pt x="8864" y="20360"/>
                    </a:lnTo>
                    <a:lnTo>
                      <a:pt x="11519" y="18592"/>
                    </a:lnTo>
                    <a:lnTo>
                      <a:pt x="11519" y="14580"/>
                    </a:lnTo>
                    <a:cubicBezTo>
                      <a:pt x="13663" y="12847"/>
                      <a:pt x="16295" y="10669"/>
                      <a:pt x="17718" y="9294"/>
                    </a:cubicBezTo>
                    <a:cubicBezTo>
                      <a:pt x="18603" y="8412"/>
                      <a:pt x="19308" y="7349"/>
                      <a:pt x="19840" y="6376"/>
                    </a:cubicBezTo>
                    <a:cubicBezTo>
                      <a:pt x="21344" y="3186"/>
                      <a:pt x="21258" y="1"/>
                      <a:pt x="21258" y="1"/>
                    </a:cubicBezTo>
                    <a:cubicBezTo>
                      <a:pt x="21258" y="1"/>
                      <a:pt x="21258" y="1"/>
                      <a:pt x="21258" y="1"/>
                    </a:cubicBezTo>
                    <a:close/>
                  </a:path>
                </a:pathLst>
              </a:custGeom>
              <a:solidFill>
                <a:srgbClr val="FFFFFF"/>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solidFill>
                    <a:srgbClr val="FFFFFF"/>
                  </a:solidFill>
                  <a:effectLst>
                    <a:outerShdw blurRad="38100" dist="12700" dir="5400000" rotWithShape="0">
                      <a:srgbClr val="000000">
                        <a:alpha val="50000"/>
                      </a:srgbClr>
                    </a:outerShdw>
                  </a:effectLst>
                  <a:latin typeface="Arial" panose="020B0604020202020204" pitchFamily="34" charset="0"/>
                  <a:ea typeface="微软雅黑" panose="020B0503020204020204" pitchFamily="34" charset="-122"/>
                  <a:cs typeface="Gill Sans"/>
                  <a:sym typeface="Arial" panose="020B0604020202020204" pitchFamily="34" charset="0"/>
                </a:endParaRPr>
              </a:p>
            </p:txBody>
          </p:sp>
        </p:grpSp>
      </p:grpSp>
      <p:grpSp>
        <p:nvGrpSpPr>
          <p:cNvPr id="3" name="组合 2"/>
          <p:cNvGrpSpPr/>
          <p:nvPr/>
        </p:nvGrpSpPr>
        <p:grpSpPr>
          <a:xfrm>
            <a:off x="1050264" y="2222605"/>
            <a:ext cx="1198017" cy="1223150"/>
            <a:chOff x="2497922" y="5911853"/>
            <a:chExt cx="3253429" cy="3253428"/>
          </a:xfrm>
        </p:grpSpPr>
        <p:sp>
          <p:nvSpPr>
            <p:cNvPr id="91" name="Shape 3363"/>
            <p:cNvSpPr/>
            <p:nvPr/>
          </p:nvSpPr>
          <p:spPr>
            <a:xfrm>
              <a:off x="2497922" y="5911853"/>
              <a:ext cx="3253429" cy="32534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B0F0"/>
            </a:solidFill>
            <a:ln w="88900">
              <a:solidFill>
                <a:srgbClr val="66FFFF"/>
              </a:solidFill>
              <a:miter lim="400000"/>
            </a:ln>
          </p:spPr>
          <p:txBody>
            <a:bodyPr lIns="0" tIns="0" rIns="0" bIns="0" anchor="ct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16" name="Group 3415"/>
            <p:cNvGrpSpPr/>
            <p:nvPr/>
          </p:nvGrpSpPr>
          <p:grpSpPr>
            <a:xfrm>
              <a:off x="3105215" y="6687577"/>
              <a:ext cx="2114538" cy="1716739"/>
              <a:chOff x="88647" y="0"/>
              <a:chExt cx="2114537" cy="1716738"/>
            </a:xfrm>
          </p:grpSpPr>
          <p:sp>
            <p:nvSpPr>
              <p:cNvPr id="123" name="Shape 3413"/>
              <p:cNvSpPr/>
              <p:nvPr/>
            </p:nvSpPr>
            <p:spPr>
              <a:xfrm>
                <a:off x="88647" y="1078536"/>
                <a:ext cx="2114537" cy="6382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defRPr sz="2500">
                    <a:solidFill>
                      <a:srgbClr val="FFFFFF"/>
                    </a:solidFill>
                    <a:latin typeface="Roboto Bold"/>
                    <a:ea typeface="Roboto Bold"/>
                    <a:cs typeface="Roboto Bold"/>
                    <a:sym typeface="Roboto Bold"/>
                  </a:defRPr>
                </a:lvl1pPr>
              </a:lstStyle>
              <a:p>
                <a:pPr defTabSz="868489">
                  <a:defRPr sz="1800">
                    <a:solidFill>
                      <a:srgbClr val="000000"/>
                    </a:solidFill>
                  </a:defRPr>
                </a:pPr>
                <a:r>
                  <a:rPr lang="zh-CN" altLang="en-US" sz="1299" b="1" dirty="0">
                    <a:solidFill>
                      <a:prstClr val="white"/>
                    </a:solidFill>
                    <a:latin typeface="Arial" panose="020B0604020202020204" pitchFamily="34" charset="0"/>
                    <a:ea typeface="微软雅黑" panose="020B0503020204020204" pitchFamily="34" charset="-122"/>
                    <a:sym typeface="Arial" panose="020B0604020202020204" pitchFamily="34" charset="0"/>
                  </a:rPr>
                  <a:t>社交媒体</a:t>
                </a:r>
                <a:endParaRPr sz="1299" b="1"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24" name="Shape 3414"/>
              <p:cNvSpPr/>
              <p:nvPr/>
            </p:nvSpPr>
            <p:spPr>
              <a:xfrm>
                <a:off x="473927" y="0"/>
                <a:ext cx="1166682" cy="1000795"/>
              </a:xfrm>
              <a:custGeom>
                <a:avLst/>
                <a:gdLst/>
                <a:ahLst/>
                <a:cxnLst>
                  <a:cxn ang="0">
                    <a:pos x="wd2" y="hd2"/>
                  </a:cxn>
                  <a:cxn ang="5400000">
                    <a:pos x="wd2" y="hd2"/>
                  </a:cxn>
                  <a:cxn ang="10800000">
                    <a:pos x="wd2" y="hd2"/>
                  </a:cxn>
                  <a:cxn ang="16200000">
                    <a:pos x="wd2" y="hd2"/>
                  </a:cxn>
                </a:cxnLst>
                <a:rect l="0" t="0" r="r" b="b"/>
                <a:pathLst>
                  <a:path w="21600" h="21540" extrusionOk="0">
                    <a:moveTo>
                      <a:pt x="18514" y="15637"/>
                    </a:moveTo>
                    <a:cubicBezTo>
                      <a:pt x="15372" y="12845"/>
                      <a:pt x="12286" y="11252"/>
                      <a:pt x="9257" y="10859"/>
                    </a:cubicBezTo>
                    <a:lnTo>
                      <a:pt x="9257" y="7076"/>
                    </a:lnTo>
                    <a:cubicBezTo>
                      <a:pt x="12262" y="6693"/>
                      <a:pt x="15348" y="5091"/>
                      <a:pt x="18514" y="2270"/>
                    </a:cubicBezTo>
                    <a:cubicBezTo>
                      <a:pt x="18514" y="2270"/>
                      <a:pt x="18514" y="15637"/>
                      <a:pt x="18514" y="15637"/>
                    </a:cubicBezTo>
                    <a:close/>
                    <a:moveTo>
                      <a:pt x="21147" y="7700"/>
                    </a:moveTo>
                    <a:cubicBezTo>
                      <a:pt x="20846" y="7350"/>
                      <a:pt x="20483" y="7174"/>
                      <a:pt x="20057" y="7174"/>
                    </a:cubicBezTo>
                    <a:lnTo>
                      <a:pt x="20057" y="1794"/>
                    </a:lnTo>
                    <a:cubicBezTo>
                      <a:pt x="20057" y="1307"/>
                      <a:pt x="19905" y="888"/>
                      <a:pt x="19599" y="532"/>
                    </a:cubicBezTo>
                    <a:cubicBezTo>
                      <a:pt x="19294" y="177"/>
                      <a:pt x="18931" y="0"/>
                      <a:pt x="18514" y="0"/>
                    </a:cubicBezTo>
                    <a:cubicBezTo>
                      <a:pt x="14809" y="3588"/>
                      <a:pt x="11209" y="5380"/>
                      <a:pt x="7714" y="5380"/>
                    </a:cubicBezTo>
                    <a:lnTo>
                      <a:pt x="1929" y="5380"/>
                    </a:lnTo>
                    <a:cubicBezTo>
                      <a:pt x="1399" y="5380"/>
                      <a:pt x="944" y="5601"/>
                      <a:pt x="567" y="6039"/>
                    </a:cubicBezTo>
                    <a:cubicBezTo>
                      <a:pt x="189" y="6479"/>
                      <a:pt x="0" y="7006"/>
                      <a:pt x="0" y="7623"/>
                    </a:cubicBezTo>
                    <a:lnTo>
                      <a:pt x="0" y="10313"/>
                    </a:lnTo>
                    <a:cubicBezTo>
                      <a:pt x="0" y="10930"/>
                      <a:pt x="189" y="11458"/>
                      <a:pt x="567" y="11896"/>
                    </a:cubicBezTo>
                    <a:cubicBezTo>
                      <a:pt x="944" y="12335"/>
                      <a:pt x="1398" y="12556"/>
                      <a:pt x="1928" y="12556"/>
                    </a:cubicBezTo>
                    <a:lnTo>
                      <a:pt x="3399" y="12556"/>
                    </a:lnTo>
                    <a:cubicBezTo>
                      <a:pt x="3262" y="13060"/>
                      <a:pt x="3174" y="13576"/>
                      <a:pt x="3134" y="14103"/>
                    </a:cubicBezTo>
                    <a:cubicBezTo>
                      <a:pt x="3094" y="14631"/>
                      <a:pt x="3080" y="15091"/>
                      <a:pt x="3092" y="15484"/>
                    </a:cubicBezTo>
                    <a:cubicBezTo>
                      <a:pt x="3104" y="15876"/>
                      <a:pt x="3164" y="16348"/>
                      <a:pt x="3273" y="16899"/>
                    </a:cubicBezTo>
                    <a:cubicBezTo>
                      <a:pt x="3381" y="17450"/>
                      <a:pt x="3473" y="17865"/>
                      <a:pt x="3550" y="18146"/>
                    </a:cubicBezTo>
                    <a:cubicBezTo>
                      <a:pt x="3626" y="18427"/>
                      <a:pt x="3754" y="18867"/>
                      <a:pt x="3936" y="19470"/>
                    </a:cubicBezTo>
                    <a:cubicBezTo>
                      <a:pt x="4116" y="20072"/>
                      <a:pt x="4235" y="20481"/>
                      <a:pt x="4291" y="20696"/>
                    </a:cubicBezTo>
                    <a:cubicBezTo>
                      <a:pt x="4660" y="21089"/>
                      <a:pt x="5191" y="21348"/>
                      <a:pt x="5882" y="21474"/>
                    </a:cubicBezTo>
                    <a:cubicBezTo>
                      <a:pt x="6573" y="21600"/>
                      <a:pt x="7250" y="21546"/>
                      <a:pt x="7913" y="21313"/>
                    </a:cubicBezTo>
                    <a:cubicBezTo>
                      <a:pt x="8576" y="21079"/>
                      <a:pt x="9024" y="20691"/>
                      <a:pt x="9257" y="20150"/>
                    </a:cubicBezTo>
                    <a:cubicBezTo>
                      <a:pt x="8952" y="19869"/>
                      <a:pt x="8705" y="19633"/>
                      <a:pt x="8516" y="19442"/>
                    </a:cubicBezTo>
                    <a:cubicBezTo>
                      <a:pt x="8327" y="19250"/>
                      <a:pt x="8134" y="19017"/>
                      <a:pt x="7937" y="18741"/>
                    </a:cubicBezTo>
                    <a:cubicBezTo>
                      <a:pt x="7740" y="18466"/>
                      <a:pt x="7606" y="18209"/>
                      <a:pt x="7533" y="17971"/>
                    </a:cubicBezTo>
                    <a:cubicBezTo>
                      <a:pt x="7461" y="17733"/>
                      <a:pt x="7437" y="17462"/>
                      <a:pt x="7461" y="17158"/>
                    </a:cubicBezTo>
                    <a:cubicBezTo>
                      <a:pt x="7485" y="16854"/>
                      <a:pt x="7578" y="16549"/>
                      <a:pt x="7738" y="16240"/>
                    </a:cubicBezTo>
                    <a:cubicBezTo>
                      <a:pt x="7433" y="15876"/>
                      <a:pt x="7272" y="15443"/>
                      <a:pt x="7257" y="14944"/>
                    </a:cubicBezTo>
                    <a:cubicBezTo>
                      <a:pt x="7241" y="14444"/>
                      <a:pt x="7365" y="13975"/>
                      <a:pt x="7630" y="13536"/>
                    </a:cubicBezTo>
                    <a:cubicBezTo>
                      <a:pt x="7895" y="13097"/>
                      <a:pt x="8260" y="12789"/>
                      <a:pt x="8726" y="12611"/>
                    </a:cubicBezTo>
                    <a:cubicBezTo>
                      <a:pt x="11901" y="12919"/>
                      <a:pt x="15163" y="14694"/>
                      <a:pt x="18514" y="17936"/>
                    </a:cubicBezTo>
                    <a:cubicBezTo>
                      <a:pt x="18931" y="17936"/>
                      <a:pt x="19294" y="17758"/>
                      <a:pt x="19599" y="17403"/>
                    </a:cubicBezTo>
                    <a:cubicBezTo>
                      <a:pt x="19905" y="17048"/>
                      <a:pt x="20057" y="16627"/>
                      <a:pt x="20057" y="16142"/>
                    </a:cubicBezTo>
                    <a:lnTo>
                      <a:pt x="20057" y="10762"/>
                    </a:lnTo>
                    <a:cubicBezTo>
                      <a:pt x="20483" y="10762"/>
                      <a:pt x="20846" y="10586"/>
                      <a:pt x="21147" y="10236"/>
                    </a:cubicBezTo>
                    <a:cubicBezTo>
                      <a:pt x="21449" y="9886"/>
                      <a:pt x="21600" y="9464"/>
                      <a:pt x="21600" y="8968"/>
                    </a:cubicBezTo>
                    <a:cubicBezTo>
                      <a:pt x="21600" y="8472"/>
                      <a:pt x="21449" y="8050"/>
                      <a:pt x="21147" y="7700"/>
                    </a:cubicBezTo>
                    <a:cubicBezTo>
                      <a:pt x="21147" y="7700"/>
                      <a:pt x="21147" y="7700"/>
                      <a:pt x="21147" y="7700"/>
                    </a:cubicBezTo>
                    <a:close/>
                  </a:path>
                </a:pathLst>
              </a:custGeom>
              <a:solidFill>
                <a:schemeClr val="bg1"/>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solidFill>
                    <a:srgbClr val="FFFFFF"/>
                  </a:solidFill>
                  <a:effectLst>
                    <a:outerShdw blurRad="38100" dist="12700" dir="5400000" rotWithShape="0">
                      <a:srgbClr val="000000">
                        <a:alpha val="50000"/>
                      </a:srgbClr>
                    </a:outerShdw>
                  </a:effectLst>
                  <a:latin typeface="Arial" panose="020B0604020202020204" pitchFamily="34" charset="0"/>
                  <a:ea typeface="微软雅黑" panose="020B0503020204020204" pitchFamily="34" charset="-122"/>
                  <a:cs typeface="Gill Sans"/>
                  <a:sym typeface="Arial" panose="020B0604020202020204" pitchFamily="34" charset="0"/>
                </a:endParaRPr>
              </a:p>
            </p:txBody>
          </p:sp>
        </p:grpSp>
      </p:grpSp>
      <p:grpSp>
        <p:nvGrpSpPr>
          <p:cNvPr id="4" name="组合 3"/>
          <p:cNvGrpSpPr/>
          <p:nvPr/>
        </p:nvGrpSpPr>
        <p:grpSpPr>
          <a:xfrm>
            <a:off x="2654342" y="2380019"/>
            <a:ext cx="889657" cy="908322"/>
            <a:chOff x="6854080" y="6330555"/>
            <a:chExt cx="2416023" cy="2416023"/>
          </a:xfrm>
        </p:grpSpPr>
        <p:sp>
          <p:nvSpPr>
            <p:cNvPr id="82" name="Shape 3350"/>
            <p:cNvSpPr/>
            <p:nvPr/>
          </p:nvSpPr>
          <p:spPr>
            <a:xfrm>
              <a:off x="7115667" y="6574187"/>
              <a:ext cx="1928760" cy="19287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B050"/>
            </a:solidFill>
            <a:ln w="12700">
              <a:miter lim="400000"/>
            </a:ln>
          </p:spPr>
          <p:txBody>
            <a:bodyPr lIns="0" tIns="0" rIns="0" bIns="0" anchor="ctr"/>
            <a:lstStyle/>
            <a:p>
              <a:pPr defTabSz="868489"/>
              <a:endParaRPr sz="1104">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Shape 3361"/>
            <p:cNvSpPr/>
            <p:nvPr/>
          </p:nvSpPr>
          <p:spPr>
            <a:xfrm>
              <a:off x="6854080" y="6330555"/>
              <a:ext cx="2416023" cy="24160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rgbClr val="00B050"/>
              </a:solidFill>
              <a:miter lim="400000"/>
            </a:ln>
          </p:spPr>
          <p:txBody>
            <a:bodyPr lIns="0" tIns="0" rIns="0" bIns="0" anchor="ctr"/>
            <a:lstStyle/>
            <a:p>
              <a:pPr defTabSz="868489"/>
              <a:endParaRPr sz="1104">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9" name="Shape 3395"/>
            <p:cNvSpPr/>
            <p:nvPr/>
          </p:nvSpPr>
          <p:spPr>
            <a:xfrm>
              <a:off x="7572250" y="7748734"/>
              <a:ext cx="1125769" cy="47856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defRPr sz="2000">
                  <a:solidFill>
                    <a:srgbClr val="FFFFFF"/>
                  </a:solidFill>
                  <a:latin typeface="Roboto Regular"/>
                  <a:ea typeface="Roboto Regular"/>
                  <a:cs typeface="Roboto Regular"/>
                  <a:sym typeface="Roboto Regular"/>
                </a:defRPr>
              </a:lvl1pPr>
            </a:lstStyle>
            <a:p>
              <a:pPr defTabSz="868489">
                <a:defRPr sz="1800">
                  <a:solidFill>
                    <a:srgbClr val="000000"/>
                  </a:solidFill>
                </a:defRPr>
              </a:pPr>
              <a:r>
                <a:rPr lang="zh-CN" altLang="en-US" sz="974" b="1" dirty="0">
                  <a:solidFill>
                    <a:prstClr val="white"/>
                  </a:solidFill>
                  <a:latin typeface="Arial" panose="020B0604020202020204" pitchFamily="34" charset="0"/>
                  <a:ea typeface="微软雅黑" panose="020B0503020204020204" pitchFamily="34" charset="-122"/>
                  <a:sym typeface="Arial" panose="020B0604020202020204" pitchFamily="34" charset="0"/>
                </a:rPr>
                <a:t>微 信</a:t>
              </a:r>
              <a:endParaRPr sz="974" b="1"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18" name="Freeform 5"/>
            <p:cNvSpPr>
              <a:spLocks noEditPoints="1"/>
            </p:cNvSpPr>
            <p:nvPr/>
          </p:nvSpPr>
          <p:spPr bwMode="auto">
            <a:xfrm>
              <a:off x="7612006" y="6999321"/>
              <a:ext cx="880192" cy="717462"/>
            </a:xfrm>
            <a:custGeom>
              <a:avLst/>
              <a:gdLst>
                <a:gd name="T0" fmla="*/ 1980 w 2926"/>
                <a:gd name="T1" fmla="*/ 721 h 2384"/>
                <a:gd name="T2" fmla="*/ 2080 w 2926"/>
                <a:gd name="T3" fmla="*/ 727 h 2384"/>
                <a:gd name="T4" fmla="*/ 1035 w 2926"/>
                <a:gd name="T5" fmla="*/ 0 h 2384"/>
                <a:gd name="T6" fmla="*/ 0 w 2926"/>
                <a:gd name="T7" fmla="*/ 881 h 2384"/>
                <a:gd name="T8" fmla="*/ 414 w 2926"/>
                <a:gd name="T9" fmla="*/ 1580 h 2384"/>
                <a:gd name="T10" fmla="*/ 311 w 2926"/>
                <a:gd name="T11" fmla="*/ 1892 h 2384"/>
                <a:gd name="T12" fmla="*/ 673 w 2926"/>
                <a:gd name="T13" fmla="*/ 1710 h 2384"/>
                <a:gd name="T14" fmla="*/ 1035 w 2926"/>
                <a:gd name="T15" fmla="*/ 1762 h 2384"/>
                <a:gd name="T16" fmla="*/ 1132 w 2926"/>
                <a:gd name="T17" fmla="*/ 1758 h 2384"/>
                <a:gd name="T18" fmla="*/ 1100 w 2926"/>
                <a:gd name="T19" fmla="*/ 1541 h 2384"/>
                <a:gd name="T20" fmla="*/ 1980 w 2926"/>
                <a:gd name="T21" fmla="*/ 721 h 2384"/>
                <a:gd name="T22" fmla="*/ 1424 w 2926"/>
                <a:gd name="T23" fmla="*/ 441 h 2384"/>
                <a:gd name="T24" fmla="*/ 1553 w 2926"/>
                <a:gd name="T25" fmla="*/ 570 h 2384"/>
                <a:gd name="T26" fmla="*/ 1424 w 2926"/>
                <a:gd name="T27" fmla="*/ 699 h 2384"/>
                <a:gd name="T28" fmla="*/ 1268 w 2926"/>
                <a:gd name="T29" fmla="*/ 570 h 2384"/>
                <a:gd name="T30" fmla="*/ 1424 w 2926"/>
                <a:gd name="T31" fmla="*/ 441 h 2384"/>
                <a:gd name="T32" fmla="*/ 699 w 2926"/>
                <a:gd name="T33" fmla="*/ 699 h 2384"/>
                <a:gd name="T34" fmla="*/ 543 w 2926"/>
                <a:gd name="T35" fmla="*/ 570 h 2384"/>
                <a:gd name="T36" fmla="*/ 699 w 2926"/>
                <a:gd name="T37" fmla="*/ 441 h 2384"/>
                <a:gd name="T38" fmla="*/ 828 w 2926"/>
                <a:gd name="T39" fmla="*/ 570 h 2384"/>
                <a:gd name="T40" fmla="*/ 699 w 2926"/>
                <a:gd name="T41" fmla="*/ 699 h 2384"/>
                <a:gd name="T42" fmla="*/ 2926 w 2926"/>
                <a:gd name="T43" fmla="*/ 1529 h 2384"/>
                <a:gd name="T44" fmla="*/ 2046 w 2926"/>
                <a:gd name="T45" fmla="*/ 777 h 2384"/>
                <a:gd name="T46" fmla="*/ 1165 w 2926"/>
                <a:gd name="T47" fmla="*/ 1529 h 2384"/>
                <a:gd name="T48" fmla="*/ 2046 w 2926"/>
                <a:gd name="T49" fmla="*/ 2280 h 2384"/>
                <a:gd name="T50" fmla="*/ 2357 w 2926"/>
                <a:gd name="T51" fmla="*/ 2228 h 2384"/>
                <a:gd name="T52" fmla="*/ 2641 w 2926"/>
                <a:gd name="T53" fmla="*/ 2384 h 2384"/>
                <a:gd name="T54" fmla="*/ 2563 w 2926"/>
                <a:gd name="T55" fmla="*/ 2125 h 2384"/>
                <a:gd name="T56" fmla="*/ 2926 w 2926"/>
                <a:gd name="T57" fmla="*/ 1529 h 2384"/>
                <a:gd name="T58" fmla="*/ 1760 w 2926"/>
                <a:gd name="T59" fmla="*/ 1399 h 2384"/>
                <a:gd name="T60" fmla="*/ 1657 w 2926"/>
                <a:gd name="T61" fmla="*/ 1295 h 2384"/>
                <a:gd name="T62" fmla="*/ 1760 w 2926"/>
                <a:gd name="T63" fmla="*/ 1192 h 2384"/>
                <a:gd name="T64" fmla="*/ 1890 w 2926"/>
                <a:gd name="T65" fmla="*/ 1295 h 2384"/>
                <a:gd name="T66" fmla="*/ 1760 w 2926"/>
                <a:gd name="T67" fmla="*/ 1399 h 2384"/>
                <a:gd name="T68" fmla="*/ 2330 w 2926"/>
                <a:gd name="T69" fmla="*/ 1399 h 2384"/>
                <a:gd name="T70" fmla="*/ 2227 w 2926"/>
                <a:gd name="T71" fmla="*/ 1295 h 2384"/>
                <a:gd name="T72" fmla="*/ 2330 w 2926"/>
                <a:gd name="T73" fmla="*/ 1192 h 2384"/>
                <a:gd name="T74" fmla="*/ 2460 w 2926"/>
                <a:gd name="T75" fmla="*/ 1295 h 2384"/>
                <a:gd name="T76" fmla="*/ 2330 w 2926"/>
                <a:gd name="T77" fmla="*/ 1399 h 2384"/>
                <a:gd name="T78" fmla="*/ 2330 w 2926"/>
                <a:gd name="T79" fmla="*/ 1399 h 2384"/>
                <a:gd name="T80" fmla="*/ 2330 w 2926"/>
                <a:gd name="T81" fmla="*/ 1399 h 2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26" h="2384">
                  <a:moveTo>
                    <a:pt x="1980" y="721"/>
                  </a:moveTo>
                  <a:cubicBezTo>
                    <a:pt x="2014" y="721"/>
                    <a:pt x="2047" y="724"/>
                    <a:pt x="2080" y="727"/>
                  </a:cubicBezTo>
                  <a:cubicBezTo>
                    <a:pt x="1991" y="310"/>
                    <a:pt x="1544" y="0"/>
                    <a:pt x="1035" y="0"/>
                  </a:cubicBezTo>
                  <a:cubicBezTo>
                    <a:pt x="466" y="0"/>
                    <a:pt x="0" y="388"/>
                    <a:pt x="0" y="881"/>
                  </a:cubicBezTo>
                  <a:cubicBezTo>
                    <a:pt x="0" y="1165"/>
                    <a:pt x="155" y="1399"/>
                    <a:pt x="414" y="1580"/>
                  </a:cubicBezTo>
                  <a:cubicBezTo>
                    <a:pt x="311" y="1892"/>
                    <a:pt x="311" y="1892"/>
                    <a:pt x="311" y="1892"/>
                  </a:cubicBezTo>
                  <a:cubicBezTo>
                    <a:pt x="673" y="1710"/>
                    <a:pt x="673" y="1710"/>
                    <a:pt x="673" y="1710"/>
                  </a:cubicBezTo>
                  <a:cubicBezTo>
                    <a:pt x="802" y="1736"/>
                    <a:pt x="906" y="1762"/>
                    <a:pt x="1035" y="1762"/>
                  </a:cubicBezTo>
                  <a:cubicBezTo>
                    <a:pt x="1068" y="1762"/>
                    <a:pt x="1100" y="1760"/>
                    <a:pt x="1132" y="1758"/>
                  </a:cubicBezTo>
                  <a:cubicBezTo>
                    <a:pt x="1112" y="1689"/>
                    <a:pt x="1100" y="1616"/>
                    <a:pt x="1100" y="1541"/>
                  </a:cubicBezTo>
                  <a:cubicBezTo>
                    <a:pt x="1100" y="1089"/>
                    <a:pt x="1489" y="721"/>
                    <a:pt x="1980" y="721"/>
                  </a:cubicBezTo>
                  <a:close/>
                  <a:moveTo>
                    <a:pt x="1424" y="441"/>
                  </a:moveTo>
                  <a:cubicBezTo>
                    <a:pt x="1502" y="441"/>
                    <a:pt x="1553" y="492"/>
                    <a:pt x="1553" y="570"/>
                  </a:cubicBezTo>
                  <a:cubicBezTo>
                    <a:pt x="1553" y="647"/>
                    <a:pt x="1502" y="699"/>
                    <a:pt x="1424" y="699"/>
                  </a:cubicBezTo>
                  <a:cubicBezTo>
                    <a:pt x="1346" y="699"/>
                    <a:pt x="1268" y="647"/>
                    <a:pt x="1268" y="570"/>
                  </a:cubicBezTo>
                  <a:cubicBezTo>
                    <a:pt x="1268" y="492"/>
                    <a:pt x="1346" y="441"/>
                    <a:pt x="1424" y="441"/>
                  </a:cubicBezTo>
                  <a:close/>
                  <a:moveTo>
                    <a:pt x="699" y="699"/>
                  </a:moveTo>
                  <a:cubicBezTo>
                    <a:pt x="621" y="699"/>
                    <a:pt x="543" y="647"/>
                    <a:pt x="543" y="570"/>
                  </a:cubicBezTo>
                  <a:cubicBezTo>
                    <a:pt x="543" y="492"/>
                    <a:pt x="621" y="441"/>
                    <a:pt x="699" y="441"/>
                  </a:cubicBezTo>
                  <a:cubicBezTo>
                    <a:pt x="776" y="441"/>
                    <a:pt x="828" y="492"/>
                    <a:pt x="828" y="570"/>
                  </a:cubicBezTo>
                  <a:cubicBezTo>
                    <a:pt x="828" y="647"/>
                    <a:pt x="776" y="699"/>
                    <a:pt x="699" y="699"/>
                  </a:cubicBezTo>
                  <a:close/>
                  <a:moveTo>
                    <a:pt x="2926" y="1529"/>
                  </a:moveTo>
                  <a:cubicBezTo>
                    <a:pt x="2926" y="1114"/>
                    <a:pt x="2511" y="777"/>
                    <a:pt x="2046" y="777"/>
                  </a:cubicBezTo>
                  <a:cubicBezTo>
                    <a:pt x="1553" y="777"/>
                    <a:pt x="1165" y="1114"/>
                    <a:pt x="1165" y="1529"/>
                  </a:cubicBezTo>
                  <a:cubicBezTo>
                    <a:pt x="1165" y="1943"/>
                    <a:pt x="1553" y="2280"/>
                    <a:pt x="2046" y="2280"/>
                  </a:cubicBezTo>
                  <a:cubicBezTo>
                    <a:pt x="2149" y="2280"/>
                    <a:pt x="2253" y="2254"/>
                    <a:pt x="2357" y="2228"/>
                  </a:cubicBezTo>
                  <a:cubicBezTo>
                    <a:pt x="2641" y="2384"/>
                    <a:pt x="2641" y="2384"/>
                    <a:pt x="2641" y="2384"/>
                  </a:cubicBezTo>
                  <a:cubicBezTo>
                    <a:pt x="2563" y="2125"/>
                    <a:pt x="2563" y="2125"/>
                    <a:pt x="2563" y="2125"/>
                  </a:cubicBezTo>
                  <a:cubicBezTo>
                    <a:pt x="2771" y="1969"/>
                    <a:pt x="2926" y="1762"/>
                    <a:pt x="2926" y="1529"/>
                  </a:cubicBezTo>
                  <a:close/>
                  <a:moveTo>
                    <a:pt x="1760" y="1399"/>
                  </a:moveTo>
                  <a:cubicBezTo>
                    <a:pt x="1709" y="1399"/>
                    <a:pt x="1657" y="1348"/>
                    <a:pt x="1657" y="1295"/>
                  </a:cubicBezTo>
                  <a:cubicBezTo>
                    <a:pt x="1657" y="1244"/>
                    <a:pt x="1709" y="1192"/>
                    <a:pt x="1760" y="1192"/>
                  </a:cubicBezTo>
                  <a:cubicBezTo>
                    <a:pt x="1839" y="1192"/>
                    <a:pt x="1890" y="1244"/>
                    <a:pt x="1890" y="1295"/>
                  </a:cubicBezTo>
                  <a:cubicBezTo>
                    <a:pt x="1890" y="1348"/>
                    <a:pt x="1839" y="1399"/>
                    <a:pt x="1760" y="1399"/>
                  </a:cubicBezTo>
                  <a:close/>
                  <a:moveTo>
                    <a:pt x="2330" y="1399"/>
                  </a:moveTo>
                  <a:cubicBezTo>
                    <a:pt x="2279" y="1399"/>
                    <a:pt x="2227" y="1348"/>
                    <a:pt x="2227" y="1295"/>
                  </a:cubicBezTo>
                  <a:cubicBezTo>
                    <a:pt x="2227" y="1244"/>
                    <a:pt x="2279" y="1192"/>
                    <a:pt x="2330" y="1192"/>
                  </a:cubicBezTo>
                  <a:cubicBezTo>
                    <a:pt x="2408" y="1192"/>
                    <a:pt x="2460" y="1244"/>
                    <a:pt x="2460" y="1295"/>
                  </a:cubicBezTo>
                  <a:cubicBezTo>
                    <a:pt x="2460" y="1348"/>
                    <a:pt x="2408" y="1399"/>
                    <a:pt x="2330" y="1399"/>
                  </a:cubicBezTo>
                  <a:close/>
                  <a:moveTo>
                    <a:pt x="2330" y="1399"/>
                  </a:moveTo>
                  <a:cubicBezTo>
                    <a:pt x="2330" y="1399"/>
                    <a:pt x="2330" y="1399"/>
                    <a:pt x="2330" y="139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9372" tIns="29686" rIns="59372" bIns="29686" numCol="1" anchor="t" anchorCtr="0" compatLnSpc="1">
              <a:prstTxWarp prst="textNoShape">
                <a:avLst/>
              </a:prstTxWarp>
            </a:bodyPr>
            <a:lstStyle/>
            <a:p>
              <a:pPr defTabSz="868489"/>
              <a:endParaRPr lang="zh-CN" altLang="en-US" sz="111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组合 4"/>
          <p:cNvGrpSpPr/>
          <p:nvPr/>
        </p:nvGrpSpPr>
        <p:grpSpPr>
          <a:xfrm>
            <a:off x="2654342" y="3520689"/>
            <a:ext cx="889657" cy="908322"/>
            <a:chOff x="6854080" y="9364595"/>
            <a:chExt cx="2416023" cy="2416023"/>
          </a:xfrm>
        </p:grpSpPr>
        <p:sp>
          <p:nvSpPr>
            <p:cNvPr id="81" name="Shape 3349"/>
            <p:cNvSpPr/>
            <p:nvPr/>
          </p:nvSpPr>
          <p:spPr>
            <a:xfrm>
              <a:off x="7115667" y="9608227"/>
              <a:ext cx="1928760" cy="19287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6600"/>
            </a:solidFill>
            <a:ln w="12700">
              <a:miter lim="400000"/>
            </a:ln>
          </p:spPr>
          <p:txBody>
            <a:bodyPr lIns="0" tIns="0" rIns="0" bIns="0" anchor="ct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Shape 3362"/>
            <p:cNvSpPr/>
            <p:nvPr/>
          </p:nvSpPr>
          <p:spPr>
            <a:xfrm>
              <a:off x="6854080" y="9364595"/>
              <a:ext cx="2416023" cy="24160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chemeClr val="accent2"/>
              </a:solidFill>
              <a:miter lim="400000"/>
            </a:ln>
          </p:spPr>
          <p:txBody>
            <a:bodyPr lIns="0" tIns="0" rIns="0" bIns="0" anchor="ctr"/>
            <a:lstStyle/>
            <a:p>
              <a:pPr defTabSz="868489"/>
              <a:endParaRPr sz="1104">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7" name="Shape 3416"/>
            <p:cNvSpPr/>
            <p:nvPr/>
          </p:nvSpPr>
          <p:spPr>
            <a:xfrm>
              <a:off x="7587498" y="10731007"/>
              <a:ext cx="1095271" cy="47856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defRPr sz="2000">
                  <a:solidFill>
                    <a:srgbClr val="FFFFFF"/>
                  </a:solidFill>
                  <a:latin typeface="Roboto Regular"/>
                  <a:ea typeface="Roboto Regular"/>
                  <a:cs typeface="Roboto Regular"/>
                  <a:sym typeface="Roboto Regular"/>
                </a:defRPr>
              </a:lvl1pPr>
            </a:lstStyle>
            <a:p>
              <a:pPr defTabSz="868489">
                <a:defRPr sz="1800">
                  <a:solidFill>
                    <a:srgbClr val="000000"/>
                  </a:solidFill>
                </a:defRPr>
              </a:pPr>
              <a:r>
                <a:rPr lang="zh-CN" altLang="en-US" sz="974" b="1" dirty="0">
                  <a:solidFill>
                    <a:srgbClr val="EEECE1"/>
                  </a:solidFill>
                  <a:latin typeface="Arial" panose="020B0604020202020204" pitchFamily="34" charset="0"/>
                  <a:ea typeface="微软雅黑" panose="020B0503020204020204" pitchFamily="34" charset="-122"/>
                  <a:sym typeface="Arial" panose="020B0604020202020204" pitchFamily="34" charset="0"/>
                </a:rPr>
                <a:t>微 博</a:t>
              </a:r>
              <a:endParaRPr sz="974" b="1" dirty="0">
                <a:solidFill>
                  <a:srgbClr val="EEECE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9" name="Freeform 9"/>
            <p:cNvSpPr>
              <a:spLocks noEditPoints="1"/>
            </p:cNvSpPr>
            <p:nvPr/>
          </p:nvSpPr>
          <p:spPr bwMode="auto">
            <a:xfrm>
              <a:off x="7646435" y="10023189"/>
              <a:ext cx="845763" cy="653415"/>
            </a:xfrm>
            <a:custGeom>
              <a:avLst/>
              <a:gdLst>
                <a:gd name="T0" fmla="*/ 2462 w 3470"/>
                <a:gd name="T1" fmla="*/ 1298 h 2680"/>
                <a:gd name="T2" fmla="*/ 2396 w 3470"/>
                <a:gd name="T3" fmla="*/ 1205 h 2680"/>
                <a:gd name="T4" fmla="*/ 2372 w 3470"/>
                <a:gd name="T5" fmla="*/ 850 h 2680"/>
                <a:gd name="T6" fmla="*/ 1737 w 3470"/>
                <a:gd name="T7" fmla="*/ 874 h 2680"/>
                <a:gd name="T8" fmla="*/ 1635 w 3470"/>
                <a:gd name="T9" fmla="*/ 717 h 2680"/>
                <a:gd name="T10" fmla="*/ 1124 w 3470"/>
                <a:gd name="T11" fmla="*/ 454 h 2680"/>
                <a:gd name="T12" fmla="*/ 274 w 3470"/>
                <a:gd name="T13" fmla="*/ 1158 h 2680"/>
                <a:gd name="T14" fmla="*/ 37 w 3470"/>
                <a:gd name="T15" fmla="*/ 1804 h 2680"/>
                <a:gd name="T16" fmla="*/ 1279 w 3470"/>
                <a:gd name="T17" fmla="*/ 2637 h 2680"/>
                <a:gd name="T18" fmla="*/ 2771 w 3470"/>
                <a:gd name="T19" fmla="*/ 1981 h 2680"/>
                <a:gd name="T20" fmla="*/ 2462 w 3470"/>
                <a:gd name="T21" fmla="*/ 1298 h 2680"/>
                <a:gd name="T22" fmla="*/ 1319 w 3470"/>
                <a:gd name="T23" fmla="*/ 2462 h 2680"/>
                <a:gd name="T24" fmla="*/ 349 w 3470"/>
                <a:gd name="T25" fmla="*/ 1860 h 2680"/>
                <a:gd name="T26" fmla="*/ 1319 w 3470"/>
                <a:gd name="T27" fmla="*/ 1189 h 2680"/>
                <a:gd name="T28" fmla="*/ 2291 w 3470"/>
                <a:gd name="T29" fmla="*/ 1743 h 2680"/>
                <a:gd name="T30" fmla="*/ 1319 w 3470"/>
                <a:gd name="T31" fmla="*/ 2462 h 2680"/>
                <a:gd name="T32" fmla="*/ 1212 w 3470"/>
                <a:gd name="T33" fmla="*/ 1425 h 2680"/>
                <a:gd name="T34" fmla="*/ 735 w 3470"/>
                <a:gd name="T35" fmla="*/ 1994 h 2680"/>
                <a:gd name="T36" fmla="*/ 880 w 3470"/>
                <a:gd name="T37" fmla="*/ 2235 h 2680"/>
                <a:gd name="T38" fmla="*/ 1685 w 3470"/>
                <a:gd name="T39" fmla="*/ 2091 h 2680"/>
                <a:gd name="T40" fmla="*/ 1212 w 3470"/>
                <a:gd name="T41" fmla="*/ 1425 h 2680"/>
                <a:gd name="T42" fmla="*/ 1076 w 3470"/>
                <a:gd name="T43" fmla="*/ 2135 h 2680"/>
                <a:gd name="T44" fmla="*/ 894 w 3470"/>
                <a:gd name="T45" fmla="*/ 2004 h 2680"/>
                <a:gd name="T46" fmla="*/ 1067 w 3470"/>
                <a:gd name="T47" fmla="*/ 1822 h 2680"/>
                <a:gd name="T48" fmla="*/ 1258 w 3470"/>
                <a:gd name="T49" fmla="*/ 1962 h 2680"/>
                <a:gd name="T50" fmla="*/ 1076 w 3470"/>
                <a:gd name="T51" fmla="*/ 2135 h 2680"/>
                <a:gd name="T52" fmla="*/ 1394 w 3470"/>
                <a:gd name="T53" fmla="*/ 1864 h 2680"/>
                <a:gd name="T54" fmla="*/ 1300 w 3470"/>
                <a:gd name="T55" fmla="*/ 1855 h 2680"/>
                <a:gd name="T56" fmla="*/ 1323 w 3470"/>
                <a:gd name="T57" fmla="*/ 1752 h 2680"/>
                <a:gd name="T58" fmla="*/ 1422 w 3470"/>
                <a:gd name="T59" fmla="*/ 1761 h 2680"/>
                <a:gd name="T60" fmla="*/ 1394 w 3470"/>
                <a:gd name="T61" fmla="*/ 1864 h 2680"/>
                <a:gd name="T62" fmla="*/ 2725 w 3470"/>
                <a:gd name="T63" fmla="*/ 1080 h 2680"/>
                <a:gd name="T64" fmla="*/ 2811 w 3470"/>
                <a:gd name="T65" fmla="*/ 1005 h 2680"/>
                <a:gd name="T66" fmla="*/ 2813 w 3470"/>
                <a:gd name="T67" fmla="*/ 996 h 2680"/>
                <a:gd name="T68" fmla="*/ 2327 w 3470"/>
                <a:gd name="T69" fmla="*/ 505 h 2680"/>
                <a:gd name="T70" fmla="*/ 2239 w 3470"/>
                <a:gd name="T71" fmla="*/ 594 h 2680"/>
                <a:gd name="T72" fmla="*/ 2327 w 3470"/>
                <a:gd name="T73" fmla="*/ 683 h 2680"/>
                <a:gd name="T74" fmla="*/ 2636 w 3470"/>
                <a:gd name="T75" fmla="*/ 991 h 2680"/>
                <a:gd name="T76" fmla="*/ 2725 w 3470"/>
                <a:gd name="T77" fmla="*/ 1080 h 2680"/>
                <a:gd name="T78" fmla="*/ 2660 w 3470"/>
                <a:gd name="T79" fmla="*/ 45 h 2680"/>
                <a:gd name="T80" fmla="*/ 2219 w 3470"/>
                <a:gd name="T81" fmla="*/ 49 h 2680"/>
                <a:gd name="T82" fmla="*/ 2206 w 3470"/>
                <a:gd name="T83" fmla="*/ 55 h 2680"/>
                <a:gd name="T84" fmla="*/ 2203 w 3470"/>
                <a:gd name="T85" fmla="*/ 57 h 2680"/>
                <a:gd name="T86" fmla="*/ 2110 w 3470"/>
                <a:gd name="T87" fmla="*/ 182 h 2680"/>
                <a:gd name="T88" fmla="*/ 2238 w 3470"/>
                <a:gd name="T89" fmla="*/ 310 h 2680"/>
                <a:gd name="T90" fmla="*/ 2355 w 3470"/>
                <a:gd name="T91" fmla="*/ 283 h 2680"/>
                <a:gd name="T92" fmla="*/ 2993 w 3470"/>
                <a:gd name="T93" fmla="*/ 598 h 2680"/>
                <a:gd name="T94" fmla="*/ 3032 w 3470"/>
                <a:gd name="T95" fmla="*/ 1025 h 2680"/>
                <a:gd name="T96" fmla="*/ 3007 w 3470"/>
                <a:gd name="T97" fmla="*/ 1149 h 2680"/>
                <a:gd name="T98" fmla="*/ 3135 w 3470"/>
                <a:gd name="T99" fmla="*/ 1265 h 2680"/>
                <a:gd name="T100" fmla="*/ 3259 w 3470"/>
                <a:gd name="T101" fmla="*/ 1157 h 2680"/>
                <a:gd name="T102" fmla="*/ 3259 w 3470"/>
                <a:gd name="T103" fmla="*/ 1157 h 2680"/>
                <a:gd name="T104" fmla="*/ 2660 w 3470"/>
                <a:gd name="T105" fmla="*/ 45 h 2680"/>
                <a:gd name="T106" fmla="*/ 2660 w 3470"/>
                <a:gd name="T107" fmla="*/ 45 h 2680"/>
                <a:gd name="T108" fmla="*/ 2660 w 3470"/>
                <a:gd name="T109" fmla="*/ 45 h 2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70" h="2680">
                  <a:moveTo>
                    <a:pt x="2462" y="1298"/>
                  </a:moveTo>
                  <a:cubicBezTo>
                    <a:pt x="2334" y="1274"/>
                    <a:pt x="2396" y="1205"/>
                    <a:pt x="2396" y="1205"/>
                  </a:cubicBezTo>
                  <a:cubicBezTo>
                    <a:pt x="2396" y="1205"/>
                    <a:pt x="2521" y="1000"/>
                    <a:pt x="2372" y="850"/>
                  </a:cubicBezTo>
                  <a:cubicBezTo>
                    <a:pt x="2187" y="665"/>
                    <a:pt x="1737" y="874"/>
                    <a:pt x="1737" y="874"/>
                  </a:cubicBezTo>
                  <a:cubicBezTo>
                    <a:pt x="1565" y="927"/>
                    <a:pt x="1610" y="849"/>
                    <a:pt x="1635" y="717"/>
                  </a:cubicBezTo>
                  <a:cubicBezTo>
                    <a:pt x="1635" y="561"/>
                    <a:pt x="1581" y="298"/>
                    <a:pt x="1124" y="454"/>
                  </a:cubicBezTo>
                  <a:cubicBezTo>
                    <a:pt x="666" y="610"/>
                    <a:pt x="274" y="1158"/>
                    <a:pt x="274" y="1158"/>
                  </a:cubicBezTo>
                  <a:cubicBezTo>
                    <a:pt x="0" y="1523"/>
                    <a:pt x="37" y="1804"/>
                    <a:pt x="37" y="1804"/>
                  </a:cubicBezTo>
                  <a:cubicBezTo>
                    <a:pt x="105" y="2426"/>
                    <a:pt x="765" y="2597"/>
                    <a:pt x="1279" y="2637"/>
                  </a:cubicBezTo>
                  <a:cubicBezTo>
                    <a:pt x="1820" y="2680"/>
                    <a:pt x="2549" y="2451"/>
                    <a:pt x="2771" y="1981"/>
                  </a:cubicBezTo>
                  <a:cubicBezTo>
                    <a:pt x="2992" y="1510"/>
                    <a:pt x="2590" y="1324"/>
                    <a:pt x="2462" y="1298"/>
                  </a:cubicBezTo>
                  <a:close/>
                  <a:moveTo>
                    <a:pt x="1319" y="2462"/>
                  </a:moveTo>
                  <a:cubicBezTo>
                    <a:pt x="783" y="2487"/>
                    <a:pt x="349" y="2218"/>
                    <a:pt x="349" y="1860"/>
                  </a:cubicBezTo>
                  <a:cubicBezTo>
                    <a:pt x="349" y="1501"/>
                    <a:pt x="783" y="1214"/>
                    <a:pt x="1319" y="1189"/>
                  </a:cubicBezTo>
                  <a:cubicBezTo>
                    <a:pt x="1856" y="1164"/>
                    <a:pt x="2291" y="1386"/>
                    <a:pt x="2291" y="1743"/>
                  </a:cubicBezTo>
                  <a:cubicBezTo>
                    <a:pt x="2291" y="2101"/>
                    <a:pt x="1856" y="2438"/>
                    <a:pt x="1319" y="2462"/>
                  </a:cubicBezTo>
                  <a:close/>
                  <a:moveTo>
                    <a:pt x="1212" y="1425"/>
                  </a:moveTo>
                  <a:cubicBezTo>
                    <a:pt x="672" y="1488"/>
                    <a:pt x="735" y="1994"/>
                    <a:pt x="735" y="1994"/>
                  </a:cubicBezTo>
                  <a:cubicBezTo>
                    <a:pt x="735" y="1994"/>
                    <a:pt x="729" y="2154"/>
                    <a:pt x="880" y="2235"/>
                  </a:cubicBezTo>
                  <a:cubicBezTo>
                    <a:pt x="1195" y="2406"/>
                    <a:pt x="1520" y="2303"/>
                    <a:pt x="1685" y="2091"/>
                  </a:cubicBezTo>
                  <a:cubicBezTo>
                    <a:pt x="1849" y="1879"/>
                    <a:pt x="1753" y="1362"/>
                    <a:pt x="1212" y="1425"/>
                  </a:cubicBezTo>
                  <a:close/>
                  <a:moveTo>
                    <a:pt x="1076" y="2135"/>
                  </a:moveTo>
                  <a:cubicBezTo>
                    <a:pt x="975" y="2147"/>
                    <a:pt x="894" y="2088"/>
                    <a:pt x="894" y="2004"/>
                  </a:cubicBezTo>
                  <a:cubicBezTo>
                    <a:pt x="894" y="1920"/>
                    <a:pt x="966" y="1832"/>
                    <a:pt x="1067" y="1822"/>
                  </a:cubicBezTo>
                  <a:cubicBezTo>
                    <a:pt x="1183" y="1811"/>
                    <a:pt x="1258" y="1877"/>
                    <a:pt x="1258" y="1962"/>
                  </a:cubicBezTo>
                  <a:cubicBezTo>
                    <a:pt x="1258" y="2046"/>
                    <a:pt x="1176" y="2123"/>
                    <a:pt x="1076" y="2135"/>
                  </a:cubicBezTo>
                  <a:close/>
                  <a:moveTo>
                    <a:pt x="1394" y="1864"/>
                  </a:moveTo>
                  <a:cubicBezTo>
                    <a:pt x="1360" y="1889"/>
                    <a:pt x="1318" y="1886"/>
                    <a:pt x="1300" y="1855"/>
                  </a:cubicBezTo>
                  <a:cubicBezTo>
                    <a:pt x="1281" y="1825"/>
                    <a:pt x="1288" y="1777"/>
                    <a:pt x="1323" y="1752"/>
                  </a:cubicBezTo>
                  <a:cubicBezTo>
                    <a:pt x="1363" y="1723"/>
                    <a:pt x="1404" y="1731"/>
                    <a:pt x="1422" y="1761"/>
                  </a:cubicBezTo>
                  <a:cubicBezTo>
                    <a:pt x="1440" y="1791"/>
                    <a:pt x="1428" y="1837"/>
                    <a:pt x="1394" y="1864"/>
                  </a:cubicBezTo>
                  <a:close/>
                  <a:moveTo>
                    <a:pt x="2725" y="1080"/>
                  </a:moveTo>
                  <a:cubicBezTo>
                    <a:pt x="2768" y="1080"/>
                    <a:pt x="2805" y="1047"/>
                    <a:pt x="2811" y="1005"/>
                  </a:cubicBezTo>
                  <a:cubicBezTo>
                    <a:pt x="2812" y="1002"/>
                    <a:pt x="2813" y="1000"/>
                    <a:pt x="2813" y="996"/>
                  </a:cubicBezTo>
                  <a:cubicBezTo>
                    <a:pt x="2878" y="403"/>
                    <a:pt x="2327" y="505"/>
                    <a:pt x="2327" y="505"/>
                  </a:cubicBezTo>
                  <a:cubicBezTo>
                    <a:pt x="2278" y="505"/>
                    <a:pt x="2239" y="545"/>
                    <a:pt x="2239" y="594"/>
                  </a:cubicBezTo>
                  <a:cubicBezTo>
                    <a:pt x="2239" y="643"/>
                    <a:pt x="2278" y="683"/>
                    <a:pt x="2327" y="683"/>
                  </a:cubicBezTo>
                  <a:cubicBezTo>
                    <a:pt x="2723" y="595"/>
                    <a:pt x="2636" y="991"/>
                    <a:pt x="2636" y="991"/>
                  </a:cubicBezTo>
                  <a:cubicBezTo>
                    <a:pt x="2636" y="1040"/>
                    <a:pt x="2676" y="1080"/>
                    <a:pt x="2725" y="1080"/>
                  </a:cubicBezTo>
                  <a:close/>
                  <a:moveTo>
                    <a:pt x="2660" y="45"/>
                  </a:moveTo>
                  <a:cubicBezTo>
                    <a:pt x="2470" y="0"/>
                    <a:pt x="2274" y="39"/>
                    <a:pt x="2219" y="49"/>
                  </a:cubicBezTo>
                  <a:cubicBezTo>
                    <a:pt x="2214" y="50"/>
                    <a:pt x="2210" y="54"/>
                    <a:pt x="2206" y="55"/>
                  </a:cubicBezTo>
                  <a:cubicBezTo>
                    <a:pt x="2205" y="55"/>
                    <a:pt x="2203" y="57"/>
                    <a:pt x="2203" y="57"/>
                  </a:cubicBezTo>
                  <a:cubicBezTo>
                    <a:pt x="2149" y="72"/>
                    <a:pt x="2110" y="122"/>
                    <a:pt x="2110" y="182"/>
                  </a:cubicBezTo>
                  <a:cubicBezTo>
                    <a:pt x="2110" y="252"/>
                    <a:pt x="2167" y="310"/>
                    <a:pt x="2238" y="310"/>
                  </a:cubicBezTo>
                  <a:cubicBezTo>
                    <a:pt x="2238" y="310"/>
                    <a:pt x="2308" y="301"/>
                    <a:pt x="2355" y="283"/>
                  </a:cubicBezTo>
                  <a:cubicBezTo>
                    <a:pt x="2401" y="264"/>
                    <a:pt x="2796" y="269"/>
                    <a:pt x="2993" y="598"/>
                  </a:cubicBezTo>
                  <a:cubicBezTo>
                    <a:pt x="3100" y="839"/>
                    <a:pt x="3040" y="1000"/>
                    <a:pt x="3032" y="1025"/>
                  </a:cubicBezTo>
                  <a:cubicBezTo>
                    <a:pt x="3032" y="1025"/>
                    <a:pt x="3007" y="1088"/>
                    <a:pt x="3007" y="1149"/>
                  </a:cubicBezTo>
                  <a:cubicBezTo>
                    <a:pt x="3007" y="1220"/>
                    <a:pt x="3064" y="1265"/>
                    <a:pt x="3135" y="1265"/>
                  </a:cubicBezTo>
                  <a:cubicBezTo>
                    <a:pt x="3194" y="1265"/>
                    <a:pt x="3244" y="1257"/>
                    <a:pt x="3259" y="1157"/>
                  </a:cubicBezTo>
                  <a:cubicBezTo>
                    <a:pt x="3259" y="1157"/>
                    <a:pt x="3259" y="1157"/>
                    <a:pt x="3259" y="1157"/>
                  </a:cubicBezTo>
                  <a:cubicBezTo>
                    <a:pt x="3470" y="455"/>
                    <a:pt x="3002" y="125"/>
                    <a:pt x="2660" y="45"/>
                  </a:cubicBezTo>
                  <a:close/>
                  <a:moveTo>
                    <a:pt x="2660" y="45"/>
                  </a:moveTo>
                  <a:cubicBezTo>
                    <a:pt x="2660" y="45"/>
                    <a:pt x="2660" y="45"/>
                    <a:pt x="2660" y="4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9372" tIns="29686" rIns="59372" bIns="29686" numCol="1" anchor="t" anchorCtr="0" compatLnSpc="1">
              <a:prstTxWarp prst="textNoShape">
                <a:avLst/>
              </a:prstTxWarp>
            </a:bodyPr>
            <a:lstStyle/>
            <a:p>
              <a:pPr defTabSz="868489"/>
              <a:endParaRPr lang="zh-CN" altLang="en-US" sz="111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7"/>
          <p:cNvGrpSpPr/>
          <p:nvPr/>
        </p:nvGrpSpPr>
        <p:grpSpPr>
          <a:xfrm>
            <a:off x="3947844" y="2492146"/>
            <a:ext cx="670014" cy="684070"/>
            <a:chOff x="10366812" y="6628795"/>
            <a:chExt cx="1819544" cy="1819544"/>
          </a:xfrm>
        </p:grpSpPr>
        <p:sp>
          <p:nvSpPr>
            <p:cNvPr id="92" name="Shape 3364"/>
            <p:cNvSpPr/>
            <p:nvPr/>
          </p:nvSpPr>
          <p:spPr>
            <a:xfrm>
              <a:off x="10366812" y="6628795"/>
              <a:ext cx="1819544" cy="18195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rgbClr val="00B050"/>
              </a:solidFill>
              <a:miter lim="400000"/>
            </a:ln>
          </p:spPr>
          <p:txBody>
            <a:bodyPr lIns="0" tIns="0" rIns="0" bIns="0" anchor="ctr"/>
            <a:lstStyle/>
            <a:p>
              <a:pPr defTabSz="868489"/>
              <a:endParaRPr sz="1104">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7" name="Shape 3389"/>
            <p:cNvSpPr/>
            <p:nvPr/>
          </p:nvSpPr>
          <p:spPr>
            <a:xfrm>
              <a:off x="10928045" y="7706294"/>
              <a:ext cx="948204" cy="3508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defRPr sz="2000">
                  <a:latin typeface="Roboto Light"/>
                  <a:ea typeface="Roboto Light"/>
                  <a:cs typeface="Roboto Light"/>
                  <a:sym typeface="Roboto Light"/>
                </a:defRPr>
              </a:lvl1pPr>
            </a:lstStyle>
            <a:p>
              <a:pPr defTabSz="868489">
                <a:defRPr sz="1800"/>
              </a:pPr>
              <a:r>
                <a:rPr lang="zh-CN" altLang="en-US" sz="714" dirty="0">
                  <a:solidFill>
                    <a:prstClr val="black"/>
                  </a:solidFill>
                  <a:latin typeface="Arial" panose="020B0604020202020204" pitchFamily="34" charset="0"/>
                  <a:ea typeface="微软雅黑" panose="020B0503020204020204" pitchFamily="34" charset="-122"/>
                  <a:sym typeface="Arial" panose="020B0604020202020204" pitchFamily="34" charset="0"/>
                </a:rPr>
                <a:t>朋友圈</a:t>
              </a:r>
              <a:endParaRPr sz="714"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1" name="Freeform 18"/>
            <p:cNvSpPr>
              <a:spLocks noEditPoints="1"/>
            </p:cNvSpPr>
            <p:nvPr/>
          </p:nvSpPr>
          <p:spPr bwMode="auto">
            <a:xfrm>
              <a:off x="10976119" y="7087328"/>
              <a:ext cx="566293" cy="559696"/>
            </a:xfrm>
            <a:custGeom>
              <a:avLst/>
              <a:gdLst>
                <a:gd name="T0" fmla="*/ 2325 w 3396"/>
                <a:gd name="T1" fmla="*/ 1288 h 3357"/>
                <a:gd name="T2" fmla="*/ 2325 w 3396"/>
                <a:gd name="T3" fmla="*/ 267 h 3357"/>
                <a:gd name="T4" fmla="*/ 1232 w 3396"/>
                <a:gd name="T5" fmla="*/ 206 h 3357"/>
                <a:gd name="T6" fmla="*/ 2325 w 3396"/>
                <a:gd name="T7" fmla="*/ 1288 h 3357"/>
                <a:gd name="T8" fmla="*/ 2421 w 3396"/>
                <a:gd name="T9" fmla="*/ 1889 h 3357"/>
                <a:gd name="T10" fmla="*/ 2421 w 3396"/>
                <a:gd name="T11" fmla="*/ 310 h 3357"/>
                <a:gd name="T12" fmla="*/ 3186 w 3396"/>
                <a:gd name="T13" fmla="*/ 1227 h 3357"/>
                <a:gd name="T14" fmla="*/ 2421 w 3396"/>
                <a:gd name="T15" fmla="*/ 1889 h 3357"/>
                <a:gd name="T16" fmla="*/ 2100 w 3396"/>
                <a:gd name="T17" fmla="*/ 2348 h 3357"/>
                <a:gd name="T18" fmla="*/ 3201 w 3396"/>
                <a:gd name="T19" fmla="*/ 1323 h 3357"/>
                <a:gd name="T20" fmla="*/ 3106 w 3396"/>
                <a:gd name="T21" fmla="*/ 2348 h 3357"/>
                <a:gd name="T22" fmla="*/ 2100 w 3396"/>
                <a:gd name="T23" fmla="*/ 2348 h 3357"/>
                <a:gd name="T24" fmla="*/ 1538 w 3396"/>
                <a:gd name="T25" fmla="*/ 2478 h 3357"/>
                <a:gd name="T26" fmla="*/ 3025 w 3396"/>
                <a:gd name="T27" fmla="*/ 2478 h 3357"/>
                <a:gd name="T28" fmla="*/ 2203 w 3396"/>
                <a:gd name="T29" fmla="*/ 3158 h 3357"/>
                <a:gd name="T30" fmla="*/ 1538 w 3396"/>
                <a:gd name="T31" fmla="*/ 2478 h 3357"/>
                <a:gd name="T32" fmla="*/ 1052 w 3396"/>
                <a:gd name="T33" fmla="*/ 2153 h 3357"/>
                <a:gd name="T34" fmla="*/ 1052 w 3396"/>
                <a:gd name="T35" fmla="*/ 3112 h 3357"/>
                <a:gd name="T36" fmla="*/ 2100 w 3396"/>
                <a:gd name="T37" fmla="*/ 3193 h 3357"/>
                <a:gd name="T38" fmla="*/ 1052 w 3396"/>
                <a:gd name="T39" fmla="*/ 2153 h 3357"/>
                <a:gd name="T40" fmla="*/ 192 w 3396"/>
                <a:gd name="T41" fmla="*/ 2202 h 3357"/>
                <a:gd name="T42" fmla="*/ 945 w 3396"/>
                <a:gd name="T43" fmla="*/ 1533 h 3357"/>
                <a:gd name="T44" fmla="*/ 945 w 3396"/>
                <a:gd name="T45" fmla="*/ 3055 h 3357"/>
                <a:gd name="T46" fmla="*/ 192 w 3396"/>
                <a:gd name="T47" fmla="*/ 2202 h 3357"/>
                <a:gd name="T48" fmla="*/ 173 w 3396"/>
                <a:gd name="T49" fmla="*/ 2095 h 3357"/>
                <a:gd name="T50" fmla="*/ 241 w 3396"/>
                <a:gd name="T51" fmla="*/ 1067 h 3357"/>
                <a:gd name="T52" fmla="*/ 1278 w 3396"/>
                <a:gd name="T53" fmla="*/ 1067 h 3357"/>
                <a:gd name="T54" fmla="*/ 173 w 3396"/>
                <a:gd name="T55" fmla="*/ 2095 h 3357"/>
                <a:gd name="T56" fmla="*/ 307 w 3396"/>
                <a:gd name="T57" fmla="*/ 959 h 3357"/>
                <a:gd name="T58" fmla="*/ 1117 w 3396"/>
                <a:gd name="T59" fmla="*/ 241 h 3357"/>
                <a:gd name="T60" fmla="*/ 1825 w 3396"/>
                <a:gd name="T61" fmla="*/ 959 h 3357"/>
                <a:gd name="T62" fmla="*/ 307 w 3396"/>
                <a:gd name="T63" fmla="*/ 959 h 3357"/>
                <a:gd name="T64" fmla="*/ 307 w 3396"/>
                <a:gd name="T65" fmla="*/ 959 h 3357"/>
                <a:gd name="T66" fmla="*/ 307 w 3396"/>
                <a:gd name="T67" fmla="*/ 959 h 3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396" h="3357">
                  <a:moveTo>
                    <a:pt x="2325" y="1288"/>
                  </a:moveTo>
                  <a:cubicBezTo>
                    <a:pt x="2325" y="267"/>
                    <a:pt x="2325" y="267"/>
                    <a:pt x="2325" y="267"/>
                  </a:cubicBezTo>
                  <a:cubicBezTo>
                    <a:pt x="2325" y="267"/>
                    <a:pt x="1821" y="0"/>
                    <a:pt x="1232" y="206"/>
                  </a:cubicBezTo>
                  <a:cubicBezTo>
                    <a:pt x="2325" y="1288"/>
                    <a:pt x="2325" y="1288"/>
                    <a:pt x="2325" y="1288"/>
                  </a:cubicBezTo>
                  <a:close/>
                  <a:moveTo>
                    <a:pt x="2421" y="1889"/>
                  </a:moveTo>
                  <a:cubicBezTo>
                    <a:pt x="2421" y="310"/>
                    <a:pt x="2421" y="310"/>
                    <a:pt x="2421" y="310"/>
                  </a:cubicBezTo>
                  <a:cubicBezTo>
                    <a:pt x="2421" y="310"/>
                    <a:pt x="3018" y="577"/>
                    <a:pt x="3186" y="1227"/>
                  </a:cubicBezTo>
                  <a:cubicBezTo>
                    <a:pt x="2421" y="1889"/>
                    <a:pt x="2421" y="1889"/>
                    <a:pt x="2421" y="1889"/>
                  </a:cubicBezTo>
                  <a:close/>
                  <a:moveTo>
                    <a:pt x="2100" y="2348"/>
                  </a:moveTo>
                  <a:cubicBezTo>
                    <a:pt x="3201" y="1323"/>
                    <a:pt x="3201" y="1323"/>
                    <a:pt x="3201" y="1323"/>
                  </a:cubicBezTo>
                  <a:cubicBezTo>
                    <a:pt x="3201" y="1323"/>
                    <a:pt x="3396" y="1636"/>
                    <a:pt x="3106" y="2348"/>
                  </a:cubicBezTo>
                  <a:cubicBezTo>
                    <a:pt x="2100" y="2348"/>
                    <a:pt x="2100" y="2348"/>
                    <a:pt x="2100" y="2348"/>
                  </a:cubicBezTo>
                  <a:close/>
                  <a:moveTo>
                    <a:pt x="1538" y="2478"/>
                  </a:moveTo>
                  <a:cubicBezTo>
                    <a:pt x="3025" y="2478"/>
                    <a:pt x="3025" y="2478"/>
                    <a:pt x="3025" y="2478"/>
                  </a:cubicBezTo>
                  <a:cubicBezTo>
                    <a:pt x="3025" y="2478"/>
                    <a:pt x="2846" y="2960"/>
                    <a:pt x="2203" y="3158"/>
                  </a:cubicBezTo>
                  <a:cubicBezTo>
                    <a:pt x="1538" y="2478"/>
                    <a:pt x="1538" y="2478"/>
                    <a:pt x="1538" y="2478"/>
                  </a:cubicBezTo>
                  <a:close/>
                  <a:moveTo>
                    <a:pt x="1052" y="2153"/>
                  </a:moveTo>
                  <a:cubicBezTo>
                    <a:pt x="1052" y="3112"/>
                    <a:pt x="1052" y="3112"/>
                    <a:pt x="1052" y="3112"/>
                  </a:cubicBezTo>
                  <a:cubicBezTo>
                    <a:pt x="1052" y="3112"/>
                    <a:pt x="1438" y="3357"/>
                    <a:pt x="2100" y="3193"/>
                  </a:cubicBezTo>
                  <a:cubicBezTo>
                    <a:pt x="1052" y="2153"/>
                    <a:pt x="1052" y="2153"/>
                    <a:pt x="1052" y="2153"/>
                  </a:cubicBezTo>
                  <a:close/>
                  <a:moveTo>
                    <a:pt x="192" y="2202"/>
                  </a:moveTo>
                  <a:cubicBezTo>
                    <a:pt x="945" y="1533"/>
                    <a:pt x="945" y="1533"/>
                    <a:pt x="945" y="1533"/>
                  </a:cubicBezTo>
                  <a:cubicBezTo>
                    <a:pt x="945" y="3055"/>
                    <a:pt x="945" y="3055"/>
                    <a:pt x="945" y="3055"/>
                  </a:cubicBezTo>
                  <a:cubicBezTo>
                    <a:pt x="945" y="3055"/>
                    <a:pt x="490" y="2898"/>
                    <a:pt x="192" y="2202"/>
                  </a:cubicBezTo>
                  <a:close/>
                  <a:moveTo>
                    <a:pt x="173" y="2095"/>
                  </a:moveTo>
                  <a:cubicBezTo>
                    <a:pt x="173" y="2095"/>
                    <a:pt x="0" y="1545"/>
                    <a:pt x="241" y="1067"/>
                  </a:cubicBezTo>
                  <a:cubicBezTo>
                    <a:pt x="1278" y="1067"/>
                    <a:pt x="1278" y="1067"/>
                    <a:pt x="1278" y="1067"/>
                  </a:cubicBezTo>
                  <a:cubicBezTo>
                    <a:pt x="173" y="2095"/>
                    <a:pt x="173" y="2095"/>
                    <a:pt x="173" y="2095"/>
                  </a:cubicBezTo>
                  <a:close/>
                  <a:moveTo>
                    <a:pt x="307" y="959"/>
                  </a:moveTo>
                  <a:cubicBezTo>
                    <a:pt x="307" y="959"/>
                    <a:pt x="524" y="470"/>
                    <a:pt x="1117" y="241"/>
                  </a:cubicBezTo>
                  <a:cubicBezTo>
                    <a:pt x="1825" y="959"/>
                    <a:pt x="1825" y="959"/>
                    <a:pt x="1825" y="959"/>
                  </a:cubicBezTo>
                  <a:cubicBezTo>
                    <a:pt x="307" y="959"/>
                    <a:pt x="307" y="959"/>
                    <a:pt x="307" y="959"/>
                  </a:cubicBezTo>
                  <a:close/>
                  <a:moveTo>
                    <a:pt x="307" y="959"/>
                  </a:moveTo>
                  <a:cubicBezTo>
                    <a:pt x="307" y="959"/>
                    <a:pt x="307" y="959"/>
                    <a:pt x="307" y="959"/>
                  </a:cubicBezTo>
                </a:path>
              </a:pathLst>
            </a:custGeom>
            <a:solidFill>
              <a:srgbClr val="00B050"/>
            </a:solidFill>
            <a:ln>
              <a:noFill/>
            </a:ln>
          </p:spPr>
          <p:txBody>
            <a:bodyPr vert="horz" wrap="square" lIns="59372" tIns="29686" rIns="59372" bIns="29686" numCol="1" anchor="t" anchorCtr="0" compatLnSpc="1">
              <a:prstTxWarp prst="textNoShape">
                <a:avLst/>
              </a:prstTxWarp>
            </a:bodyPr>
            <a:lstStyle/>
            <a:p>
              <a:pPr defTabSz="868489"/>
              <a:endParaRPr lang="zh-CN" altLang="en-US" sz="1116">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 name="组合 13"/>
          <p:cNvGrpSpPr/>
          <p:nvPr/>
        </p:nvGrpSpPr>
        <p:grpSpPr>
          <a:xfrm>
            <a:off x="5021701" y="3632815"/>
            <a:ext cx="757559" cy="684070"/>
            <a:chOff x="13283065" y="9662835"/>
            <a:chExt cx="2057287" cy="1819544"/>
          </a:xfrm>
        </p:grpSpPr>
        <p:sp>
          <p:nvSpPr>
            <p:cNvPr id="99" name="Shape 3371"/>
            <p:cNvSpPr/>
            <p:nvPr/>
          </p:nvSpPr>
          <p:spPr>
            <a:xfrm>
              <a:off x="13283065" y="9662835"/>
              <a:ext cx="1819544" cy="18195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rgbClr val="FF6600"/>
              </a:solidFill>
              <a:miter lim="400000"/>
            </a:ln>
          </p:spPr>
          <p:txBody>
            <a:bodyPr lIns="0" tIns="0" rIns="0" bIns="0" anchor="ct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2" name="Shape 3404"/>
            <p:cNvSpPr/>
            <p:nvPr/>
          </p:nvSpPr>
          <p:spPr>
            <a:xfrm>
              <a:off x="13730715" y="10805394"/>
              <a:ext cx="1609637" cy="3508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defRPr sz="2000">
                  <a:latin typeface="Roboto Light"/>
                  <a:ea typeface="Roboto Light"/>
                  <a:cs typeface="Roboto Light"/>
                  <a:sym typeface="Roboto Light"/>
                </a:defRPr>
              </a:lvl1pPr>
            </a:lstStyle>
            <a:p>
              <a:pPr defTabSz="868489">
                <a:defRPr sz="1800"/>
              </a:pPr>
              <a:r>
                <a:rPr lang="en-US" altLang="zh-CN" sz="714" dirty="0">
                  <a:solidFill>
                    <a:prstClr val="black"/>
                  </a:solidFill>
                  <a:latin typeface="Arial" panose="020B0604020202020204" pitchFamily="34" charset="0"/>
                  <a:ea typeface="微软雅黑" panose="020B0503020204020204" pitchFamily="34" charset="-122"/>
                  <a:sym typeface="Arial" panose="020B0604020202020204" pitchFamily="34" charset="0"/>
                </a:rPr>
                <a:t>@</a:t>
              </a:r>
              <a:r>
                <a:rPr lang="zh-CN" altLang="en-US" sz="714" dirty="0">
                  <a:solidFill>
                    <a:prstClr val="black"/>
                  </a:solidFill>
                  <a:latin typeface="Arial" panose="020B0604020202020204" pitchFamily="34" charset="0"/>
                  <a:ea typeface="微软雅黑" panose="020B0503020204020204" pitchFamily="34" charset="-122"/>
                  <a:sym typeface="Arial" panose="020B0604020202020204" pitchFamily="34" charset="0"/>
                </a:rPr>
                <a:t>转发</a:t>
              </a:r>
              <a:endParaRPr sz="714"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2" name="Shape 7642"/>
            <p:cNvSpPr/>
            <p:nvPr/>
          </p:nvSpPr>
          <p:spPr>
            <a:xfrm>
              <a:off x="13854852" y="10141765"/>
              <a:ext cx="589242" cy="589242"/>
            </a:xfrm>
            <a:custGeom>
              <a:avLst/>
              <a:gdLst/>
              <a:ahLst/>
              <a:cxnLst>
                <a:cxn ang="0">
                  <a:pos x="wd2" y="hd2"/>
                </a:cxn>
                <a:cxn ang="5400000">
                  <a:pos x="wd2" y="hd2"/>
                </a:cxn>
                <a:cxn ang="10800000">
                  <a:pos x="wd2" y="hd2"/>
                </a:cxn>
                <a:cxn ang="16200000">
                  <a:pos x="wd2" y="hd2"/>
                </a:cxn>
              </a:cxnLst>
              <a:rect l="0" t="0" r="r" b="b"/>
              <a:pathLst>
                <a:path w="21600" h="21600" extrusionOk="0">
                  <a:moveTo>
                    <a:pt x="10804" y="0"/>
                  </a:moveTo>
                  <a:cubicBezTo>
                    <a:pt x="4850" y="0"/>
                    <a:pt x="0" y="4842"/>
                    <a:pt x="0" y="10796"/>
                  </a:cubicBezTo>
                  <a:cubicBezTo>
                    <a:pt x="0" y="16751"/>
                    <a:pt x="4850" y="21600"/>
                    <a:pt x="10804" y="21600"/>
                  </a:cubicBezTo>
                  <a:cubicBezTo>
                    <a:pt x="12650" y="21600"/>
                    <a:pt x="14436" y="21129"/>
                    <a:pt x="16037" y="20239"/>
                  </a:cubicBezTo>
                  <a:cubicBezTo>
                    <a:pt x="17146" y="20681"/>
                    <a:pt x="18283" y="21141"/>
                    <a:pt x="18283" y="21141"/>
                  </a:cubicBezTo>
                  <a:cubicBezTo>
                    <a:pt x="18526" y="21239"/>
                    <a:pt x="18787" y="21286"/>
                    <a:pt x="19040" y="21286"/>
                  </a:cubicBezTo>
                  <a:cubicBezTo>
                    <a:pt x="19539" y="21286"/>
                    <a:pt x="20027" y="21102"/>
                    <a:pt x="20408" y="20755"/>
                  </a:cubicBezTo>
                  <a:cubicBezTo>
                    <a:pt x="20984" y="20233"/>
                    <a:pt x="21215" y="19429"/>
                    <a:pt x="20996" y="18678"/>
                  </a:cubicBezTo>
                  <a:cubicBezTo>
                    <a:pt x="20996" y="18678"/>
                    <a:pt x="20231" y="16061"/>
                    <a:pt x="20231" y="16061"/>
                  </a:cubicBezTo>
                  <a:cubicBezTo>
                    <a:pt x="21130" y="14454"/>
                    <a:pt x="21600" y="12649"/>
                    <a:pt x="21600" y="10796"/>
                  </a:cubicBezTo>
                  <a:cubicBezTo>
                    <a:pt x="21600" y="4842"/>
                    <a:pt x="16758" y="0"/>
                    <a:pt x="10804" y="0"/>
                  </a:cubicBezTo>
                  <a:close/>
                  <a:moveTo>
                    <a:pt x="10804" y="2037"/>
                  </a:moveTo>
                  <a:cubicBezTo>
                    <a:pt x="15642" y="2037"/>
                    <a:pt x="19563" y="5958"/>
                    <a:pt x="19563" y="10796"/>
                  </a:cubicBezTo>
                  <a:cubicBezTo>
                    <a:pt x="19563" y="12636"/>
                    <a:pt x="18996" y="14346"/>
                    <a:pt x="18025" y="15755"/>
                  </a:cubicBezTo>
                  <a:cubicBezTo>
                    <a:pt x="18025" y="15755"/>
                    <a:pt x="19040" y="19241"/>
                    <a:pt x="19040" y="19241"/>
                  </a:cubicBezTo>
                  <a:cubicBezTo>
                    <a:pt x="19040" y="19241"/>
                    <a:pt x="17110" y="18477"/>
                    <a:pt x="15836" y="17961"/>
                  </a:cubicBezTo>
                  <a:cubicBezTo>
                    <a:pt x="14410" y="18962"/>
                    <a:pt x="12677" y="19563"/>
                    <a:pt x="10804" y="19563"/>
                  </a:cubicBezTo>
                  <a:cubicBezTo>
                    <a:pt x="5965" y="19563"/>
                    <a:pt x="2045" y="15635"/>
                    <a:pt x="2045" y="10796"/>
                  </a:cubicBezTo>
                  <a:cubicBezTo>
                    <a:pt x="2045" y="5958"/>
                    <a:pt x="5965" y="2037"/>
                    <a:pt x="10804" y="2037"/>
                  </a:cubicBezTo>
                  <a:close/>
                  <a:moveTo>
                    <a:pt x="6594" y="7254"/>
                  </a:moveTo>
                  <a:cubicBezTo>
                    <a:pt x="6220" y="7254"/>
                    <a:pt x="5917" y="7556"/>
                    <a:pt x="5917" y="7930"/>
                  </a:cubicBezTo>
                  <a:cubicBezTo>
                    <a:pt x="5917" y="8307"/>
                    <a:pt x="6220" y="8614"/>
                    <a:pt x="6594" y="8614"/>
                  </a:cubicBezTo>
                  <a:lnTo>
                    <a:pt x="15031" y="8614"/>
                  </a:lnTo>
                  <a:cubicBezTo>
                    <a:pt x="15408" y="8614"/>
                    <a:pt x="15715" y="8307"/>
                    <a:pt x="15715" y="7930"/>
                  </a:cubicBezTo>
                  <a:cubicBezTo>
                    <a:pt x="15715" y="7556"/>
                    <a:pt x="15408" y="7254"/>
                    <a:pt x="15031" y="7254"/>
                  </a:cubicBezTo>
                  <a:lnTo>
                    <a:pt x="6594" y="7254"/>
                  </a:lnTo>
                  <a:close/>
                  <a:moveTo>
                    <a:pt x="6594" y="10144"/>
                  </a:moveTo>
                  <a:cubicBezTo>
                    <a:pt x="6216" y="10144"/>
                    <a:pt x="5917" y="10446"/>
                    <a:pt x="5917" y="10820"/>
                  </a:cubicBezTo>
                  <a:cubicBezTo>
                    <a:pt x="5917" y="11194"/>
                    <a:pt x="6216" y="11496"/>
                    <a:pt x="6594" y="11496"/>
                  </a:cubicBezTo>
                  <a:lnTo>
                    <a:pt x="15039" y="11496"/>
                  </a:lnTo>
                  <a:cubicBezTo>
                    <a:pt x="15412" y="11496"/>
                    <a:pt x="15715" y="11194"/>
                    <a:pt x="15715" y="10820"/>
                  </a:cubicBezTo>
                  <a:cubicBezTo>
                    <a:pt x="15715" y="10446"/>
                    <a:pt x="15412" y="10144"/>
                    <a:pt x="15039" y="10144"/>
                  </a:cubicBezTo>
                  <a:lnTo>
                    <a:pt x="6594" y="10144"/>
                  </a:lnTo>
                  <a:close/>
                  <a:moveTo>
                    <a:pt x="6594" y="13034"/>
                  </a:moveTo>
                  <a:cubicBezTo>
                    <a:pt x="6216" y="13034"/>
                    <a:pt x="5917" y="13333"/>
                    <a:pt x="5917" y="13710"/>
                  </a:cubicBezTo>
                  <a:cubicBezTo>
                    <a:pt x="5917" y="14088"/>
                    <a:pt x="6216" y="14387"/>
                    <a:pt x="6594" y="14387"/>
                  </a:cubicBezTo>
                  <a:lnTo>
                    <a:pt x="15039" y="14387"/>
                  </a:lnTo>
                  <a:cubicBezTo>
                    <a:pt x="15412" y="14387"/>
                    <a:pt x="15715" y="14088"/>
                    <a:pt x="15715" y="13710"/>
                  </a:cubicBezTo>
                  <a:cubicBezTo>
                    <a:pt x="15715" y="13333"/>
                    <a:pt x="15412" y="13034"/>
                    <a:pt x="15039" y="13034"/>
                  </a:cubicBezTo>
                  <a:lnTo>
                    <a:pt x="6594" y="13034"/>
                  </a:lnTo>
                  <a:close/>
                </a:path>
              </a:pathLst>
            </a:custGeom>
            <a:solidFill>
              <a:srgbClr val="FF6600"/>
            </a:solidFill>
            <a:ln w="12700" cap="flat">
              <a:noFill/>
              <a:miter lim="400000"/>
            </a:ln>
            <a:effectLst/>
          </p:spPr>
          <p:txBody>
            <a:bodyPr wrap="square" lIns="24738" tIns="24738" rIns="24738" bIns="24738" numCol="1" anchor="ctr">
              <a:noAutofit/>
            </a:bodyPr>
            <a:lstStyle/>
            <a:p>
              <a:pPr defTabSz="161135">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948">
                <a:solidFill>
                  <a:srgbClr val="FFFFFF"/>
                </a:solidFill>
                <a:effectLst>
                  <a:outerShdw blurRad="38100" dist="12700" dir="5400000" rotWithShape="0">
                    <a:srgbClr val="000000">
                      <a:alpha val="50000"/>
                    </a:srgbClr>
                  </a:outerShdw>
                </a:effectLst>
                <a:latin typeface="Arial" panose="020B0604020202020204" pitchFamily="34" charset="0"/>
                <a:ea typeface="微软雅黑" panose="020B0503020204020204" pitchFamily="34" charset="-122"/>
                <a:cs typeface="Gill Sans"/>
                <a:sym typeface="Arial" panose="020B0604020202020204" pitchFamily="34" charset="0"/>
              </a:endParaRPr>
            </a:p>
          </p:txBody>
        </p:sp>
      </p:grpSp>
      <p:grpSp>
        <p:nvGrpSpPr>
          <p:cNvPr id="6" name="组合 5"/>
          <p:cNvGrpSpPr/>
          <p:nvPr/>
        </p:nvGrpSpPr>
        <p:grpSpPr>
          <a:xfrm>
            <a:off x="2654342" y="1239350"/>
            <a:ext cx="889657" cy="908322"/>
            <a:chOff x="6854080" y="3296515"/>
            <a:chExt cx="2416023" cy="2416023"/>
          </a:xfrm>
        </p:grpSpPr>
        <p:sp>
          <p:nvSpPr>
            <p:cNvPr id="80" name="Shape 3348"/>
            <p:cNvSpPr/>
            <p:nvPr/>
          </p:nvSpPr>
          <p:spPr>
            <a:xfrm>
              <a:off x="7115667" y="3540146"/>
              <a:ext cx="1928760" cy="19287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BAF7"/>
            </a:solidFill>
            <a:ln w="12700">
              <a:miter lim="400000"/>
            </a:ln>
          </p:spPr>
          <p:txBody>
            <a:bodyPr lIns="0" tIns="0" rIns="0" bIns="0" anchor="ct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Shape 3360"/>
            <p:cNvSpPr/>
            <p:nvPr/>
          </p:nvSpPr>
          <p:spPr>
            <a:xfrm>
              <a:off x="6854080" y="3296515"/>
              <a:ext cx="2416023" cy="24160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25400">
              <a:solidFill>
                <a:srgbClr val="00B0F0"/>
              </a:solidFill>
              <a:miter lim="400000"/>
            </a:ln>
          </p:spPr>
          <p:txBody>
            <a:bodyPr lIns="0" tIns="0" rIns="0" bIns="0" anchor="ctr"/>
            <a:lstStyle/>
            <a:p>
              <a:pPr defTabSz="868489"/>
              <a:endParaRPr sz="1104">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6" name="Shape 3387"/>
            <p:cNvSpPr/>
            <p:nvPr/>
          </p:nvSpPr>
          <p:spPr>
            <a:xfrm>
              <a:off x="7712799" y="4648793"/>
              <a:ext cx="779397" cy="47856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defRPr sz="2000">
                  <a:solidFill>
                    <a:srgbClr val="FFFFFF"/>
                  </a:solidFill>
                  <a:latin typeface="Roboto Regular"/>
                  <a:ea typeface="Roboto Regular"/>
                  <a:cs typeface="Roboto Regular"/>
                  <a:sym typeface="Roboto Regular"/>
                </a:defRPr>
              </a:lvl1pPr>
            </a:lstStyle>
            <a:p>
              <a:pPr defTabSz="868489">
                <a:defRPr sz="1800">
                  <a:solidFill>
                    <a:srgbClr val="000000"/>
                  </a:solidFill>
                </a:defRPr>
              </a:pPr>
              <a:r>
                <a:rPr lang="zh-CN" altLang="en-US" sz="974" b="1" dirty="0">
                  <a:solidFill>
                    <a:prstClr val="white"/>
                  </a:solidFill>
                  <a:latin typeface="Arial" panose="020B0604020202020204" pitchFamily="34" charset="0"/>
                  <a:ea typeface="微软雅黑" panose="020B0503020204020204" pitchFamily="34" charset="-122"/>
                  <a:sym typeface="Arial" panose="020B0604020202020204" pitchFamily="34" charset="0"/>
                </a:rPr>
                <a:t>百度</a:t>
              </a:r>
              <a:endParaRPr sz="974" b="1"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41" name="Freeform 566"/>
            <p:cNvSpPr>
              <a:spLocks noEditPoints="1"/>
            </p:cNvSpPr>
            <p:nvPr/>
          </p:nvSpPr>
          <p:spPr bwMode="auto">
            <a:xfrm>
              <a:off x="7665854" y="3685083"/>
              <a:ext cx="897000" cy="1005729"/>
            </a:xfrm>
            <a:custGeom>
              <a:avLst/>
              <a:gdLst>
                <a:gd name="T0" fmla="*/ 15 w 98"/>
                <a:gd name="T1" fmla="*/ 55 h 110"/>
                <a:gd name="T2" fmla="*/ 25 w 98"/>
                <a:gd name="T3" fmla="*/ 36 h 110"/>
                <a:gd name="T4" fmla="*/ 11 w 98"/>
                <a:gd name="T5" fmla="*/ 24 h 110"/>
                <a:gd name="T6" fmla="*/ 1 w 98"/>
                <a:gd name="T7" fmla="*/ 38 h 110"/>
                <a:gd name="T8" fmla="*/ 15 w 98"/>
                <a:gd name="T9" fmla="*/ 55 h 110"/>
                <a:gd name="T10" fmla="*/ 27 w 98"/>
                <a:gd name="T11" fmla="*/ 79 h 110"/>
                <a:gd name="T12" fmla="*/ 27 w 98"/>
                <a:gd name="T13" fmla="*/ 84 h 110"/>
                <a:gd name="T14" fmla="*/ 32 w 98"/>
                <a:gd name="T15" fmla="*/ 89 h 110"/>
                <a:gd name="T16" fmla="*/ 38 w 98"/>
                <a:gd name="T17" fmla="*/ 89 h 110"/>
                <a:gd name="T18" fmla="*/ 38 w 98"/>
                <a:gd name="T19" fmla="*/ 75 h 110"/>
                <a:gd name="T20" fmla="*/ 32 w 98"/>
                <a:gd name="T21" fmla="*/ 75 h 110"/>
                <a:gd name="T22" fmla="*/ 27 w 98"/>
                <a:gd name="T23" fmla="*/ 79 h 110"/>
                <a:gd name="T24" fmla="*/ 36 w 98"/>
                <a:gd name="T25" fmla="*/ 33 h 110"/>
                <a:gd name="T26" fmla="*/ 48 w 98"/>
                <a:gd name="T27" fmla="*/ 16 h 110"/>
                <a:gd name="T28" fmla="*/ 36 w 98"/>
                <a:gd name="T29" fmla="*/ 0 h 110"/>
                <a:gd name="T30" fmla="*/ 25 w 98"/>
                <a:gd name="T31" fmla="*/ 16 h 110"/>
                <a:gd name="T32" fmla="*/ 36 w 98"/>
                <a:gd name="T33" fmla="*/ 33 h 110"/>
                <a:gd name="T34" fmla="*/ 63 w 98"/>
                <a:gd name="T35" fmla="*/ 34 h 110"/>
                <a:gd name="T36" fmla="*/ 78 w 98"/>
                <a:gd name="T37" fmla="*/ 19 h 110"/>
                <a:gd name="T38" fmla="*/ 68 w 98"/>
                <a:gd name="T39" fmla="*/ 3 h 110"/>
                <a:gd name="T40" fmla="*/ 54 w 98"/>
                <a:gd name="T41" fmla="*/ 17 h 110"/>
                <a:gd name="T42" fmla="*/ 63 w 98"/>
                <a:gd name="T43" fmla="*/ 34 h 110"/>
                <a:gd name="T44" fmla="*/ 84 w 98"/>
                <a:gd name="T45" fmla="*/ 73 h 110"/>
                <a:gd name="T46" fmla="*/ 63 w 98"/>
                <a:gd name="T47" fmla="*/ 52 h 110"/>
                <a:gd name="T48" fmla="*/ 34 w 98"/>
                <a:gd name="T49" fmla="*/ 51 h 110"/>
                <a:gd name="T50" fmla="*/ 20 w 98"/>
                <a:gd name="T51" fmla="*/ 66 h 110"/>
                <a:gd name="T52" fmla="*/ 8 w 98"/>
                <a:gd name="T53" fmla="*/ 89 h 110"/>
                <a:gd name="T54" fmla="*/ 22 w 98"/>
                <a:gd name="T55" fmla="*/ 103 h 110"/>
                <a:gd name="T56" fmla="*/ 40 w 98"/>
                <a:gd name="T57" fmla="*/ 102 h 110"/>
                <a:gd name="T58" fmla="*/ 58 w 98"/>
                <a:gd name="T59" fmla="*/ 102 h 110"/>
                <a:gd name="T60" fmla="*/ 87 w 98"/>
                <a:gd name="T61" fmla="*/ 95 h 110"/>
                <a:gd name="T62" fmla="*/ 84 w 98"/>
                <a:gd name="T63" fmla="*/ 73 h 110"/>
                <a:gd name="T64" fmla="*/ 45 w 98"/>
                <a:gd name="T65" fmla="*/ 95 h 110"/>
                <a:gd name="T66" fmla="*/ 30 w 98"/>
                <a:gd name="T67" fmla="*/ 95 h 110"/>
                <a:gd name="T68" fmla="*/ 21 w 98"/>
                <a:gd name="T69" fmla="*/ 89 h 110"/>
                <a:gd name="T70" fmla="*/ 20 w 98"/>
                <a:gd name="T71" fmla="*/ 78 h 110"/>
                <a:gd name="T72" fmla="*/ 30 w 98"/>
                <a:gd name="T73" fmla="*/ 69 h 110"/>
                <a:gd name="T74" fmla="*/ 38 w 98"/>
                <a:gd name="T75" fmla="*/ 69 h 110"/>
                <a:gd name="T76" fmla="*/ 38 w 98"/>
                <a:gd name="T77" fmla="*/ 59 h 110"/>
                <a:gd name="T78" fmla="*/ 45 w 98"/>
                <a:gd name="T79" fmla="*/ 59 h 110"/>
                <a:gd name="T80" fmla="*/ 45 w 98"/>
                <a:gd name="T81" fmla="*/ 95 h 110"/>
                <a:gd name="T82" fmla="*/ 72 w 98"/>
                <a:gd name="T83" fmla="*/ 95 h 110"/>
                <a:gd name="T84" fmla="*/ 55 w 98"/>
                <a:gd name="T85" fmla="*/ 95 h 110"/>
                <a:gd name="T86" fmla="*/ 48 w 98"/>
                <a:gd name="T87" fmla="*/ 89 h 110"/>
                <a:gd name="T88" fmla="*/ 48 w 98"/>
                <a:gd name="T89" fmla="*/ 70 h 110"/>
                <a:gd name="T90" fmla="*/ 55 w 98"/>
                <a:gd name="T91" fmla="*/ 70 h 110"/>
                <a:gd name="T92" fmla="*/ 55 w 98"/>
                <a:gd name="T93" fmla="*/ 86 h 110"/>
                <a:gd name="T94" fmla="*/ 58 w 98"/>
                <a:gd name="T95" fmla="*/ 89 h 110"/>
                <a:gd name="T96" fmla="*/ 65 w 98"/>
                <a:gd name="T97" fmla="*/ 89 h 110"/>
                <a:gd name="T98" fmla="*/ 65 w 98"/>
                <a:gd name="T99" fmla="*/ 70 h 110"/>
                <a:gd name="T100" fmla="*/ 72 w 98"/>
                <a:gd name="T101" fmla="*/ 70 h 110"/>
                <a:gd name="T102" fmla="*/ 72 w 98"/>
                <a:gd name="T103" fmla="*/ 95 h 110"/>
                <a:gd name="T104" fmla="*/ 96 w 98"/>
                <a:gd name="T105" fmla="*/ 45 h 110"/>
                <a:gd name="T106" fmla="*/ 84 w 98"/>
                <a:gd name="T107" fmla="*/ 32 h 110"/>
                <a:gd name="T108" fmla="*/ 72 w 98"/>
                <a:gd name="T109" fmla="*/ 48 h 110"/>
                <a:gd name="T110" fmla="*/ 85 w 98"/>
                <a:gd name="T111" fmla="*/ 62 h 110"/>
                <a:gd name="T112" fmla="*/ 96 w 98"/>
                <a:gd name="T113" fmla="*/ 4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bg1"/>
            </a:solidFill>
            <a:ln>
              <a:noFill/>
            </a:ln>
          </p:spPr>
          <p:txBody>
            <a:bodyPr vert="horz" wrap="square" lIns="59372" tIns="29686" rIns="59372" bIns="29686" numCol="1" anchor="t" anchorCtr="0" compatLnSpc="1">
              <a:prstTxWarp prst="textNoShape">
                <a:avLst/>
              </a:prstTxWarp>
            </a:bodyPr>
            <a:lstStyle/>
            <a:p>
              <a:pPr defTabSz="868489"/>
              <a:endParaRPr lang="zh-CN" altLang="en-US" sz="1116">
                <a:solidFill>
                  <a:prstClr val="black"/>
                </a:solidFill>
              </a:endParaRPr>
            </a:p>
          </p:txBody>
        </p:sp>
      </p:grpSp>
    </p:spTree>
    <p:extLst>
      <p:ext uri="{BB962C8B-B14F-4D97-AF65-F5344CB8AC3E}">
        <p14:creationId xmlns:p14="http://schemas.microsoft.com/office/powerpoint/2010/main" val="3977640056"/>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500" fill="hold"/>
                                        <p:tgtEl>
                                          <p:spTgt spid="66"/>
                                        </p:tgtEl>
                                        <p:attrNameLst>
                                          <p:attrName>ppt_x</p:attrName>
                                        </p:attrNameLst>
                                      </p:cBhvr>
                                      <p:tavLst>
                                        <p:tav tm="0">
                                          <p:val>
                                            <p:strVal val="0-#ppt_w/2"/>
                                          </p:val>
                                        </p:tav>
                                        <p:tav tm="100000">
                                          <p:val>
                                            <p:strVal val="#ppt_x"/>
                                          </p:val>
                                        </p:tav>
                                      </p:tavLst>
                                    </p:anim>
                                    <p:anim calcmode="lin" valueType="num">
                                      <p:cBhvr additive="base">
                                        <p:cTn id="12" dur="500" fill="hold"/>
                                        <p:tgtEl>
                                          <p:spTgt spid="6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103"/>
                                        </p:tgtEl>
                                        <p:attrNameLst>
                                          <p:attrName>style.visibility</p:attrName>
                                        </p:attrNameLst>
                                      </p:cBhvr>
                                      <p:to>
                                        <p:strVal val="visible"/>
                                      </p:to>
                                    </p:set>
                                    <p:animEffect transition="in" filter="wipe(left)">
                                      <p:cBhvr>
                                        <p:cTn id="22" dur="500"/>
                                        <p:tgtEl>
                                          <p:spTgt spid="103"/>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par>
                                <p:cTn id="29" presetID="53" presetClass="entr" presetSubtype="16"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par>
                                <p:cTn id="34" presetID="53" presetClass="entr" presetSubtype="16" fill="hold" nodeType="with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ppt_w</p:attrName>
                                        </p:attrNameLst>
                                      </p:cBhvr>
                                      <p:tavLst>
                                        <p:tav tm="0">
                                          <p:val>
                                            <p:fltVal val="0"/>
                                          </p:val>
                                        </p:tav>
                                        <p:tav tm="100000">
                                          <p:val>
                                            <p:strVal val="#ppt_w"/>
                                          </p:val>
                                        </p:tav>
                                      </p:tavLst>
                                    </p:anim>
                                    <p:anim calcmode="lin" valueType="num">
                                      <p:cBhvr>
                                        <p:cTn id="37" dur="500" fill="hold"/>
                                        <p:tgtEl>
                                          <p:spTgt spid="5"/>
                                        </p:tgtEl>
                                        <p:attrNameLst>
                                          <p:attrName>ppt_h</p:attrName>
                                        </p:attrNameLst>
                                      </p:cBhvr>
                                      <p:tavLst>
                                        <p:tav tm="0">
                                          <p:val>
                                            <p:fltVal val="0"/>
                                          </p:val>
                                        </p:tav>
                                        <p:tav tm="100000">
                                          <p:val>
                                            <p:strVal val="#ppt_h"/>
                                          </p:val>
                                        </p:tav>
                                      </p:tavLst>
                                    </p:anim>
                                    <p:animEffect transition="in" filter="fade">
                                      <p:cBhvr>
                                        <p:cTn id="38" dur="500"/>
                                        <p:tgtEl>
                                          <p:spTgt spid="5"/>
                                        </p:tgtEl>
                                      </p:cBhvr>
                                    </p:animEffect>
                                  </p:childTnLst>
                                </p:cTn>
                              </p:par>
                            </p:childTnLst>
                          </p:cTn>
                        </p:par>
                        <p:par>
                          <p:cTn id="39" fill="hold">
                            <p:stCondLst>
                              <p:cond delay="2000"/>
                            </p:stCondLst>
                            <p:childTnLst>
                              <p:par>
                                <p:cTn id="40" presetID="22" presetClass="entr" presetSubtype="8"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left)">
                                      <p:cBhvr>
                                        <p:cTn id="42" dur="500"/>
                                        <p:tgtEl>
                                          <p:spTgt spid="17"/>
                                        </p:tgtEl>
                                      </p:cBhvr>
                                    </p:animEffect>
                                  </p:childTnLst>
                                </p:cTn>
                              </p:par>
                            </p:childTnLst>
                          </p:cTn>
                        </p:par>
                        <p:par>
                          <p:cTn id="43" fill="hold">
                            <p:stCondLst>
                              <p:cond delay="2500"/>
                            </p:stCondLst>
                            <p:childTnLst>
                              <p:par>
                                <p:cTn id="44" presetID="53" presetClass="entr" presetSubtype="16" fill="hold" nodeType="after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p:cTn id="46" dur="500" fill="hold"/>
                                        <p:tgtEl>
                                          <p:spTgt spid="7"/>
                                        </p:tgtEl>
                                        <p:attrNameLst>
                                          <p:attrName>ppt_w</p:attrName>
                                        </p:attrNameLst>
                                      </p:cBhvr>
                                      <p:tavLst>
                                        <p:tav tm="0">
                                          <p:val>
                                            <p:fltVal val="0"/>
                                          </p:val>
                                        </p:tav>
                                        <p:tav tm="100000">
                                          <p:val>
                                            <p:strVal val="#ppt_w"/>
                                          </p:val>
                                        </p:tav>
                                      </p:tavLst>
                                    </p:anim>
                                    <p:anim calcmode="lin" valueType="num">
                                      <p:cBhvr>
                                        <p:cTn id="47" dur="500" fill="hold"/>
                                        <p:tgtEl>
                                          <p:spTgt spid="7"/>
                                        </p:tgtEl>
                                        <p:attrNameLst>
                                          <p:attrName>ppt_h</p:attrName>
                                        </p:attrNameLst>
                                      </p:cBhvr>
                                      <p:tavLst>
                                        <p:tav tm="0">
                                          <p:val>
                                            <p:fltVal val="0"/>
                                          </p:val>
                                        </p:tav>
                                        <p:tav tm="100000">
                                          <p:val>
                                            <p:strVal val="#ppt_h"/>
                                          </p:val>
                                        </p:tav>
                                      </p:tavLst>
                                    </p:anim>
                                    <p:animEffect transition="in" filter="fade">
                                      <p:cBhvr>
                                        <p:cTn id="48" dur="500"/>
                                        <p:tgtEl>
                                          <p:spTgt spid="7"/>
                                        </p:tgtEl>
                                      </p:cBhvr>
                                    </p:animEffect>
                                  </p:childTnLst>
                                </p:cTn>
                              </p:par>
                              <p:par>
                                <p:cTn id="49" presetID="53" presetClass="entr" presetSubtype="16" fill="hold"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p:cTn id="51" dur="500" fill="hold"/>
                                        <p:tgtEl>
                                          <p:spTgt spid="11"/>
                                        </p:tgtEl>
                                        <p:attrNameLst>
                                          <p:attrName>ppt_w</p:attrName>
                                        </p:attrNameLst>
                                      </p:cBhvr>
                                      <p:tavLst>
                                        <p:tav tm="0">
                                          <p:val>
                                            <p:fltVal val="0"/>
                                          </p:val>
                                        </p:tav>
                                        <p:tav tm="100000">
                                          <p:val>
                                            <p:strVal val="#ppt_w"/>
                                          </p:val>
                                        </p:tav>
                                      </p:tavLst>
                                    </p:anim>
                                    <p:anim calcmode="lin" valueType="num">
                                      <p:cBhvr>
                                        <p:cTn id="52" dur="500" fill="hold"/>
                                        <p:tgtEl>
                                          <p:spTgt spid="11"/>
                                        </p:tgtEl>
                                        <p:attrNameLst>
                                          <p:attrName>ppt_h</p:attrName>
                                        </p:attrNameLst>
                                      </p:cBhvr>
                                      <p:tavLst>
                                        <p:tav tm="0">
                                          <p:val>
                                            <p:fltVal val="0"/>
                                          </p:val>
                                        </p:tav>
                                        <p:tav tm="100000">
                                          <p:val>
                                            <p:strVal val="#ppt_h"/>
                                          </p:val>
                                        </p:tav>
                                      </p:tavLst>
                                    </p:anim>
                                    <p:animEffect transition="in" filter="fade">
                                      <p:cBhvr>
                                        <p:cTn id="53" dur="500"/>
                                        <p:tgtEl>
                                          <p:spTgt spid="11"/>
                                        </p:tgtEl>
                                      </p:cBhvr>
                                    </p:animEffect>
                                  </p:childTnLst>
                                </p:cTn>
                              </p:par>
                              <p:par>
                                <p:cTn id="54" presetID="53" presetClass="entr" presetSubtype="16" fill="hold" nodeType="with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childTnLst>
                          </p:cTn>
                        </p:par>
                        <p:par>
                          <p:cTn id="59" fill="hold">
                            <p:stCondLst>
                              <p:cond delay="3000"/>
                            </p:stCondLst>
                            <p:childTnLst>
                              <p:par>
                                <p:cTn id="60" presetID="22" presetClass="entr" presetSubtype="8" fill="hold"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left)">
                                      <p:cBhvr>
                                        <p:cTn id="62" dur="500"/>
                                        <p:tgtEl>
                                          <p:spTgt spid="18"/>
                                        </p:tgtEl>
                                      </p:cBhvr>
                                    </p:animEffect>
                                  </p:childTnLst>
                                </p:cTn>
                              </p:par>
                            </p:childTnLst>
                          </p:cTn>
                        </p:par>
                        <p:par>
                          <p:cTn id="63" fill="hold">
                            <p:stCondLst>
                              <p:cond delay="3500"/>
                            </p:stCondLst>
                            <p:childTnLst>
                              <p:par>
                                <p:cTn id="64" presetID="53" presetClass="entr" presetSubtype="16" fill="hold" nodeType="after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p:cTn id="66" dur="500" fill="hold"/>
                                        <p:tgtEl>
                                          <p:spTgt spid="13"/>
                                        </p:tgtEl>
                                        <p:attrNameLst>
                                          <p:attrName>ppt_w</p:attrName>
                                        </p:attrNameLst>
                                      </p:cBhvr>
                                      <p:tavLst>
                                        <p:tav tm="0">
                                          <p:val>
                                            <p:fltVal val="0"/>
                                          </p:val>
                                        </p:tav>
                                        <p:tav tm="100000">
                                          <p:val>
                                            <p:strVal val="#ppt_w"/>
                                          </p:val>
                                        </p:tav>
                                      </p:tavLst>
                                    </p:anim>
                                    <p:anim calcmode="lin" valueType="num">
                                      <p:cBhvr>
                                        <p:cTn id="67" dur="500" fill="hold"/>
                                        <p:tgtEl>
                                          <p:spTgt spid="13"/>
                                        </p:tgtEl>
                                        <p:attrNameLst>
                                          <p:attrName>ppt_h</p:attrName>
                                        </p:attrNameLst>
                                      </p:cBhvr>
                                      <p:tavLst>
                                        <p:tav tm="0">
                                          <p:val>
                                            <p:fltVal val="0"/>
                                          </p:val>
                                        </p:tav>
                                        <p:tav tm="100000">
                                          <p:val>
                                            <p:strVal val="#ppt_h"/>
                                          </p:val>
                                        </p:tav>
                                      </p:tavLst>
                                    </p:anim>
                                    <p:animEffect transition="in" filter="fade">
                                      <p:cBhvr>
                                        <p:cTn id="68" dur="500"/>
                                        <p:tgtEl>
                                          <p:spTgt spid="13"/>
                                        </p:tgtEl>
                                      </p:cBhvr>
                                    </p:animEffect>
                                  </p:childTnLst>
                                </p:cTn>
                              </p:par>
                              <p:par>
                                <p:cTn id="69" presetID="53" presetClass="entr" presetSubtype="16" fill="hold" nodeType="withEffect">
                                  <p:stCondLst>
                                    <p:cond delay="0"/>
                                  </p:stCondLst>
                                  <p:childTnLst>
                                    <p:set>
                                      <p:cBhvr>
                                        <p:cTn id="70" dur="1" fill="hold">
                                          <p:stCondLst>
                                            <p:cond delay="0"/>
                                          </p:stCondLst>
                                        </p:cTn>
                                        <p:tgtEl>
                                          <p:spTgt spid="12"/>
                                        </p:tgtEl>
                                        <p:attrNameLst>
                                          <p:attrName>style.visibility</p:attrName>
                                        </p:attrNameLst>
                                      </p:cBhvr>
                                      <p:to>
                                        <p:strVal val="visible"/>
                                      </p:to>
                                    </p:set>
                                    <p:anim calcmode="lin" valueType="num">
                                      <p:cBhvr>
                                        <p:cTn id="71" dur="500" fill="hold"/>
                                        <p:tgtEl>
                                          <p:spTgt spid="12"/>
                                        </p:tgtEl>
                                        <p:attrNameLst>
                                          <p:attrName>ppt_w</p:attrName>
                                        </p:attrNameLst>
                                      </p:cBhvr>
                                      <p:tavLst>
                                        <p:tav tm="0">
                                          <p:val>
                                            <p:fltVal val="0"/>
                                          </p:val>
                                        </p:tav>
                                        <p:tav tm="100000">
                                          <p:val>
                                            <p:strVal val="#ppt_w"/>
                                          </p:val>
                                        </p:tav>
                                      </p:tavLst>
                                    </p:anim>
                                    <p:anim calcmode="lin" valueType="num">
                                      <p:cBhvr>
                                        <p:cTn id="72" dur="500" fill="hold"/>
                                        <p:tgtEl>
                                          <p:spTgt spid="12"/>
                                        </p:tgtEl>
                                        <p:attrNameLst>
                                          <p:attrName>ppt_h</p:attrName>
                                        </p:attrNameLst>
                                      </p:cBhvr>
                                      <p:tavLst>
                                        <p:tav tm="0">
                                          <p:val>
                                            <p:fltVal val="0"/>
                                          </p:val>
                                        </p:tav>
                                        <p:tav tm="100000">
                                          <p:val>
                                            <p:strVal val="#ppt_h"/>
                                          </p:val>
                                        </p:tav>
                                      </p:tavLst>
                                    </p:anim>
                                    <p:animEffect transition="in" filter="fade">
                                      <p:cBhvr>
                                        <p:cTn id="73" dur="500"/>
                                        <p:tgtEl>
                                          <p:spTgt spid="12"/>
                                        </p:tgtEl>
                                      </p:cBhvr>
                                    </p:animEffect>
                                  </p:childTnLst>
                                </p:cTn>
                              </p:par>
                              <p:par>
                                <p:cTn id="74" presetID="53" presetClass="entr" presetSubtype="16" fill="hold" nodeType="with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animEffect transition="in" filter="fade">
                                      <p:cBhvr>
                                        <p:cTn id="78" dur="500"/>
                                        <p:tgtEl>
                                          <p:spTgt spid="14"/>
                                        </p:tgtEl>
                                      </p:cBhvr>
                                    </p:animEffect>
                                  </p:childTnLst>
                                </p:cTn>
                              </p:par>
                            </p:childTnLst>
                          </p:cTn>
                        </p:par>
                        <p:par>
                          <p:cTn id="79" fill="hold">
                            <p:stCondLst>
                              <p:cond delay="4000"/>
                            </p:stCondLst>
                            <p:childTnLst>
                              <p:par>
                                <p:cTn id="80" presetID="22" presetClass="entr" presetSubtype="8" fill="hold" nodeType="after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wipe(left)">
                                      <p:cBhvr>
                                        <p:cTn id="82" dur="500"/>
                                        <p:tgtEl>
                                          <p:spTgt spid="104"/>
                                        </p:tgtEl>
                                      </p:cBhvr>
                                    </p:animEffect>
                                  </p:childTnLst>
                                </p:cTn>
                              </p:par>
                            </p:childTnLst>
                          </p:cTn>
                        </p:par>
                        <p:par>
                          <p:cTn id="83" fill="hold">
                            <p:stCondLst>
                              <p:cond delay="4500"/>
                            </p:stCondLst>
                            <p:childTnLst>
                              <p:par>
                                <p:cTn id="84" presetID="53" presetClass="entr" presetSubtype="16" fill="hold" nodeType="afterEffect">
                                  <p:stCondLst>
                                    <p:cond delay="0"/>
                                  </p:stCondLst>
                                  <p:childTnLst>
                                    <p:set>
                                      <p:cBhvr>
                                        <p:cTn id="85" dur="1" fill="hold">
                                          <p:stCondLst>
                                            <p:cond delay="0"/>
                                          </p:stCondLst>
                                        </p:cTn>
                                        <p:tgtEl>
                                          <p:spTgt spid="15"/>
                                        </p:tgtEl>
                                        <p:attrNameLst>
                                          <p:attrName>style.visibility</p:attrName>
                                        </p:attrNameLst>
                                      </p:cBhvr>
                                      <p:to>
                                        <p:strVal val="visible"/>
                                      </p:to>
                                    </p:set>
                                    <p:anim calcmode="lin" valueType="num">
                                      <p:cBhvr>
                                        <p:cTn id="86" dur="500" fill="hold"/>
                                        <p:tgtEl>
                                          <p:spTgt spid="15"/>
                                        </p:tgtEl>
                                        <p:attrNameLst>
                                          <p:attrName>ppt_w</p:attrName>
                                        </p:attrNameLst>
                                      </p:cBhvr>
                                      <p:tavLst>
                                        <p:tav tm="0">
                                          <p:val>
                                            <p:fltVal val="0"/>
                                          </p:val>
                                        </p:tav>
                                        <p:tav tm="100000">
                                          <p:val>
                                            <p:strVal val="#ppt_w"/>
                                          </p:val>
                                        </p:tav>
                                      </p:tavLst>
                                    </p:anim>
                                    <p:anim calcmode="lin" valueType="num">
                                      <p:cBhvr>
                                        <p:cTn id="87" dur="500" fill="hold"/>
                                        <p:tgtEl>
                                          <p:spTgt spid="15"/>
                                        </p:tgtEl>
                                        <p:attrNameLst>
                                          <p:attrName>ppt_h</p:attrName>
                                        </p:attrNameLst>
                                      </p:cBhvr>
                                      <p:tavLst>
                                        <p:tav tm="0">
                                          <p:val>
                                            <p:fltVal val="0"/>
                                          </p:val>
                                        </p:tav>
                                        <p:tav tm="100000">
                                          <p:val>
                                            <p:strVal val="#ppt_h"/>
                                          </p:val>
                                        </p:tav>
                                      </p:tavLst>
                                    </p:anim>
                                    <p:animEffect transition="in" filter="fade">
                                      <p:cBhvr>
                                        <p:cTn id="88" dur="500"/>
                                        <p:tgtEl>
                                          <p:spTgt spid="15"/>
                                        </p:tgtEl>
                                      </p:cBhvr>
                                    </p:animEffect>
                                  </p:childTnLst>
                                </p:cTn>
                              </p:par>
                            </p:childTnLst>
                          </p:cTn>
                        </p:par>
                        <p:par>
                          <p:cTn id="89" fill="hold">
                            <p:stCondLst>
                              <p:cond delay="5000"/>
                            </p:stCondLst>
                            <p:childTnLst>
                              <p:par>
                                <p:cTn id="90" presetID="22" presetClass="entr" presetSubtype="8" fill="hold" grpId="0" nodeType="afterEffect">
                                  <p:stCondLst>
                                    <p:cond delay="0"/>
                                  </p:stCondLst>
                                  <p:childTnLst>
                                    <p:set>
                                      <p:cBhvr>
                                        <p:cTn id="91" dur="1" fill="hold">
                                          <p:stCondLst>
                                            <p:cond delay="0"/>
                                          </p:stCondLst>
                                        </p:cTn>
                                        <p:tgtEl>
                                          <p:spTgt spid="84"/>
                                        </p:tgtEl>
                                        <p:attrNameLst>
                                          <p:attrName>style.visibility</p:attrName>
                                        </p:attrNameLst>
                                      </p:cBhvr>
                                      <p:to>
                                        <p:strVal val="visible"/>
                                      </p:to>
                                    </p:set>
                                    <p:animEffect transition="in" filter="wipe(left)">
                                      <p:cBhvr>
                                        <p:cTn id="92" dur="500"/>
                                        <p:tgtEl>
                                          <p:spTgt spid="84"/>
                                        </p:tgtEl>
                                      </p:cBhvr>
                                    </p:animEffect>
                                  </p:childTnLst>
                                </p:cTn>
                              </p:par>
                            </p:childTnLst>
                          </p:cTn>
                        </p:par>
                        <p:par>
                          <p:cTn id="93" fill="hold">
                            <p:stCondLst>
                              <p:cond delay="5500"/>
                            </p:stCondLst>
                            <p:childTnLst>
                              <p:par>
                                <p:cTn id="94" presetID="53" presetClass="entr" presetSubtype="16" fill="hold" nodeType="afterEffect">
                                  <p:stCondLst>
                                    <p:cond delay="0"/>
                                  </p:stCondLst>
                                  <p:childTnLst>
                                    <p:set>
                                      <p:cBhvr>
                                        <p:cTn id="95" dur="1" fill="hold">
                                          <p:stCondLst>
                                            <p:cond delay="0"/>
                                          </p:stCondLst>
                                        </p:cTn>
                                        <p:tgtEl>
                                          <p:spTgt spid="16"/>
                                        </p:tgtEl>
                                        <p:attrNameLst>
                                          <p:attrName>style.visibility</p:attrName>
                                        </p:attrNameLst>
                                      </p:cBhvr>
                                      <p:to>
                                        <p:strVal val="visible"/>
                                      </p:to>
                                    </p:set>
                                    <p:anim calcmode="lin" valueType="num">
                                      <p:cBhvr>
                                        <p:cTn id="96" dur="500" fill="hold"/>
                                        <p:tgtEl>
                                          <p:spTgt spid="16"/>
                                        </p:tgtEl>
                                        <p:attrNameLst>
                                          <p:attrName>ppt_w</p:attrName>
                                        </p:attrNameLst>
                                      </p:cBhvr>
                                      <p:tavLst>
                                        <p:tav tm="0">
                                          <p:val>
                                            <p:fltVal val="0"/>
                                          </p:val>
                                        </p:tav>
                                        <p:tav tm="100000">
                                          <p:val>
                                            <p:strVal val="#ppt_w"/>
                                          </p:val>
                                        </p:tav>
                                      </p:tavLst>
                                    </p:anim>
                                    <p:anim calcmode="lin" valueType="num">
                                      <p:cBhvr>
                                        <p:cTn id="97" dur="500" fill="hold"/>
                                        <p:tgtEl>
                                          <p:spTgt spid="16"/>
                                        </p:tgtEl>
                                        <p:attrNameLst>
                                          <p:attrName>ppt_h</p:attrName>
                                        </p:attrNameLst>
                                      </p:cBhvr>
                                      <p:tavLst>
                                        <p:tav tm="0">
                                          <p:val>
                                            <p:fltVal val="0"/>
                                          </p:val>
                                        </p:tav>
                                        <p:tav tm="100000">
                                          <p:val>
                                            <p:strVal val="#ppt_h"/>
                                          </p:val>
                                        </p:tav>
                                      </p:tavLst>
                                    </p:anim>
                                    <p:animEffect transition="in" filter="fade">
                                      <p:cBhvr>
                                        <p:cTn id="9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8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平行四边形 65"/>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r>
              <a:rPr lang="en-US" altLang="zh-CN" sz="1104" dirty="0">
                <a:solidFill>
                  <a:prstClr val="white"/>
                </a:solidFill>
                <a:latin typeface="DIN Mittelschrift Std" pitchFamily="50" charset="0"/>
                <a:cs typeface="Raavi" pitchFamily="34" charset="0"/>
              </a:rPr>
              <a:t>COMPANY</a:t>
            </a:r>
          </a:p>
        </p:txBody>
      </p:sp>
      <p:grpSp>
        <p:nvGrpSpPr>
          <p:cNvPr id="2" name="组合 1"/>
          <p:cNvGrpSpPr/>
          <p:nvPr/>
        </p:nvGrpSpPr>
        <p:grpSpPr>
          <a:xfrm>
            <a:off x="-94756" y="217255"/>
            <a:ext cx="2227316" cy="395543"/>
            <a:chOff x="-611583" y="577868"/>
            <a:chExt cx="6048672" cy="1052097"/>
          </a:xfrm>
        </p:grpSpPr>
        <p:sp>
          <p:nvSpPr>
            <p:cNvPr id="67" name="对角圆角矩形 66"/>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68" name="TextBox 67"/>
            <p:cNvSpPr txBox="1"/>
            <p:nvPr/>
          </p:nvSpPr>
          <p:spPr>
            <a:xfrm>
              <a:off x="1164296" y="773281"/>
              <a:ext cx="3948253" cy="856684"/>
            </a:xfrm>
            <a:prstGeom prst="rect">
              <a:avLst/>
            </a:prstGeom>
            <a:noFill/>
          </p:spPr>
          <p:txBody>
            <a:bodyPr wrap="square" rtlCol="0">
              <a:spAutoFit/>
            </a:bodyPr>
            <a:lstStyle/>
            <a:p>
              <a:pPr algn="ctr" defTabSz="868489"/>
              <a:r>
                <a:rPr lang="zh-CN" altLang="en-US" sz="1493" dirty="0">
                  <a:solidFill>
                    <a:prstClr val="white"/>
                  </a:solidFill>
                  <a:latin typeface="思源黑体 CN Medium" pitchFamily="34" charset="-122"/>
                  <a:ea typeface="思源黑体 CN Medium" pitchFamily="34" charset="-122"/>
                </a:rPr>
                <a:t>地面推广</a:t>
              </a:r>
            </a:p>
          </p:txBody>
        </p:sp>
      </p:grpSp>
      <p:sp>
        <p:nvSpPr>
          <p:cNvPr id="141" name="Freeform 566"/>
          <p:cNvSpPr>
            <a:spLocks noEditPoints="1"/>
          </p:cNvSpPr>
          <p:nvPr/>
        </p:nvSpPr>
        <p:spPr bwMode="auto">
          <a:xfrm>
            <a:off x="2838022" y="2408437"/>
            <a:ext cx="330304" cy="378111"/>
          </a:xfrm>
          <a:custGeom>
            <a:avLst/>
            <a:gdLst>
              <a:gd name="T0" fmla="*/ 15 w 98"/>
              <a:gd name="T1" fmla="*/ 55 h 110"/>
              <a:gd name="T2" fmla="*/ 25 w 98"/>
              <a:gd name="T3" fmla="*/ 36 h 110"/>
              <a:gd name="T4" fmla="*/ 11 w 98"/>
              <a:gd name="T5" fmla="*/ 24 h 110"/>
              <a:gd name="T6" fmla="*/ 1 w 98"/>
              <a:gd name="T7" fmla="*/ 38 h 110"/>
              <a:gd name="T8" fmla="*/ 15 w 98"/>
              <a:gd name="T9" fmla="*/ 55 h 110"/>
              <a:gd name="T10" fmla="*/ 27 w 98"/>
              <a:gd name="T11" fmla="*/ 79 h 110"/>
              <a:gd name="T12" fmla="*/ 27 w 98"/>
              <a:gd name="T13" fmla="*/ 84 h 110"/>
              <a:gd name="T14" fmla="*/ 32 w 98"/>
              <a:gd name="T15" fmla="*/ 89 h 110"/>
              <a:gd name="T16" fmla="*/ 38 w 98"/>
              <a:gd name="T17" fmla="*/ 89 h 110"/>
              <a:gd name="T18" fmla="*/ 38 w 98"/>
              <a:gd name="T19" fmla="*/ 75 h 110"/>
              <a:gd name="T20" fmla="*/ 32 w 98"/>
              <a:gd name="T21" fmla="*/ 75 h 110"/>
              <a:gd name="T22" fmla="*/ 27 w 98"/>
              <a:gd name="T23" fmla="*/ 79 h 110"/>
              <a:gd name="T24" fmla="*/ 36 w 98"/>
              <a:gd name="T25" fmla="*/ 33 h 110"/>
              <a:gd name="T26" fmla="*/ 48 w 98"/>
              <a:gd name="T27" fmla="*/ 16 h 110"/>
              <a:gd name="T28" fmla="*/ 36 w 98"/>
              <a:gd name="T29" fmla="*/ 0 h 110"/>
              <a:gd name="T30" fmla="*/ 25 w 98"/>
              <a:gd name="T31" fmla="*/ 16 h 110"/>
              <a:gd name="T32" fmla="*/ 36 w 98"/>
              <a:gd name="T33" fmla="*/ 33 h 110"/>
              <a:gd name="T34" fmla="*/ 63 w 98"/>
              <a:gd name="T35" fmla="*/ 34 h 110"/>
              <a:gd name="T36" fmla="*/ 78 w 98"/>
              <a:gd name="T37" fmla="*/ 19 h 110"/>
              <a:gd name="T38" fmla="*/ 68 w 98"/>
              <a:gd name="T39" fmla="*/ 3 h 110"/>
              <a:gd name="T40" fmla="*/ 54 w 98"/>
              <a:gd name="T41" fmla="*/ 17 h 110"/>
              <a:gd name="T42" fmla="*/ 63 w 98"/>
              <a:gd name="T43" fmla="*/ 34 h 110"/>
              <a:gd name="T44" fmla="*/ 84 w 98"/>
              <a:gd name="T45" fmla="*/ 73 h 110"/>
              <a:gd name="T46" fmla="*/ 63 w 98"/>
              <a:gd name="T47" fmla="*/ 52 h 110"/>
              <a:gd name="T48" fmla="*/ 34 w 98"/>
              <a:gd name="T49" fmla="*/ 51 h 110"/>
              <a:gd name="T50" fmla="*/ 20 w 98"/>
              <a:gd name="T51" fmla="*/ 66 h 110"/>
              <a:gd name="T52" fmla="*/ 8 w 98"/>
              <a:gd name="T53" fmla="*/ 89 h 110"/>
              <a:gd name="T54" fmla="*/ 22 w 98"/>
              <a:gd name="T55" fmla="*/ 103 h 110"/>
              <a:gd name="T56" fmla="*/ 40 w 98"/>
              <a:gd name="T57" fmla="*/ 102 h 110"/>
              <a:gd name="T58" fmla="*/ 58 w 98"/>
              <a:gd name="T59" fmla="*/ 102 h 110"/>
              <a:gd name="T60" fmla="*/ 87 w 98"/>
              <a:gd name="T61" fmla="*/ 95 h 110"/>
              <a:gd name="T62" fmla="*/ 84 w 98"/>
              <a:gd name="T63" fmla="*/ 73 h 110"/>
              <a:gd name="T64" fmla="*/ 45 w 98"/>
              <a:gd name="T65" fmla="*/ 95 h 110"/>
              <a:gd name="T66" fmla="*/ 30 w 98"/>
              <a:gd name="T67" fmla="*/ 95 h 110"/>
              <a:gd name="T68" fmla="*/ 21 w 98"/>
              <a:gd name="T69" fmla="*/ 89 h 110"/>
              <a:gd name="T70" fmla="*/ 20 w 98"/>
              <a:gd name="T71" fmla="*/ 78 h 110"/>
              <a:gd name="T72" fmla="*/ 30 w 98"/>
              <a:gd name="T73" fmla="*/ 69 h 110"/>
              <a:gd name="T74" fmla="*/ 38 w 98"/>
              <a:gd name="T75" fmla="*/ 69 h 110"/>
              <a:gd name="T76" fmla="*/ 38 w 98"/>
              <a:gd name="T77" fmla="*/ 59 h 110"/>
              <a:gd name="T78" fmla="*/ 45 w 98"/>
              <a:gd name="T79" fmla="*/ 59 h 110"/>
              <a:gd name="T80" fmla="*/ 45 w 98"/>
              <a:gd name="T81" fmla="*/ 95 h 110"/>
              <a:gd name="T82" fmla="*/ 72 w 98"/>
              <a:gd name="T83" fmla="*/ 95 h 110"/>
              <a:gd name="T84" fmla="*/ 55 w 98"/>
              <a:gd name="T85" fmla="*/ 95 h 110"/>
              <a:gd name="T86" fmla="*/ 48 w 98"/>
              <a:gd name="T87" fmla="*/ 89 h 110"/>
              <a:gd name="T88" fmla="*/ 48 w 98"/>
              <a:gd name="T89" fmla="*/ 70 h 110"/>
              <a:gd name="T90" fmla="*/ 55 w 98"/>
              <a:gd name="T91" fmla="*/ 70 h 110"/>
              <a:gd name="T92" fmla="*/ 55 w 98"/>
              <a:gd name="T93" fmla="*/ 86 h 110"/>
              <a:gd name="T94" fmla="*/ 58 w 98"/>
              <a:gd name="T95" fmla="*/ 89 h 110"/>
              <a:gd name="T96" fmla="*/ 65 w 98"/>
              <a:gd name="T97" fmla="*/ 89 h 110"/>
              <a:gd name="T98" fmla="*/ 65 w 98"/>
              <a:gd name="T99" fmla="*/ 70 h 110"/>
              <a:gd name="T100" fmla="*/ 72 w 98"/>
              <a:gd name="T101" fmla="*/ 70 h 110"/>
              <a:gd name="T102" fmla="*/ 72 w 98"/>
              <a:gd name="T103" fmla="*/ 95 h 110"/>
              <a:gd name="T104" fmla="*/ 96 w 98"/>
              <a:gd name="T105" fmla="*/ 45 h 110"/>
              <a:gd name="T106" fmla="*/ 84 w 98"/>
              <a:gd name="T107" fmla="*/ 32 h 110"/>
              <a:gd name="T108" fmla="*/ 72 w 98"/>
              <a:gd name="T109" fmla="*/ 48 h 110"/>
              <a:gd name="T110" fmla="*/ 85 w 98"/>
              <a:gd name="T111" fmla="*/ 62 h 110"/>
              <a:gd name="T112" fmla="*/ 96 w 98"/>
              <a:gd name="T113" fmla="*/ 4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bg1"/>
          </a:solidFill>
          <a:ln>
            <a:noFill/>
          </a:ln>
        </p:spPr>
        <p:txBody>
          <a:bodyPr vert="horz" wrap="square" lIns="32227" tIns="16114" rIns="32227" bIns="16114" numCol="1" anchor="t" anchorCtr="0" compatLnSpc="1">
            <a:prstTxWarp prst="textNoShape">
              <a:avLst/>
            </a:prstTxWarp>
          </a:bodyPr>
          <a:lstStyle/>
          <a:p>
            <a:pPr defTabSz="868489"/>
            <a:endParaRPr lang="zh-CN" altLang="en-US" sz="1116">
              <a:solidFill>
                <a:prstClr val="black"/>
              </a:solidFill>
            </a:endParaRPr>
          </a:p>
        </p:txBody>
      </p:sp>
      <p:grpSp>
        <p:nvGrpSpPr>
          <p:cNvPr id="176" name="组合 175"/>
          <p:cNvGrpSpPr/>
          <p:nvPr/>
        </p:nvGrpSpPr>
        <p:grpSpPr>
          <a:xfrm>
            <a:off x="2371727" y="2484803"/>
            <a:ext cx="1263446" cy="688531"/>
            <a:chOff x="2066155" y="1681970"/>
            <a:chExt cx="1450898" cy="774438"/>
          </a:xfrm>
        </p:grpSpPr>
        <p:sp>
          <p:nvSpPr>
            <p:cNvPr id="177" name="Chevron 17"/>
            <p:cNvSpPr/>
            <p:nvPr/>
          </p:nvSpPr>
          <p:spPr>
            <a:xfrm>
              <a:off x="2066155" y="1681970"/>
              <a:ext cx="1450898" cy="774438"/>
            </a:xfrm>
            <a:prstGeom prst="chevron">
              <a:avLst/>
            </a:prstGeom>
            <a:solidFill>
              <a:schemeClr val="tx1">
                <a:lumMod val="50000"/>
                <a:lumOff val="50000"/>
              </a:schemeClr>
            </a:solid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78" name="Rectangle 5"/>
            <p:cNvSpPr/>
            <p:nvPr/>
          </p:nvSpPr>
          <p:spPr bwMode="auto">
            <a:xfrm>
              <a:off x="2528381" y="1867459"/>
              <a:ext cx="594958" cy="553595"/>
            </a:xfrm>
            <a:prstGeom prst="rect">
              <a:avLst/>
            </a:prstGeom>
          </p:spPr>
          <p:txBody>
            <a:bodyPr wrap="none">
              <a:spAutoFit/>
            </a:bodyPr>
            <a:lstStyle/>
            <a:p>
              <a:pPr algn="ctr" defTabSz="868489">
                <a:defRPr/>
              </a:pPr>
              <a:r>
                <a:rPr lang="zh-CN" altLang="en-US" sz="1299" b="1" dirty="0">
                  <a:solidFill>
                    <a:prstClr val="white"/>
                  </a:solidFill>
                  <a:latin typeface="方正兰亭纤黑_GBK" panose="02000000000000000000" pitchFamily="2" charset="-122"/>
                  <a:ea typeface="方正兰亭纤黑_GBK" panose="02000000000000000000" pitchFamily="2" charset="-122"/>
                  <a:cs typeface="Open Sans" pitchFamily="34" charset="0"/>
                </a:rPr>
                <a:t>代理</a:t>
              </a:r>
              <a:endParaRPr lang="en-US" altLang="zh-CN" sz="1299" b="1" dirty="0">
                <a:solidFill>
                  <a:prstClr val="white"/>
                </a:solidFill>
                <a:latin typeface="方正兰亭纤黑_GBK" panose="02000000000000000000" pitchFamily="2" charset="-122"/>
                <a:ea typeface="方正兰亭纤黑_GBK" panose="02000000000000000000" pitchFamily="2" charset="-122"/>
                <a:cs typeface="Open Sans" pitchFamily="34" charset="0"/>
              </a:endParaRPr>
            </a:p>
            <a:p>
              <a:pPr algn="ctr" defTabSz="868489">
                <a:defRPr/>
              </a:pPr>
              <a:r>
                <a:rPr lang="zh-CN" altLang="en-US" sz="1299" b="1" dirty="0">
                  <a:solidFill>
                    <a:prstClr val="white"/>
                  </a:solidFill>
                  <a:latin typeface="方正兰亭纤黑_GBK" panose="02000000000000000000" pitchFamily="2" charset="-122"/>
                  <a:ea typeface="方正兰亭纤黑_GBK" panose="02000000000000000000" pitchFamily="2" charset="-122"/>
                  <a:cs typeface="Open Sans" pitchFamily="34" charset="0"/>
                </a:rPr>
                <a:t>推广</a:t>
              </a:r>
              <a:endParaRPr lang="en-US" sz="1299" b="1" dirty="0">
                <a:solidFill>
                  <a:prstClr val="white"/>
                </a:solidFill>
                <a:latin typeface="方正兰亭纤黑_GBK" panose="02000000000000000000" pitchFamily="2" charset="-122"/>
                <a:ea typeface="方正兰亭纤黑_GBK" panose="02000000000000000000" pitchFamily="2" charset="-122"/>
                <a:cs typeface="Open Sans" pitchFamily="34" charset="0"/>
              </a:endParaRPr>
            </a:p>
          </p:txBody>
        </p:sp>
      </p:grpSp>
      <p:grpSp>
        <p:nvGrpSpPr>
          <p:cNvPr id="179" name="组合 178"/>
          <p:cNvGrpSpPr/>
          <p:nvPr/>
        </p:nvGrpSpPr>
        <p:grpSpPr>
          <a:xfrm>
            <a:off x="3410929" y="2484803"/>
            <a:ext cx="1263446" cy="688531"/>
            <a:chOff x="3187496" y="1681970"/>
            <a:chExt cx="1450898" cy="774438"/>
          </a:xfrm>
        </p:grpSpPr>
        <p:sp>
          <p:nvSpPr>
            <p:cNvPr id="180" name="Chevron 19"/>
            <p:cNvSpPr/>
            <p:nvPr/>
          </p:nvSpPr>
          <p:spPr>
            <a:xfrm>
              <a:off x="3187496" y="1681970"/>
              <a:ext cx="1450898" cy="774438"/>
            </a:xfrm>
            <a:prstGeom prst="chevron">
              <a:avLst/>
            </a:prstGeom>
            <a:solidFill>
              <a:srgbClr val="CB0B0B"/>
            </a:solid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81" name="Rectangle 5"/>
            <p:cNvSpPr/>
            <p:nvPr/>
          </p:nvSpPr>
          <p:spPr bwMode="auto">
            <a:xfrm>
              <a:off x="3701918" y="1867459"/>
              <a:ext cx="536050" cy="486091"/>
            </a:xfrm>
            <a:prstGeom prst="rect">
              <a:avLst/>
            </a:prstGeom>
          </p:spPr>
          <p:txBody>
            <a:bodyPr wrap="none">
              <a:spAutoFit/>
            </a:bodyPr>
            <a:lstStyle/>
            <a:p>
              <a:pPr algn="ctr" defTabSz="868489">
                <a:defRPr/>
              </a:pPr>
              <a:r>
                <a:rPr lang="zh-CN" altLang="en-US" sz="1104" b="1" dirty="0">
                  <a:solidFill>
                    <a:prstClr val="white"/>
                  </a:solidFill>
                  <a:latin typeface="方正兰亭纤黑_GBK" panose="02000000000000000000" pitchFamily="2" charset="-122"/>
                  <a:ea typeface="方正兰亭纤黑_GBK" panose="02000000000000000000" pitchFamily="2" charset="-122"/>
                  <a:cs typeface="Open Sans" pitchFamily="34" charset="0"/>
                </a:rPr>
                <a:t>周边</a:t>
              </a:r>
              <a:endParaRPr lang="en-US" altLang="zh-CN" sz="1104" b="1" dirty="0">
                <a:solidFill>
                  <a:prstClr val="white"/>
                </a:solidFill>
                <a:latin typeface="方正兰亭纤黑_GBK" panose="02000000000000000000" pitchFamily="2" charset="-122"/>
                <a:ea typeface="方正兰亭纤黑_GBK" panose="02000000000000000000" pitchFamily="2" charset="-122"/>
                <a:cs typeface="Open Sans" pitchFamily="34" charset="0"/>
              </a:endParaRPr>
            </a:p>
            <a:p>
              <a:pPr algn="ctr" defTabSz="868489">
                <a:defRPr/>
              </a:pPr>
              <a:r>
                <a:rPr lang="zh-CN" altLang="en-US" sz="1104" b="1" dirty="0">
                  <a:solidFill>
                    <a:prstClr val="white"/>
                  </a:solidFill>
                  <a:latin typeface="方正兰亭纤黑_GBK" panose="02000000000000000000" pitchFamily="2" charset="-122"/>
                  <a:ea typeface="方正兰亭纤黑_GBK" panose="02000000000000000000" pitchFamily="2" charset="-122"/>
                  <a:cs typeface="Open Sans" pitchFamily="34" charset="0"/>
                </a:rPr>
                <a:t>推广</a:t>
              </a:r>
              <a:endParaRPr lang="en-US" sz="1104" b="1" dirty="0">
                <a:solidFill>
                  <a:prstClr val="white"/>
                </a:solidFill>
                <a:latin typeface="方正兰亭纤黑_GBK" panose="02000000000000000000" pitchFamily="2" charset="-122"/>
                <a:ea typeface="方正兰亭纤黑_GBK" panose="02000000000000000000" pitchFamily="2" charset="-122"/>
                <a:cs typeface="Open Sans" pitchFamily="34" charset="0"/>
              </a:endParaRPr>
            </a:p>
          </p:txBody>
        </p:sp>
      </p:grpSp>
      <p:grpSp>
        <p:nvGrpSpPr>
          <p:cNvPr id="182" name="组合 181"/>
          <p:cNvGrpSpPr/>
          <p:nvPr/>
        </p:nvGrpSpPr>
        <p:grpSpPr>
          <a:xfrm>
            <a:off x="4466464" y="2484803"/>
            <a:ext cx="1263446" cy="688531"/>
            <a:chOff x="4308837" y="1681970"/>
            <a:chExt cx="1450898" cy="774438"/>
          </a:xfrm>
          <a:solidFill>
            <a:schemeClr val="tx1">
              <a:lumMod val="50000"/>
              <a:lumOff val="50000"/>
            </a:schemeClr>
          </a:solidFill>
        </p:grpSpPr>
        <p:sp>
          <p:nvSpPr>
            <p:cNvPr id="183" name="Chevron 20"/>
            <p:cNvSpPr/>
            <p:nvPr/>
          </p:nvSpPr>
          <p:spPr>
            <a:xfrm>
              <a:off x="4308837" y="1681970"/>
              <a:ext cx="1450898" cy="774438"/>
            </a:xfrm>
            <a:prstGeom prst="chevron">
              <a:avLst/>
            </a:prstGeom>
            <a:grp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84" name="Rectangle 5"/>
            <p:cNvSpPr/>
            <p:nvPr/>
          </p:nvSpPr>
          <p:spPr bwMode="auto">
            <a:xfrm>
              <a:off x="4801611" y="1864668"/>
              <a:ext cx="536050" cy="486091"/>
            </a:xfrm>
            <a:prstGeom prst="rect">
              <a:avLst/>
            </a:prstGeom>
            <a:grpFill/>
          </p:spPr>
          <p:txBody>
            <a:bodyPr wrap="none">
              <a:spAutoFit/>
            </a:bodyPr>
            <a:lstStyle/>
            <a:p>
              <a:pPr algn="ctr" defTabSz="868489">
                <a:defRPr/>
              </a:pPr>
              <a:r>
                <a:rPr lang="zh-CN" altLang="en-US" sz="1104" b="1" dirty="0">
                  <a:solidFill>
                    <a:prstClr val="white"/>
                  </a:solidFill>
                  <a:latin typeface="方正兰亭纤黑_GBK" panose="02000000000000000000" pitchFamily="2" charset="-122"/>
                  <a:ea typeface="方正兰亭纤黑_GBK" panose="02000000000000000000" pitchFamily="2" charset="-122"/>
                  <a:cs typeface="Open Sans" pitchFamily="34" charset="0"/>
                </a:rPr>
                <a:t>本地</a:t>
              </a:r>
              <a:endParaRPr lang="en-US" altLang="zh-CN" sz="1104" b="1" dirty="0">
                <a:solidFill>
                  <a:prstClr val="white"/>
                </a:solidFill>
                <a:latin typeface="方正兰亭纤黑_GBK" panose="02000000000000000000" pitchFamily="2" charset="-122"/>
                <a:ea typeface="方正兰亭纤黑_GBK" panose="02000000000000000000" pitchFamily="2" charset="-122"/>
                <a:cs typeface="Open Sans" pitchFamily="34" charset="0"/>
              </a:endParaRPr>
            </a:p>
            <a:p>
              <a:pPr algn="ctr" defTabSz="868489">
                <a:defRPr/>
              </a:pPr>
              <a:r>
                <a:rPr lang="zh-CN" altLang="en-US" sz="1104" b="1" dirty="0">
                  <a:solidFill>
                    <a:prstClr val="white"/>
                  </a:solidFill>
                  <a:latin typeface="方正兰亭纤黑_GBK" panose="02000000000000000000" pitchFamily="2" charset="-122"/>
                  <a:ea typeface="方正兰亭纤黑_GBK" panose="02000000000000000000" pitchFamily="2" charset="-122"/>
                  <a:cs typeface="Open Sans" pitchFamily="34" charset="0"/>
                </a:rPr>
                <a:t>推广</a:t>
              </a:r>
              <a:endParaRPr lang="en-US" sz="1104" b="1" dirty="0">
                <a:solidFill>
                  <a:prstClr val="white"/>
                </a:solidFill>
                <a:latin typeface="方正兰亭纤黑_GBK" panose="02000000000000000000" pitchFamily="2" charset="-122"/>
                <a:ea typeface="方正兰亭纤黑_GBK" panose="02000000000000000000" pitchFamily="2" charset="-122"/>
                <a:cs typeface="Open Sans" pitchFamily="34" charset="0"/>
              </a:endParaRPr>
            </a:p>
          </p:txBody>
        </p:sp>
      </p:grpSp>
      <p:grpSp>
        <p:nvGrpSpPr>
          <p:cNvPr id="185" name="组合 184"/>
          <p:cNvGrpSpPr/>
          <p:nvPr/>
        </p:nvGrpSpPr>
        <p:grpSpPr>
          <a:xfrm>
            <a:off x="5509880" y="2484803"/>
            <a:ext cx="1263446" cy="688531"/>
            <a:chOff x="5437301" y="1681970"/>
            <a:chExt cx="1450898" cy="774438"/>
          </a:xfrm>
        </p:grpSpPr>
        <p:sp>
          <p:nvSpPr>
            <p:cNvPr id="186" name="Chevron 20"/>
            <p:cNvSpPr/>
            <p:nvPr/>
          </p:nvSpPr>
          <p:spPr>
            <a:xfrm>
              <a:off x="5437301" y="1681970"/>
              <a:ext cx="1450898" cy="774438"/>
            </a:xfrm>
            <a:prstGeom prst="chevron">
              <a:avLst/>
            </a:prstGeom>
            <a:solidFill>
              <a:srgbClr val="CB0B0B"/>
            </a:solid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87" name="Rectangle 5"/>
            <p:cNvSpPr/>
            <p:nvPr/>
          </p:nvSpPr>
          <p:spPr bwMode="auto">
            <a:xfrm>
              <a:off x="5919124" y="1864668"/>
              <a:ext cx="536050" cy="486091"/>
            </a:xfrm>
            <a:prstGeom prst="rect">
              <a:avLst/>
            </a:prstGeom>
          </p:spPr>
          <p:txBody>
            <a:bodyPr wrap="none">
              <a:spAutoFit/>
            </a:bodyPr>
            <a:lstStyle/>
            <a:p>
              <a:pPr algn="ctr" defTabSz="868489">
                <a:defRPr/>
              </a:pPr>
              <a:r>
                <a:rPr lang="zh-CN" altLang="en-US" sz="1104" b="1" dirty="0">
                  <a:solidFill>
                    <a:prstClr val="white"/>
                  </a:solidFill>
                  <a:latin typeface="方正兰亭纤黑_GBK" panose="02000000000000000000" pitchFamily="2" charset="-122"/>
                  <a:ea typeface="方正兰亭纤黑_GBK" panose="02000000000000000000" pitchFamily="2" charset="-122"/>
                  <a:cs typeface="Open Sans" pitchFamily="34" charset="0"/>
                </a:rPr>
                <a:t>沿海</a:t>
              </a:r>
              <a:endParaRPr lang="en-US" altLang="zh-CN" sz="1104" b="1" dirty="0">
                <a:solidFill>
                  <a:prstClr val="white"/>
                </a:solidFill>
                <a:latin typeface="方正兰亭纤黑_GBK" panose="02000000000000000000" pitchFamily="2" charset="-122"/>
                <a:ea typeface="方正兰亭纤黑_GBK" panose="02000000000000000000" pitchFamily="2" charset="-122"/>
                <a:cs typeface="Open Sans" pitchFamily="34" charset="0"/>
              </a:endParaRPr>
            </a:p>
            <a:p>
              <a:pPr algn="ctr" defTabSz="868489">
                <a:defRPr/>
              </a:pPr>
              <a:r>
                <a:rPr lang="zh-CN" altLang="en-US" sz="1104" b="1" dirty="0">
                  <a:solidFill>
                    <a:prstClr val="white"/>
                  </a:solidFill>
                  <a:latin typeface="方正兰亭纤黑_GBK" panose="02000000000000000000" pitchFamily="2" charset="-122"/>
                  <a:ea typeface="方正兰亭纤黑_GBK" panose="02000000000000000000" pitchFamily="2" charset="-122"/>
                  <a:cs typeface="Open Sans" pitchFamily="34" charset="0"/>
                </a:rPr>
                <a:t>地区</a:t>
              </a:r>
              <a:endParaRPr lang="en-US" sz="1104" b="1" dirty="0">
                <a:solidFill>
                  <a:prstClr val="white"/>
                </a:solidFill>
                <a:latin typeface="方正兰亭纤黑_GBK" panose="02000000000000000000" pitchFamily="2" charset="-122"/>
                <a:ea typeface="方正兰亭纤黑_GBK" panose="02000000000000000000" pitchFamily="2" charset="-122"/>
                <a:cs typeface="Open Sans" pitchFamily="34" charset="0"/>
              </a:endParaRPr>
            </a:p>
          </p:txBody>
        </p:sp>
      </p:grpSp>
      <p:cxnSp>
        <p:nvCxnSpPr>
          <p:cNvPr id="189" name="Straight Connector 35"/>
          <p:cNvCxnSpPr/>
          <p:nvPr/>
        </p:nvCxnSpPr>
        <p:spPr>
          <a:xfrm rot="16200000" flipH="1">
            <a:off x="2372498" y="1788477"/>
            <a:ext cx="658871" cy="581048"/>
          </a:xfrm>
          <a:prstGeom prst="bentConnector3">
            <a:avLst>
              <a:gd name="adj1" fmla="val -1066"/>
            </a:avLst>
          </a:prstGeom>
          <a:ln w="38100">
            <a:solidFill>
              <a:schemeClr val="tx1">
                <a:lumMod val="50000"/>
                <a:lumOff val="50000"/>
              </a:schemeClr>
            </a:solidFill>
            <a:headEnd type="oval"/>
            <a:tailEnd type="none"/>
          </a:ln>
          <a:effectLst/>
        </p:spPr>
        <p:style>
          <a:lnRef idx="1">
            <a:schemeClr val="accent1"/>
          </a:lnRef>
          <a:fillRef idx="0">
            <a:schemeClr val="accent1"/>
          </a:fillRef>
          <a:effectRef idx="0">
            <a:schemeClr val="accent1"/>
          </a:effectRef>
          <a:fontRef idx="minor">
            <a:schemeClr val="tx1"/>
          </a:fontRef>
        </p:style>
      </p:cxnSp>
      <p:cxnSp>
        <p:nvCxnSpPr>
          <p:cNvPr id="193" name="Straight Connector 35"/>
          <p:cNvCxnSpPr/>
          <p:nvPr/>
        </p:nvCxnSpPr>
        <p:spPr>
          <a:xfrm rot="5400000" flipH="1" flipV="1">
            <a:off x="3305736" y="3318996"/>
            <a:ext cx="658871" cy="581048"/>
          </a:xfrm>
          <a:prstGeom prst="bentConnector3">
            <a:avLst>
              <a:gd name="adj1" fmla="val -1066"/>
            </a:avLst>
          </a:prstGeom>
          <a:ln w="38100">
            <a:solidFill>
              <a:schemeClr val="tx1">
                <a:lumMod val="50000"/>
                <a:lumOff val="50000"/>
              </a:schemeClr>
            </a:solidFill>
            <a:headEnd type="oval"/>
            <a:tailEnd type="none"/>
          </a:ln>
          <a:effectLst/>
        </p:spPr>
        <p:style>
          <a:lnRef idx="1">
            <a:schemeClr val="accent1"/>
          </a:lnRef>
          <a:fillRef idx="0">
            <a:schemeClr val="accent1"/>
          </a:fillRef>
          <a:effectRef idx="0">
            <a:schemeClr val="accent1"/>
          </a:effectRef>
          <a:fontRef idx="minor">
            <a:schemeClr val="tx1"/>
          </a:fontRef>
        </p:style>
      </p:cxnSp>
      <p:cxnSp>
        <p:nvCxnSpPr>
          <p:cNvPr id="196" name="Straight Connector 35"/>
          <p:cNvCxnSpPr/>
          <p:nvPr/>
        </p:nvCxnSpPr>
        <p:spPr>
          <a:xfrm rot="5400000">
            <a:off x="5913001" y="1788477"/>
            <a:ext cx="658871" cy="581048"/>
          </a:xfrm>
          <a:prstGeom prst="bentConnector3">
            <a:avLst>
              <a:gd name="adj1" fmla="val -1066"/>
            </a:avLst>
          </a:prstGeom>
          <a:ln w="38100">
            <a:solidFill>
              <a:schemeClr val="tx1">
                <a:lumMod val="50000"/>
                <a:lumOff val="50000"/>
              </a:schemeClr>
            </a:solidFill>
            <a:headEnd type="oval"/>
            <a:tailEnd type="none"/>
          </a:ln>
          <a:effectLst/>
        </p:spPr>
        <p:style>
          <a:lnRef idx="1">
            <a:schemeClr val="accent1"/>
          </a:lnRef>
          <a:fillRef idx="0">
            <a:schemeClr val="accent1"/>
          </a:fillRef>
          <a:effectRef idx="0">
            <a:schemeClr val="accent1"/>
          </a:effectRef>
          <a:fontRef idx="minor">
            <a:schemeClr val="tx1"/>
          </a:fontRef>
        </p:style>
      </p:cxnSp>
      <p:cxnSp>
        <p:nvCxnSpPr>
          <p:cNvPr id="197" name="Straight Connector 35"/>
          <p:cNvCxnSpPr/>
          <p:nvPr/>
        </p:nvCxnSpPr>
        <p:spPr>
          <a:xfrm rot="16200000" flipV="1">
            <a:off x="5027475" y="3318996"/>
            <a:ext cx="658871" cy="581048"/>
          </a:xfrm>
          <a:prstGeom prst="bentConnector3">
            <a:avLst>
              <a:gd name="adj1" fmla="val -1066"/>
            </a:avLst>
          </a:prstGeom>
          <a:ln w="38100">
            <a:solidFill>
              <a:schemeClr val="tx1">
                <a:lumMod val="50000"/>
                <a:lumOff val="50000"/>
              </a:schemeClr>
            </a:solidFill>
            <a:headEnd type="oval"/>
            <a:tailEnd type="none"/>
          </a:ln>
          <a:effectLst/>
        </p:spPr>
        <p:style>
          <a:lnRef idx="1">
            <a:schemeClr val="accent1"/>
          </a:lnRef>
          <a:fillRef idx="0">
            <a:schemeClr val="accent1"/>
          </a:fillRef>
          <a:effectRef idx="0">
            <a:schemeClr val="accent1"/>
          </a:effectRef>
          <a:fontRef idx="minor">
            <a:schemeClr val="tx1"/>
          </a:fontRef>
        </p:style>
      </p:cxnSp>
      <p:grpSp>
        <p:nvGrpSpPr>
          <p:cNvPr id="198" name="组合 197"/>
          <p:cNvGrpSpPr/>
          <p:nvPr/>
        </p:nvGrpSpPr>
        <p:grpSpPr>
          <a:xfrm>
            <a:off x="1187267" y="1635663"/>
            <a:ext cx="1196634" cy="660317"/>
            <a:chOff x="1075984" y="2005844"/>
            <a:chExt cx="1691439" cy="2440681"/>
          </a:xfrm>
        </p:grpSpPr>
        <p:sp>
          <p:nvSpPr>
            <p:cNvPr id="199" name="Rectangle 4"/>
            <p:cNvSpPr/>
            <p:nvPr/>
          </p:nvSpPr>
          <p:spPr bwMode="auto">
            <a:xfrm>
              <a:off x="1075984" y="2443614"/>
              <a:ext cx="1643074" cy="2002911"/>
            </a:xfrm>
            <a:prstGeom prst="rect">
              <a:avLst/>
            </a:prstGeom>
          </p:spPr>
          <p:txBody>
            <a:bodyPr wrap="square">
              <a:spAutoFit/>
            </a:bodyPr>
            <a:lstStyle/>
            <a:p>
              <a:pPr algn="r" defTabSz="868489">
                <a:lnSpc>
                  <a:spcPct val="150000"/>
                </a:lnSpc>
              </a:pPr>
              <a:r>
                <a:rPr lang="zh-CN" altLang="en-US" sz="649" dirty="0">
                  <a:solidFill>
                    <a:prstClr val="black"/>
                  </a:solidFill>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649" dirty="0">
                <a:solidFill>
                  <a:prstClr val="black"/>
                </a:solidFill>
                <a:latin typeface="Lato" pitchFamily="34" charset="0"/>
              </a:endParaRPr>
            </a:p>
          </p:txBody>
        </p:sp>
        <p:sp>
          <p:nvSpPr>
            <p:cNvPr id="200" name="Rectangle 5"/>
            <p:cNvSpPr/>
            <p:nvPr/>
          </p:nvSpPr>
          <p:spPr bwMode="auto">
            <a:xfrm>
              <a:off x="1890087" y="2005844"/>
              <a:ext cx="877336" cy="821449"/>
            </a:xfrm>
            <a:prstGeom prst="rect">
              <a:avLst/>
            </a:prstGeom>
          </p:spPr>
          <p:txBody>
            <a:bodyPr wrap="none">
              <a:spAutoFit/>
            </a:bodyPr>
            <a:lstStyle/>
            <a:p>
              <a:pPr algn="ctr" defTabSz="868489">
                <a:defRPr/>
              </a:pPr>
              <a:r>
                <a:rPr lang="zh-CN" altLang="en-US" sz="844" b="1" dirty="0">
                  <a:solidFill>
                    <a:prstClr val="black"/>
                  </a:solidFill>
                  <a:ea typeface="Roboto" pitchFamily="2" charset="0"/>
                  <a:cs typeface="Open Sans" pitchFamily="34" charset="0"/>
                </a:rPr>
                <a:t>添加标题</a:t>
              </a:r>
              <a:endParaRPr lang="en-US" sz="844" b="1" dirty="0">
                <a:solidFill>
                  <a:prstClr val="black"/>
                </a:solidFill>
                <a:ea typeface="Roboto" pitchFamily="2" charset="0"/>
                <a:cs typeface="Open Sans" pitchFamily="34" charset="0"/>
              </a:endParaRPr>
            </a:p>
          </p:txBody>
        </p:sp>
      </p:grpSp>
      <p:grpSp>
        <p:nvGrpSpPr>
          <p:cNvPr id="201" name="组合 200"/>
          <p:cNvGrpSpPr/>
          <p:nvPr/>
        </p:nvGrpSpPr>
        <p:grpSpPr>
          <a:xfrm>
            <a:off x="2148527" y="3800855"/>
            <a:ext cx="1196634" cy="660317"/>
            <a:chOff x="1075984" y="2005844"/>
            <a:chExt cx="1691439" cy="2440681"/>
          </a:xfrm>
        </p:grpSpPr>
        <p:sp>
          <p:nvSpPr>
            <p:cNvPr id="202" name="Rectangle 4"/>
            <p:cNvSpPr/>
            <p:nvPr/>
          </p:nvSpPr>
          <p:spPr bwMode="auto">
            <a:xfrm>
              <a:off x="1075984" y="2443614"/>
              <a:ext cx="1643074" cy="2002911"/>
            </a:xfrm>
            <a:prstGeom prst="rect">
              <a:avLst/>
            </a:prstGeom>
          </p:spPr>
          <p:txBody>
            <a:bodyPr wrap="square">
              <a:spAutoFit/>
            </a:bodyPr>
            <a:lstStyle/>
            <a:p>
              <a:pPr algn="r" defTabSz="868489">
                <a:lnSpc>
                  <a:spcPct val="150000"/>
                </a:lnSpc>
              </a:pPr>
              <a:r>
                <a:rPr lang="zh-CN" altLang="en-US" sz="649" dirty="0">
                  <a:solidFill>
                    <a:prstClr val="black"/>
                  </a:solidFill>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649" dirty="0">
                <a:solidFill>
                  <a:prstClr val="black"/>
                </a:solidFill>
                <a:latin typeface="Lato" pitchFamily="34" charset="0"/>
              </a:endParaRPr>
            </a:p>
          </p:txBody>
        </p:sp>
        <p:sp>
          <p:nvSpPr>
            <p:cNvPr id="203" name="Rectangle 5"/>
            <p:cNvSpPr/>
            <p:nvPr/>
          </p:nvSpPr>
          <p:spPr bwMode="auto">
            <a:xfrm>
              <a:off x="1890087" y="2005844"/>
              <a:ext cx="877336" cy="821449"/>
            </a:xfrm>
            <a:prstGeom prst="rect">
              <a:avLst/>
            </a:prstGeom>
          </p:spPr>
          <p:txBody>
            <a:bodyPr wrap="none">
              <a:spAutoFit/>
            </a:bodyPr>
            <a:lstStyle/>
            <a:p>
              <a:pPr algn="ctr" defTabSz="868489">
                <a:defRPr/>
              </a:pPr>
              <a:r>
                <a:rPr lang="zh-CN" altLang="en-US" sz="844" b="1" dirty="0">
                  <a:solidFill>
                    <a:prstClr val="black"/>
                  </a:solidFill>
                  <a:ea typeface="Roboto" pitchFamily="2" charset="0"/>
                  <a:cs typeface="Open Sans" pitchFamily="34" charset="0"/>
                </a:rPr>
                <a:t>添加标题</a:t>
              </a:r>
              <a:endParaRPr lang="en-US" sz="844" b="1" dirty="0">
                <a:solidFill>
                  <a:prstClr val="black"/>
                </a:solidFill>
                <a:ea typeface="Roboto" pitchFamily="2" charset="0"/>
                <a:cs typeface="Open Sans" pitchFamily="34" charset="0"/>
              </a:endParaRPr>
            </a:p>
          </p:txBody>
        </p:sp>
      </p:grpSp>
      <p:grpSp>
        <p:nvGrpSpPr>
          <p:cNvPr id="204" name="组合 203"/>
          <p:cNvGrpSpPr/>
          <p:nvPr/>
        </p:nvGrpSpPr>
        <p:grpSpPr>
          <a:xfrm>
            <a:off x="5702611" y="3791742"/>
            <a:ext cx="1192671" cy="660317"/>
            <a:chOff x="1033220" y="2005844"/>
            <a:chExt cx="1685838" cy="2440681"/>
          </a:xfrm>
        </p:grpSpPr>
        <p:sp>
          <p:nvSpPr>
            <p:cNvPr id="205" name="Rectangle 4"/>
            <p:cNvSpPr/>
            <p:nvPr/>
          </p:nvSpPr>
          <p:spPr bwMode="auto">
            <a:xfrm>
              <a:off x="1075984" y="2443614"/>
              <a:ext cx="1643074" cy="2002911"/>
            </a:xfrm>
            <a:prstGeom prst="rect">
              <a:avLst/>
            </a:prstGeom>
          </p:spPr>
          <p:txBody>
            <a:bodyPr wrap="square">
              <a:spAutoFit/>
            </a:bodyPr>
            <a:lstStyle/>
            <a:p>
              <a:pPr algn="r" defTabSz="868489">
                <a:lnSpc>
                  <a:spcPct val="150000"/>
                </a:lnSpc>
              </a:pPr>
              <a:r>
                <a:rPr lang="zh-CN" altLang="en-US" sz="649" dirty="0">
                  <a:solidFill>
                    <a:prstClr val="black"/>
                  </a:solidFill>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649" dirty="0">
                <a:solidFill>
                  <a:prstClr val="black"/>
                </a:solidFill>
                <a:latin typeface="Lato" pitchFamily="34" charset="0"/>
              </a:endParaRPr>
            </a:p>
          </p:txBody>
        </p:sp>
        <p:sp>
          <p:nvSpPr>
            <p:cNvPr id="206" name="Rectangle 5"/>
            <p:cNvSpPr/>
            <p:nvPr/>
          </p:nvSpPr>
          <p:spPr bwMode="auto">
            <a:xfrm>
              <a:off x="1033220" y="2005844"/>
              <a:ext cx="877336" cy="821449"/>
            </a:xfrm>
            <a:prstGeom prst="rect">
              <a:avLst/>
            </a:prstGeom>
          </p:spPr>
          <p:txBody>
            <a:bodyPr wrap="none">
              <a:spAutoFit/>
            </a:bodyPr>
            <a:lstStyle/>
            <a:p>
              <a:pPr algn="ctr" defTabSz="868489">
                <a:defRPr/>
              </a:pPr>
              <a:r>
                <a:rPr lang="zh-CN" altLang="en-US" sz="844" b="1" dirty="0">
                  <a:solidFill>
                    <a:prstClr val="black"/>
                  </a:solidFill>
                  <a:ea typeface="Roboto" pitchFamily="2" charset="0"/>
                  <a:cs typeface="Open Sans" pitchFamily="34" charset="0"/>
                </a:rPr>
                <a:t>添加标题</a:t>
              </a:r>
              <a:endParaRPr lang="en-US" sz="844" b="1" dirty="0">
                <a:solidFill>
                  <a:prstClr val="black"/>
                </a:solidFill>
                <a:ea typeface="Roboto" pitchFamily="2" charset="0"/>
                <a:cs typeface="Open Sans" pitchFamily="34" charset="0"/>
              </a:endParaRPr>
            </a:p>
          </p:txBody>
        </p:sp>
      </p:grpSp>
      <p:grpSp>
        <p:nvGrpSpPr>
          <p:cNvPr id="207" name="组合 206"/>
          <p:cNvGrpSpPr/>
          <p:nvPr/>
        </p:nvGrpSpPr>
        <p:grpSpPr>
          <a:xfrm>
            <a:off x="6541282" y="1662173"/>
            <a:ext cx="1192671" cy="660317"/>
            <a:chOff x="1033220" y="2005844"/>
            <a:chExt cx="1685838" cy="2440681"/>
          </a:xfrm>
        </p:grpSpPr>
        <p:sp>
          <p:nvSpPr>
            <p:cNvPr id="208" name="Rectangle 4"/>
            <p:cNvSpPr/>
            <p:nvPr/>
          </p:nvSpPr>
          <p:spPr bwMode="auto">
            <a:xfrm>
              <a:off x="1075984" y="2443614"/>
              <a:ext cx="1643074" cy="2002911"/>
            </a:xfrm>
            <a:prstGeom prst="rect">
              <a:avLst/>
            </a:prstGeom>
          </p:spPr>
          <p:txBody>
            <a:bodyPr wrap="square">
              <a:spAutoFit/>
            </a:bodyPr>
            <a:lstStyle/>
            <a:p>
              <a:pPr algn="r" defTabSz="868489">
                <a:lnSpc>
                  <a:spcPct val="150000"/>
                </a:lnSpc>
              </a:pPr>
              <a:r>
                <a:rPr lang="zh-CN" altLang="en-US" sz="649" dirty="0">
                  <a:solidFill>
                    <a:prstClr val="black"/>
                  </a:solidFill>
                  <a:latin typeface="方正兰亭纤黑_GBK" panose="02000000000000000000" pitchFamily="2" charset="-122"/>
                  <a:ea typeface="方正兰亭纤黑_GBK" panose="02000000000000000000" pitchFamily="2" charset="-122"/>
                </a:rPr>
                <a:t>添加你的饿内容文字，添加你的饿内容文字，添加你的饿</a:t>
              </a:r>
              <a:endParaRPr lang="id-ID" altLang="zh-CN" sz="649" dirty="0">
                <a:solidFill>
                  <a:prstClr val="black"/>
                </a:solidFill>
                <a:latin typeface="Lato" pitchFamily="34" charset="0"/>
              </a:endParaRPr>
            </a:p>
          </p:txBody>
        </p:sp>
        <p:sp>
          <p:nvSpPr>
            <p:cNvPr id="209" name="Rectangle 5"/>
            <p:cNvSpPr/>
            <p:nvPr/>
          </p:nvSpPr>
          <p:spPr bwMode="auto">
            <a:xfrm>
              <a:off x="1033220" y="2005844"/>
              <a:ext cx="877336" cy="821449"/>
            </a:xfrm>
            <a:prstGeom prst="rect">
              <a:avLst/>
            </a:prstGeom>
          </p:spPr>
          <p:txBody>
            <a:bodyPr wrap="none">
              <a:spAutoFit/>
            </a:bodyPr>
            <a:lstStyle/>
            <a:p>
              <a:pPr algn="ctr" defTabSz="868489">
                <a:defRPr/>
              </a:pPr>
              <a:r>
                <a:rPr lang="zh-CN" altLang="en-US" sz="844" b="1" dirty="0">
                  <a:solidFill>
                    <a:prstClr val="black"/>
                  </a:solidFill>
                  <a:ea typeface="Roboto" pitchFamily="2" charset="0"/>
                  <a:cs typeface="Open Sans" pitchFamily="34" charset="0"/>
                </a:rPr>
                <a:t>添加标题</a:t>
              </a:r>
              <a:endParaRPr lang="en-US" sz="844" b="1" dirty="0">
                <a:solidFill>
                  <a:prstClr val="black"/>
                </a:solidFill>
                <a:ea typeface="Roboto" pitchFamily="2" charset="0"/>
                <a:cs typeface="Open Sans" pitchFamily="34" charset="0"/>
              </a:endParaRPr>
            </a:p>
          </p:txBody>
        </p:sp>
      </p:grpSp>
      <p:grpSp>
        <p:nvGrpSpPr>
          <p:cNvPr id="3" name="组合 2"/>
          <p:cNvGrpSpPr/>
          <p:nvPr/>
        </p:nvGrpSpPr>
        <p:grpSpPr>
          <a:xfrm>
            <a:off x="3855772" y="1018059"/>
            <a:ext cx="1087495" cy="1110309"/>
            <a:chOff x="10116778" y="2707908"/>
            <a:chExt cx="2953285" cy="2953285"/>
          </a:xfrm>
        </p:grpSpPr>
        <p:sp>
          <p:nvSpPr>
            <p:cNvPr id="9" name="椭圆 8"/>
            <p:cNvSpPr/>
            <p:nvPr/>
          </p:nvSpPr>
          <p:spPr>
            <a:xfrm>
              <a:off x="10116778" y="2707908"/>
              <a:ext cx="2953285" cy="2953285"/>
            </a:xfrm>
            <a:prstGeom prst="ellipse">
              <a:avLst/>
            </a:prstGeom>
            <a:solidFill>
              <a:srgbClr val="CB0B0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212" name="Rectangle 5"/>
            <p:cNvSpPr/>
            <p:nvPr/>
          </p:nvSpPr>
          <p:spPr bwMode="auto">
            <a:xfrm>
              <a:off x="10645634" y="3312147"/>
              <a:ext cx="1816171" cy="1787041"/>
            </a:xfrm>
            <a:prstGeom prst="rect">
              <a:avLst/>
            </a:prstGeom>
          </p:spPr>
          <p:txBody>
            <a:bodyPr wrap="none">
              <a:spAutoFit/>
            </a:bodyPr>
            <a:lstStyle/>
            <a:p>
              <a:pPr algn="ctr" defTabSz="868489">
                <a:defRPr/>
              </a:pPr>
              <a:r>
                <a:rPr lang="zh-CN" altLang="en-US" sz="1883" b="1" dirty="0">
                  <a:solidFill>
                    <a:prstClr val="white"/>
                  </a:solidFill>
                  <a:latin typeface="方正兰亭纤黑_GBK" panose="02000000000000000000" pitchFamily="2" charset="-122"/>
                  <a:ea typeface="方正兰亭纤黑_GBK" panose="02000000000000000000" pitchFamily="2" charset="-122"/>
                  <a:cs typeface="Open Sans" pitchFamily="34" charset="0"/>
                </a:rPr>
                <a:t>推广</a:t>
              </a:r>
              <a:endParaRPr lang="en-US" altLang="zh-CN" sz="1883" b="1" dirty="0">
                <a:solidFill>
                  <a:prstClr val="white"/>
                </a:solidFill>
                <a:latin typeface="方正兰亭纤黑_GBK" panose="02000000000000000000" pitchFamily="2" charset="-122"/>
                <a:ea typeface="方正兰亭纤黑_GBK" panose="02000000000000000000" pitchFamily="2" charset="-122"/>
                <a:cs typeface="Open Sans" pitchFamily="34" charset="0"/>
              </a:endParaRPr>
            </a:p>
            <a:p>
              <a:pPr algn="ctr" defTabSz="868489">
                <a:defRPr/>
              </a:pPr>
              <a:r>
                <a:rPr lang="zh-CN" altLang="en-US" sz="1883" b="1" dirty="0">
                  <a:solidFill>
                    <a:prstClr val="white"/>
                  </a:solidFill>
                  <a:latin typeface="方正兰亭纤黑_GBK" panose="02000000000000000000" pitchFamily="2" charset="-122"/>
                  <a:ea typeface="方正兰亭纤黑_GBK" panose="02000000000000000000" pitchFamily="2" charset="-122"/>
                  <a:cs typeface="Open Sans" pitchFamily="34" charset="0"/>
                </a:rPr>
                <a:t>方式</a:t>
              </a:r>
              <a:endParaRPr lang="en-US" altLang="zh-CN" sz="1883" b="1" dirty="0">
                <a:solidFill>
                  <a:prstClr val="white"/>
                </a:solidFill>
                <a:latin typeface="方正兰亭纤黑_GBK" panose="02000000000000000000" pitchFamily="2" charset="-122"/>
                <a:ea typeface="方正兰亭纤黑_GBK" panose="02000000000000000000" pitchFamily="2" charset="-122"/>
                <a:cs typeface="Open Sans" pitchFamily="34" charset="0"/>
              </a:endParaRPr>
            </a:p>
          </p:txBody>
        </p:sp>
      </p:grpSp>
    </p:spTree>
    <p:extLst>
      <p:ext uri="{BB962C8B-B14F-4D97-AF65-F5344CB8AC3E}">
        <p14:creationId xmlns:p14="http://schemas.microsoft.com/office/powerpoint/2010/main" val="222617149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0-#ppt_w/2"/>
                                          </p:val>
                                        </p:tav>
                                        <p:tav tm="100000">
                                          <p:val>
                                            <p:strVal val="#ppt_x"/>
                                          </p:val>
                                        </p:tav>
                                      </p:tavLst>
                                    </p:anim>
                                    <p:anim calcmode="lin" valueType="num">
                                      <p:cBhvr additive="base">
                                        <p:cTn id="13" dur="500" fill="hold"/>
                                        <p:tgtEl>
                                          <p:spTgt spid="6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par>
                                <p:cTn id="20" presetID="23" presetClass="entr" presetSubtype="288" fill="hold" grpId="0" nodeType="withEffect">
                                  <p:stCondLst>
                                    <p:cond delay="400"/>
                                  </p:stCondLst>
                                  <p:childTnLst>
                                    <p:set>
                                      <p:cBhvr>
                                        <p:cTn id="21" dur="1" fill="hold">
                                          <p:stCondLst>
                                            <p:cond delay="0"/>
                                          </p:stCondLst>
                                        </p:cTn>
                                        <p:tgtEl>
                                          <p:spTgt spid="141"/>
                                        </p:tgtEl>
                                        <p:attrNameLst>
                                          <p:attrName>style.visibility</p:attrName>
                                        </p:attrNameLst>
                                      </p:cBhvr>
                                      <p:to>
                                        <p:strVal val="visible"/>
                                      </p:to>
                                    </p:set>
                                    <p:anim calcmode="lin" valueType="num">
                                      <p:cBhvr>
                                        <p:cTn id="22" dur="500" fill="hold"/>
                                        <p:tgtEl>
                                          <p:spTgt spid="141"/>
                                        </p:tgtEl>
                                        <p:attrNameLst>
                                          <p:attrName>ppt_w</p:attrName>
                                        </p:attrNameLst>
                                      </p:cBhvr>
                                      <p:tavLst>
                                        <p:tav tm="0">
                                          <p:val>
                                            <p:strVal val="4/3*#ppt_w"/>
                                          </p:val>
                                        </p:tav>
                                        <p:tav tm="100000">
                                          <p:val>
                                            <p:strVal val="#ppt_w"/>
                                          </p:val>
                                        </p:tav>
                                      </p:tavLst>
                                    </p:anim>
                                    <p:anim calcmode="lin" valueType="num">
                                      <p:cBhvr>
                                        <p:cTn id="23" dur="500" fill="hold"/>
                                        <p:tgtEl>
                                          <p:spTgt spid="141"/>
                                        </p:tgtEl>
                                        <p:attrNameLst>
                                          <p:attrName>ppt_h</p:attrName>
                                        </p:attrNameLst>
                                      </p:cBhvr>
                                      <p:tavLst>
                                        <p:tav tm="0">
                                          <p:val>
                                            <p:strVal val="4/3*#ppt_h"/>
                                          </p:val>
                                        </p:tav>
                                        <p:tav tm="100000">
                                          <p:val>
                                            <p:strVal val="#ppt_h"/>
                                          </p:val>
                                        </p:tav>
                                      </p:tavLst>
                                    </p:anim>
                                  </p:childTnLst>
                                </p:cTn>
                              </p:par>
                            </p:childTnLst>
                          </p:cTn>
                        </p:par>
                        <p:par>
                          <p:cTn id="24" fill="hold">
                            <p:stCondLst>
                              <p:cond delay="1900"/>
                            </p:stCondLst>
                            <p:childTnLst>
                              <p:par>
                                <p:cTn id="25" presetID="2" presetClass="entr" presetSubtype="8" fill="hold" nodeType="afterEffect">
                                  <p:stCondLst>
                                    <p:cond delay="0"/>
                                  </p:stCondLst>
                                  <p:childTnLst>
                                    <p:set>
                                      <p:cBhvr>
                                        <p:cTn id="26" dur="1" fill="hold">
                                          <p:stCondLst>
                                            <p:cond delay="0"/>
                                          </p:stCondLst>
                                        </p:cTn>
                                        <p:tgtEl>
                                          <p:spTgt spid="176"/>
                                        </p:tgtEl>
                                        <p:attrNameLst>
                                          <p:attrName>style.visibility</p:attrName>
                                        </p:attrNameLst>
                                      </p:cBhvr>
                                      <p:to>
                                        <p:strVal val="visible"/>
                                      </p:to>
                                    </p:set>
                                    <p:anim calcmode="lin" valueType="num">
                                      <p:cBhvr additive="base">
                                        <p:cTn id="27" dur="500" fill="hold"/>
                                        <p:tgtEl>
                                          <p:spTgt spid="176"/>
                                        </p:tgtEl>
                                        <p:attrNameLst>
                                          <p:attrName>ppt_x</p:attrName>
                                        </p:attrNameLst>
                                      </p:cBhvr>
                                      <p:tavLst>
                                        <p:tav tm="0">
                                          <p:val>
                                            <p:strVal val="0-#ppt_w/2"/>
                                          </p:val>
                                        </p:tav>
                                        <p:tav tm="100000">
                                          <p:val>
                                            <p:strVal val="#ppt_x"/>
                                          </p:val>
                                        </p:tav>
                                      </p:tavLst>
                                    </p:anim>
                                    <p:anim calcmode="lin" valueType="num">
                                      <p:cBhvr additive="base">
                                        <p:cTn id="28" dur="500" fill="hold"/>
                                        <p:tgtEl>
                                          <p:spTgt spid="176"/>
                                        </p:tgtEl>
                                        <p:attrNameLst>
                                          <p:attrName>ppt_y</p:attrName>
                                        </p:attrNameLst>
                                      </p:cBhvr>
                                      <p:tavLst>
                                        <p:tav tm="0">
                                          <p:val>
                                            <p:strVal val="#ppt_y"/>
                                          </p:val>
                                        </p:tav>
                                        <p:tav tm="100000">
                                          <p:val>
                                            <p:strVal val="#ppt_y"/>
                                          </p:val>
                                        </p:tav>
                                      </p:tavLst>
                                    </p:anim>
                                  </p:childTnLst>
                                </p:cTn>
                              </p:par>
                            </p:childTnLst>
                          </p:cTn>
                        </p:par>
                        <p:par>
                          <p:cTn id="29" fill="hold">
                            <p:stCondLst>
                              <p:cond delay="2400"/>
                            </p:stCondLst>
                            <p:childTnLst>
                              <p:par>
                                <p:cTn id="30" presetID="2" presetClass="entr" presetSubtype="8" fill="hold" nodeType="afterEffect">
                                  <p:stCondLst>
                                    <p:cond delay="0"/>
                                  </p:stCondLst>
                                  <p:childTnLst>
                                    <p:set>
                                      <p:cBhvr>
                                        <p:cTn id="31" dur="1" fill="hold">
                                          <p:stCondLst>
                                            <p:cond delay="0"/>
                                          </p:stCondLst>
                                        </p:cTn>
                                        <p:tgtEl>
                                          <p:spTgt spid="179"/>
                                        </p:tgtEl>
                                        <p:attrNameLst>
                                          <p:attrName>style.visibility</p:attrName>
                                        </p:attrNameLst>
                                      </p:cBhvr>
                                      <p:to>
                                        <p:strVal val="visible"/>
                                      </p:to>
                                    </p:set>
                                    <p:anim calcmode="lin" valueType="num">
                                      <p:cBhvr additive="base">
                                        <p:cTn id="32" dur="500" fill="hold"/>
                                        <p:tgtEl>
                                          <p:spTgt spid="179"/>
                                        </p:tgtEl>
                                        <p:attrNameLst>
                                          <p:attrName>ppt_x</p:attrName>
                                        </p:attrNameLst>
                                      </p:cBhvr>
                                      <p:tavLst>
                                        <p:tav tm="0">
                                          <p:val>
                                            <p:strVal val="0-#ppt_w/2"/>
                                          </p:val>
                                        </p:tav>
                                        <p:tav tm="100000">
                                          <p:val>
                                            <p:strVal val="#ppt_x"/>
                                          </p:val>
                                        </p:tav>
                                      </p:tavLst>
                                    </p:anim>
                                    <p:anim calcmode="lin" valueType="num">
                                      <p:cBhvr additive="base">
                                        <p:cTn id="33" dur="500" fill="hold"/>
                                        <p:tgtEl>
                                          <p:spTgt spid="179"/>
                                        </p:tgtEl>
                                        <p:attrNameLst>
                                          <p:attrName>ppt_y</p:attrName>
                                        </p:attrNameLst>
                                      </p:cBhvr>
                                      <p:tavLst>
                                        <p:tav tm="0">
                                          <p:val>
                                            <p:strVal val="#ppt_y"/>
                                          </p:val>
                                        </p:tav>
                                        <p:tav tm="100000">
                                          <p:val>
                                            <p:strVal val="#ppt_y"/>
                                          </p:val>
                                        </p:tav>
                                      </p:tavLst>
                                    </p:anim>
                                  </p:childTnLst>
                                </p:cTn>
                              </p:par>
                            </p:childTnLst>
                          </p:cTn>
                        </p:par>
                        <p:par>
                          <p:cTn id="34" fill="hold">
                            <p:stCondLst>
                              <p:cond delay="2900"/>
                            </p:stCondLst>
                            <p:childTnLst>
                              <p:par>
                                <p:cTn id="35" presetID="2" presetClass="entr" presetSubtype="8" fill="hold" nodeType="afterEffect">
                                  <p:stCondLst>
                                    <p:cond delay="0"/>
                                  </p:stCondLst>
                                  <p:childTnLst>
                                    <p:set>
                                      <p:cBhvr>
                                        <p:cTn id="36" dur="1" fill="hold">
                                          <p:stCondLst>
                                            <p:cond delay="0"/>
                                          </p:stCondLst>
                                        </p:cTn>
                                        <p:tgtEl>
                                          <p:spTgt spid="182"/>
                                        </p:tgtEl>
                                        <p:attrNameLst>
                                          <p:attrName>style.visibility</p:attrName>
                                        </p:attrNameLst>
                                      </p:cBhvr>
                                      <p:to>
                                        <p:strVal val="visible"/>
                                      </p:to>
                                    </p:set>
                                    <p:anim calcmode="lin" valueType="num">
                                      <p:cBhvr additive="base">
                                        <p:cTn id="37" dur="500" fill="hold"/>
                                        <p:tgtEl>
                                          <p:spTgt spid="182"/>
                                        </p:tgtEl>
                                        <p:attrNameLst>
                                          <p:attrName>ppt_x</p:attrName>
                                        </p:attrNameLst>
                                      </p:cBhvr>
                                      <p:tavLst>
                                        <p:tav tm="0">
                                          <p:val>
                                            <p:strVal val="0-#ppt_w/2"/>
                                          </p:val>
                                        </p:tav>
                                        <p:tav tm="100000">
                                          <p:val>
                                            <p:strVal val="#ppt_x"/>
                                          </p:val>
                                        </p:tav>
                                      </p:tavLst>
                                    </p:anim>
                                    <p:anim calcmode="lin" valueType="num">
                                      <p:cBhvr additive="base">
                                        <p:cTn id="38" dur="500" fill="hold"/>
                                        <p:tgtEl>
                                          <p:spTgt spid="182"/>
                                        </p:tgtEl>
                                        <p:attrNameLst>
                                          <p:attrName>ppt_y</p:attrName>
                                        </p:attrNameLst>
                                      </p:cBhvr>
                                      <p:tavLst>
                                        <p:tav tm="0">
                                          <p:val>
                                            <p:strVal val="#ppt_y"/>
                                          </p:val>
                                        </p:tav>
                                        <p:tav tm="100000">
                                          <p:val>
                                            <p:strVal val="#ppt_y"/>
                                          </p:val>
                                        </p:tav>
                                      </p:tavLst>
                                    </p:anim>
                                  </p:childTnLst>
                                </p:cTn>
                              </p:par>
                            </p:childTnLst>
                          </p:cTn>
                        </p:par>
                        <p:par>
                          <p:cTn id="39" fill="hold">
                            <p:stCondLst>
                              <p:cond delay="3400"/>
                            </p:stCondLst>
                            <p:childTnLst>
                              <p:par>
                                <p:cTn id="40" presetID="2" presetClass="entr" presetSubtype="8" fill="hold" nodeType="afterEffect">
                                  <p:stCondLst>
                                    <p:cond delay="0"/>
                                  </p:stCondLst>
                                  <p:childTnLst>
                                    <p:set>
                                      <p:cBhvr>
                                        <p:cTn id="41" dur="1" fill="hold">
                                          <p:stCondLst>
                                            <p:cond delay="0"/>
                                          </p:stCondLst>
                                        </p:cTn>
                                        <p:tgtEl>
                                          <p:spTgt spid="185"/>
                                        </p:tgtEl>
                                        <p:attrNameLst>
                                          <p:attrName>style.visibility</p:attrName>
                                        </p:attrNameLst>
                                      </p:cBhvr>
                                      <p:to>
                                        <p:strVal val="visible"/>
                                      </p:to>
                                    </p:set>
                                    <p:anim calcmode="lin" valueType="num">
                                      <p:cBhvr additive="base">
                                        <p:cTn id="42" dur="500" fill="hold"/>
                                        <p:tgtEl>
                                          <p:spTgt spid="185"/>
                                        </p:tgtEl>
                                        <p:attrNameLst>
                                          <p:attrName>ppt_x</p:attrName>
                                        </p:attrNameLst>
                                      </p:cBhvr>
                                      <p:tavLst>
                                        <p:tav tm="0">
                                          <p:val>
                                            <p:strVal val="0-#ppt_w/2"/>
                                          </p:val>
                                        </p:tav>
                                        <p:tav tm="100000">
                                          <p:val>
                                            <p:strVal val="#ppt_x"/>
                                          </p:val>
                                        </p:tav>
                                      </p:tavLst>
                                    </p:anim>
                                    <p:anim calcmode="lin" valueType="num">
                                      <p:cBhvr additive="base">
                                        <p:cTn id="43" dur="500" fill="hold"/>
                                        <p:tgtEl>
                                          <p:spTgt spid="185"/>
                                        </p:tgtEl>
                                        <p:attrNameLst>
                                          <p:attrName>ppt_y</p:attrName>
                                        </p:attrNameLst>
                                      </p:cBhvr>
                                      <p:tavLst>
                                        <p:tav tm="0">
                                          <p:val>
                                            <p:strVal val="#ppt_y"/>
                                          </p:val>
                                        </p:tav>
                                        <p:tav tm="100000">
                                          <p:val>
                                            <p:strVal val="#ppt_y"/>
                                          </p:val>
                                        </p:tav>
                                      </p:tavLst>
                                    </p:anim>
                                  </p:childTnLst>
                                </p:cTn>
                              </p:par>
                            </p:childTnLst>
                          </p:cTn>
                        </p:par>
                        <p:par>
                          <p:cTn id="44" fill="hold">
                            <p:stCondLst>
                              <p:cond delay="3900"/>
                            </p:stCondLst>
                            <p:childTnLst>
                              <p:par>
                                <p:cTn id="45" presetID="22" presetClass="entr" presetSubtype="4" fill="hold" nodeType="afterEffect">
                                  <p:stCondLst>
                                    <p:cond delay="0"/>
                                  </p:stCondLst>
                                  <p:childTnLst>
                                    <p:set>
                                      <p:cBhvr>
                                        <p:cTn id="46" dur="1" fill="hold">
                                          <p:stCondLst>
                                            <p:cond delay="0"/>
                                          </p:stCondLst>
                                        </p:cTn>
                                        <p:tgtEl>
                                          <p:spTgt spid="189"/>
                                        </p:tgtEl>
                                        <p:attrNameLst>
                                          <p:attrName>style.visibility</p:attrName>
                                        </p:attrNameLst>
                                      </p:cBhvr>
                                      <p:to>
                                        <p:strVal val="visible"/>
                                      </p:to>
                                    </p:set>
                                    <p:animEffect transition="in" filter="wipe(down)">
                                      <p:cBhvr>
                                        <p:cTn id="47" dur="500"/>
                                        <p:tgtEl>
                                          <p:spTgt spid="189"/>
                                        </p:tgtEl>
                                      </p:cBhvr>
                                    </p:animEffect>
                                  </p:childTnLst>
                                </p:cTn>
                              </p:par>
                              <p:par>
                                <p:cTn id="48" presetID="22" presetClass="entr" presetSubtype="4" fill="hold" nodeType="withEffect">
                                  <p:stCondLst>
                                    <p:cond delay="0"/>
                                  </p:stCondLst>
                                  <p:childTnLst>
                                    <p:set>
                                      <p:cBhvr>
                                        <p:cTn id="49" dur="1" fill="hold">
                                          <p:stCondLst>
                                            <p:cond delay="0"/>
                                          </p:stCondLst>
                                        </p:cTn>
                                        <p:tgtEl>
                                          <p:spTgt spid="196"/>
                                        </p:tgtEl>
                                        <p:attrNameLst>
                                          <p:attrName>style.visibility</p:attrName>
                                        </p:attrNameLst>
                                      </p:cBhvr>
                                      <p:to>
                                        <p:strVal val="visible"/>
                                      </p:to>
                                    </p:set>
                                    <p:animEffect transition="in" filter="wipe(down)">
                                      <p:cBhvr>
                                        <p:cTn id="50" dur="500"/>
                                        <p:tgtEl>
                                          <p:spTgt spid="196"/>
                                        </p:tgtEl>
                                      </p:cBhvr>
                                    </p:animEffect>
                                  </p:childTnLst>
                                </p:cTn>
                              </p:par>
                              <p:par>
                                <p:cTn id="51" presetID="22" presetClass="entr" presetSubtype="1" fill="hold" nodeType="withEffect">
                                  <p:stCondLst>
                                    <p:cond delay="0"/>
                                  </p:stCondLst>
                                  <p:childTnLst>
                                    <p:set>
                                      <p:cBhvr>
                                        <p:cTn id="52" dur="1" fill="hold">
                                          <p:stCondLst>
                                            <p:cond delay="0"/>
                                          </p:stCondLst>
                                        </p:cTn>
                                        <p:tgtEl>
                                          <p:spTgt spid="193"/>
                                        </p:tgtEl>
                                        <p:attrNameLst>
                                          <p:attrName>style.visibility</p:attrName>
                                        </p:attrNameLst>
                                      </p:cBhvr>
                                      <p:to>
                                        <p:strVal val="visible"/>
                                      </p:to>
                                    </p:set>
                                    <p:animEffect transition="in" filter="wipe(up)">
                                      <p:cBhvr>
                                        <p:cTn id="53" dur="500"/>
                                        <p:tgtEl>
                                          <p:spTgt spid="193"/>
                                        </p:tgtEl>
                                      </p:cBhvr>
                                    </p:animEffect>
                                  </p:childTnLst>
                                </p:cTn>
                              </p:par>
                              <p:par>
                                <p:cTn id="54" presetID="22" presetClass="entr" presetSubtype="1" fill="hold" nodeType="withEffect">
                                  <p:stCondLst>
                                    <p:cond delay="0"/>
                                  </p:stCondLst>
                                  <p:childTnLst>
                                    <p:set>
                                      <p:cBhvr>
                                        <p:cTn id="55" dur="1" fill="hold">
                                          <p:stCondLst>
                                            <p:cond delay="0"/>
                                          </p:stCondLst>
                                        </p:cTn>
                                        <p:tgtEl>
                                          <p:spTgt spid="197"/>
                                        </p:tgtEl>
                                        <p:attrNameLst>
                                          <p:attrName>style.visibility</p:attrName>
                                        </p:attrNameLst>
                                      </p:cBhvr>
                                      <p:to>
                                        <p:strVal val="visible"/>
                                      </p:to>
                                    </p:set>
                                    <p:animEffect transition="in" filter="wipe(up)">
                                      <p:cBhvr>
                                        <p:cTn id="56" dur="500"/>
                                        <p:tgtEl>
                                          <p:spTgt spid="197"/>
                                        </p:tgtEl>
                                      </p:cBhvr>
                                    </p:animEffect>
                                  </p:childTnLst>
                                </p:cTn>
                              </p:par>
                            </p:childTnLst>
                          </p:cTn>
                        </p:par>
                        <p:par>
                          <p:cTn id="57" fill="hold">
                            <p:stCondLst>
                              <p:cond delay="4400"/>
                            </p:stCondLst>
                            <p:childTnLst>
                              <p:par>
                                <p:cTn id="58" presetID="14" presetClass="entr" presetSubtype="10" fill="hold" nodeType="afterEffect">
                                  <p:stCondLst>
                                    <p:cond delay="0"/>
                                  </p:stCondLst>
                                  <p:childTnLst>
                                    <p:set>
                                      <p:cBhvr>
                                        <p:cTn id="59" dur="1" fill="hold">
                                          <p:stCondLst>
                                            <p:cond delay="0"/>
                                          </p:stCondLst>
                                        </p:cTn>
                                        <p:tgtEl>
                                          <p:spTgt spid="198"/>
                                        </p:tgtEl>
                                        <p:attrNameLst>
                                          <p:attrName>style.visibility</p:attrName>
                                        </p:attrNameLst>
                                      </p:cBhvr>
                                      <p:to>
                                        <p:strVal val="visible"/>
                                      </p:to>
                                    </p:set>
                                    <p:animEffect transition="in" filter="randombar(horizontal)">
                                      <p:cBhvr>
                                        <p:cTn id="60" dur="500"/>
                                        <p:tgtEl>
                                          <p:spTgt spid="198"/>
                                        </p:tgtEl>
                                      </p:cBhvr>
                                    </p:animEffect>
                                  </p:childTnLst>
                                </p:cTn>
                              </p:par>
                              <p:par>
                                <p:cTn id="61" presetID="14" presetClass="entr" presetSubtype="10" fill="hold" nodeType="withEffect">
                                  <p:stCondLst>
                                    <p:cond delay="0"/>
                                  </p:stCondLst>
                                  <p:childTnLst>
                                    <p:set>
                                      <p:cBhvr>
                                        <p:cTn id="62" dur="1" fill="hold">
                                          <p:stCondLst>
                                            <p:cond delay="0"/>
                                          </p:stCondLst>
                                        </p:cTn>
                                        <p:tgtEl>
                                          <p:spTgt spid="201"/>
                                        </p:tgtEl>
                                        <p:attrNameLst>
                                          <p:attrName>style.visibility</p:attrName>
                                        </p:attrNameLst>
                                      </p:cBhvr>
                                      <p:to>
                                        <p:strVal val="visible"/>
                                      </p:to>
                                    </p:set>
                                    <p:animEffect transition="in" filter="randombar(horizontal)">
                                      <p:cBhvr>
                                        <p:cTn id="63" dur="500"/>
                                        <p:tgtEl>
                                          <p:spTgt spid="201"/>
                                        </p:tgtEl>
                                      </p:cBhvr>
                                    </p:animEffect>
                                  </p:childTnLst>
                                </p:cTn>
                              </p:par>
                              <p:par>
                                <p:cTn id="64" presetID="14" presetClass="entr" presetSubtype="10" fill="hold" nodeType="withEffect">
                                  <p:stCondLst>
                                    <p:cond delay="0"/>
                                  </p:stCondLst>
                                  <p:childTnLst>
                                    <p:set>
                                      <p:cBhvr>
                                        <p:cTn id="65" dur="1" fill="hold">
                                          <p:stCondLst>
                                            <p:cond delay="0"/>
                                          </p:stCondLst>
                                        </p:cTn>
                                        <p:tgtEl>
                                          <p:spTgt spid="204"/>
                                        </p:tgtEl>
                                        <p:attrNameLst>
                                          <p:attrName>style.visibility</p:attrName>
                                        </p:attrNameLst>
                                      </p:cBhvr>
                                      <p:to>
                                        <p:strVal val="visible"/>
                                      </p:to>
                                    </p:set>
                                    <p:animEffect transition="in" filter="randombar(horizontal)">
                                      <p:cBhvr>
                                        <p:cTn id="66" dur="500"/>
                                        <p:tgtEl>
                                          <p:spTgt spid="204"/>
                                        </p:tgtEl>
                                      </p:cBhvr>
                                    </p:animEffect>
                                  </p:childTnLst>
                                </p:cTn>
                              </p:par>
                              <p:par>
                                <p:cTn id="67" presetID="14" presetClass="entr" presetSubtype="10" fill="hold" nodeType="withEffect">
                                  <p:stCondLst>
                                    <p:cond delay="0"/>
                                  </p:stCondLst>
                                  <p:childTnLst>
                                    <p:set>
                                      <p:cBhvr>
                                        <p:cTn id="68" dur="1" fill="hold">
                                          <p:stCondLst>
                                            <p:cond delay="0"/>
                                          </p:stCondLst>
                                        </p:cTn>
                                        <p:tgtEl>
                                          <p:spTgt spid="207"/>
                                        </p:tgtEl>
                                        <p:attrNameLst>
                                          <p:attrName>style.visibility</p:attrName>
                                        </p:attrNameLst>
                                      </p:cBhvr>
                                      <p:to>
                                        <p:strVal val="visible"/>
                                      </p:to>
                                    </p:set>
                                    <p:animEffect transition="in" filter="randombar(horizontal)">
                                      <p:cBhvr>
                                        <p:cTn id="69" dur="500"/>
                                        <p:tgtEl>
                                          <p:spTgt spid="2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14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p:cNvSpPr txBox="1"/>
          <p:nvPr/>
        </p:nvSpPr>
        <p:spPr>
          <a:xfrm>
            <a:off x="5472995" y="2713877"/>
            <a:ext cx="295916" cy="202461"/>
          </a:xfrm>
          <a:prstGeom prst="rect">
            <a:avLst/>
          </a:prstGeom>
          <a:noFill/>
        </p:spPr>
        <p:txBody>
          <a:bodyPr wrap="none" lIns="32227" tIns="16114" rIns="32227" bIns="16114" rtlCol="0">
            <a:spAutoFit/>
          </a:bodyPr>
          <a:lstStyle/>
          <a:p>
            <a:pPr defTabSz="868489"/>
            <a:r>
              <a:rPr lang="id-ID" sz="1104" dirty="0">
                <a:solidFill>
                  <a:prstClr val="black"/>
                </a:solidFill>
                <a:latin typeface="方正兰亭纤黑_GBK" panose="02000000000000000000" pitchFamily="2" charset="-122"/>
                <a:ea typeface="方正兰亭纤黑_GBK" panose="02000000000000000000" pitchFamily="2" charset="-122"/>
              </a:rPr>
              <a:t>45%</a:t>
            </a:r>
          </a:p>
        </p:txBody>
      </p:sp>
      <p:sp>
        <p:nvSpPr>
          <p:cNvPr id="71" name="Rectangle 1"/>
          <p:cNvSpPr/>
          <p:nvPr/>
        </p:nvSpPr>
        <p:spPr>
          <a:xfrm>
            <a:off x="5441638" y="2933727"/>
            <a:ext cx="420958" cy="995177"/>
          </a:xfrm>
          <a:prstGeom prst="rect">
            <a:avLst/>
          </a:prstGeom>
          <a:solidFill>
            <a:srgbClr val="FFC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endParaRPr lang="id-ID" sz="584">
              <a:solidFill>
                <a:srgbClr val="C0504D"/>
              </a:solidFill>
            </a:endParaRPr>
          </a:p>
        </p:txBody>
      </p:sp>
      <p:grpSp>
        <p:nvGrpSpPr>
          <p:cNvPr id="11" name="组合 10"/>
          <p:cNvGrpSpPr/>
          <p:nvPr/>
        </p:nvGrpSpPr>
        <p:grpSpPr>
          <a:xfrm>
            <a:off x="5320561" y="3714012"/>
            <a:ext cx="620684" cy="720080"/>
            <a:chOff x="14094663" y="9878803"/>
            <a:chExt cx="1685578" cy="1915321"/>
          </a:xfrm>
        </p:grpSpPr>
        <p:sp>
          <p:nvSpPr>
            <p:cNvPr id="72" name="TextBox 71"/>
            <p:cNvSpPr txBox="1"/>
            <p:nvPr/>
          </p:nvSpPr>
          <p:spPr>
            <a:xfrm>
              <a:off x="14094663" y="11202994"/>
              <a:ext cx="1685578" cy="591130"/>
            </a:xfrm>
            <a:prstGeom prst="rect">
              <a:avLst/>
            </a:prstGeom>
            <a:noFill/>
          </p:spPr>
          <p:txBody>
            <a:bodyPr wrap="none" rtlCol="0">
              <a:spAutoFit/>
            </a:bodyPr>
            <a:lstStyle/>
            <a:p>
              <a:pPr algn="ctr" defTabSz="868489"/>
              <a:r>
                <a:rPr lang="zh-CN" altLang="en-US" sz="844" dirty="0">
                  <a:solidFill>
                    <a:srgbClr val="C0504D"/>
                  </a:solidFill>
                  <a:latin typeface="方正兰亭纤黑_GBK" panose="02000000000000000000" pitchFamily="2" charset="-122"/>
                  <a:ea typeface="方正兰亭纤黑_GBK" panose="02000000000000000000" pitchFamily="2" charset="-122"/>
                </a:rPr>
                <a:t>添加标题</a:t>
              </a:r>
              <a:endParaRPr lang="id-ID" sz="844" dirty="0">
                <a:solidFill>
                  <a:srgbClr val="C0504D"/>
                </a:solidFill>
                <a:latin typeface="方正兰亭纤黑_GBK" panose="02000000000000000000" pitchFamily="2" charset="-122"/>
                <a:ea typeface="方正兰亭纤黑_GBK" panose="02000000000000000000" pitchFamily="2" charset="-122"/>
              </a:endParaRPr>
            </a:p>
          </p:txBody>
        </p:sp>
        <p:grpSp>
          <p:nvGrpSpPr>
            <p:cNvPr id="7" name="组合 6"/>
            <p:cNvGrpSpPr/>
            <p:nvPr/>
          </p:nvGrpSpPr>
          <p:grpSpPr>
            <a:xfrm>
              <a:off x="14421547" y="9878803"/>
              <a:ext cx="1143186" cy="1170146"/>
              <a:chOff x="14421547" y="9878803"/>
              <a:chExt cx="1143186" cy="1170146"/>
            </a:xfrm>
          </p:grpSpPr>
          <p:sp>
            <p:nvSpPr>
              <p:cNvPr id="73" name="Oval 2"/>
              <p:cNvSpPr/>
              <p:nvPr/>
            </p:nvSpPr>
            <p:spPr>
              <a:xfrm>
                <a:off x="14421547" y="9878803"/>
                <a:ext cx="1143186" cy="1143185"/>
              </a:xfrm>
              <a:prstGeom prst="ellipse">
                <a:avLst/>
              </a:prstGeom>
              <a:solidFill>
                <a:srgbClr val="CB0B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id-ID" sz="584">
                  <a:solidFill>
                    <a:srgbClr val="C0504D"/>
                  </a:solidFill>
                </a:endParaRPr>
              </a:p>
            </p:txBody>
          </p:sp>
          <p:sp>
            <p:nvSpPr>
              <p:cNvPr id="70" name="TextBox 69"/>
              <p:cNvSpPr txBox="1"/>
              <p:nvPr/>
            </p:nvSpPr>
            <p:spPr>
              <a:xfrm>
                <a:off x="14656491" y="10165660"/>
                <a:ext cx="875871" cy="883289"/>
              </a:xfrm>
              <a:prstGeom prst="rect">
                <a:avLst/>
              </a:prstGeom>
              <a:noFill/>
            </p:spPr>
            <p:txBody>
              <a:bodyPr wrap="none" rtlCol="0">
                <a:spAutoFit/>
              </a:bodyPr>
              <a:lstStyle/>
              <a:p>
                <a:pPr defTabSz="868489"/>
                <a:r>
                  <a:rPr lang="en-US" sz="1558" b="1" dirty="0">
                    <a:solidFill>
                      <a:prstClr val="white"/>
                    </a:solidFill>
                    <a:latin typeface="思源黑体 CN Medium" pitchFamily="34" charset="-122"/>
                    <a:ea typeface="思源黑体 CN Medium" pitchFamily="34" charset="-122"/>
                  </a:rPr>
                  <a:t>A</a:t>
                </a:r>
                <a:endParaRPr lang="id-ID" sz="1558" b="1" dirty="0">
                  <a:solidFill>
                    <a:prstClr val="white"/>
                  </a:solidFill>
                  <a:latin typeface="思源黑体 CN Medium" pitchFamily="34" charset="-122"/>
                  <a:ea typeface="思源黑体 CN Medium" pitchFamily="34" charset="-122"/>
                </a:endParaRPr>
              </a:p>
            </p:txBody>
          </p:sp>
        </p:grpSp>
      </p:grpSp>
      <p:grpSp>
        <p:nvGrpSpPr>
          <p:cNvPr id="6" name="组合 5"/>
          <p:cNvGrpSpPr/>
          <p:nvPr/>
        </p:nvGrpSpPr>
        <p:grpSpPr>
          <a:xfrm>
            <a:off x="1393963" y="3026017"/>
            <a:ext cx="3260655" cy="1398851"/>
            <a:chOff x="3431297" y="8048830"/>
            <a:chExt cx="8854891" cy="3720769"/>
          </a:xfrm>
        </p:grpSpPr>
        <p:sp>
          <p:nvSpPr>
            <p:cNvPr id="27" name="TextBox 26"/>
            <p:cNvSpPr txBox="1"/>
            <p:nvPr/>
          </p:nvSpPr>
          <p:spPr>
            <a:xfrm>
              <a:off x="3431297" y="10890989"/>
              <a:ext cx="1685576" cy="591131"/>
            </a:xfrm>
            <a:prstGeom prst="rect">
              <a:avLst/>
            </a:prstGeom>
            <a:noFill/>
          </p:spPr>
          <p:txBody>
            <a:bodyPr wrap="none" rtlCol="0">
              <a:spAutoFit/>
            </a:bodyPr>
            <a:lstStyle/>
            <a:p>
              <a:pPr defTabSz="868489"/>
              <a:r>
                <a:rPr lang="zh-CN" altLang="en-US" sz="844" dirty="0">
                  <a:solidFill>
                    <a:prstClr val="black">
                      <a:lumMod val="50000"/>
                      <a:lumOff val="50000"/>
                    </a:prstClr>
                  </a:solidFill>
                  <a:latin typeface="思源黑体 CN Medium" pitchFamily="34" charset="-122"/>
                  <a:ea typeface="思源黑体 CN Medium" pitchFamily="34" charset="-122"/>
                </a:rPr>
                <a:t>添加标题</a:t>
              </a:r>
              <a:endParaRPr lang="id-ID" altLang="zh-CN" sz="844" dirty="0">
                <a:solidFill>
                  <a:prstClr val="black">
                    <a:lumMod val="50000"/>
                    <a:lumOff val="50000"/>
                  </a:prstClr>
                </a:solidFill>
                <a:latin typeface="思源黑体 CN Medium" pitchFamily="34" charset="-122"/>
                <a:ea typeface="思源黑体 CN Medium" pitchFamily="34" charset="-122"/>
              </a:endParaRPr>
            </a:p>
          </p:txBody>
        </p:sp>
        <p:grpSp>
          <p:nvGrpSpPr>
            <p:cNvPr id="148" name="组合 147"/>
            <p:cNvGrpSpPr/>
            <p:nvPr/>
          </p:nvGrpSpPr>
          <p:grpSpPr>
            <a:xfrm>
              <a:off x="5238872" y="8262350"/>
              <a:ext cx="5824782" cy="2884595"/>
              <a:chOff x="5084915" y="8029674"/>
              <a:chExt cx="4462044" cy="2884595"/>
            </a:xfrm>
          </p:grpSpPr>
          <p:cxnSp>
            <p:nvCxnSpPr>
              <p:cNvPr id="53" name="Straight Connector 54"/>
              <p:cNvCxnSpPr/>
              <p:nvPr/>
            </p:nvCxnSpPr>
            <p:spPr>
              <a:xfrm>
                <a:off x="5084917" y="10910699"/>
                <a:ext cx="4462042" cy="3570"/>
              </a:xfrm>
              <a:prstGeom prst="line">
                <a:avLst/>
              </a:prstGeom>
              <a:ln w="254000" cap="rnd">
                <a:solidFill>
                  <a:schemeClr val="bg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2" name="Straight Connector 20"/>
              <p:cNvCxnSpPr/>
              <p:nvPr/>
            </p:nvCxnSpPr>
            <p:spPr>
              <a:xfrm>
                <a:off x="5084915" y="10910699"/>
                <a:ext cx="2584913" cy="0"/>
              </a:xfrm>
              <a:prstGeom prst="line">
                <a:avLst/>
              </a:prstGeom>
              <a:ln w="254000" cap="rnd">
                <a:solidFill>
                  <a:srgbClr val="CB0B0B"/>
                </a:solidFill>
              </a:ln>
            </p:spPr>
            <p:style>
              <a:lnRef idx="1">
                <a:schemeClr val="accent1"/>
              </a:lnRef>
              <a:fillRef idx="0">
                <a:schemeClr val="accent1"/>
              </a:fillRef>
              <a:effectRef idx="0">
                <a:schemeClr val="accent1"/>
              </a:effectRef>
              <a:fontRef idx="minor">
                <a:schemeClr val="tx1"/>
              </a:fontRef>
            </p:style>
          </p:cxnSp>
          <p:cxnSp>
            <p:nvCxnSpPr>
              <p:cNvPr id="93" name="Straight Connector 54"/>
              <p:cNvCxnSpPr/>
              <p:nvPr/>
            </p:nvCxnSpPr>
            <p:spPr>
              <a:xfrm>
                <a:off x="5084917" y="9973890"/>
                <a:ext cx="4462042" cy="3570"/>
              </a:xfrm>
              <a:prstGeom prst="line">
                <a:avLst/>
              </a:prstGeom>
              <a:ln w="254000" cap="rnd">
                <a:solidFill>
                  <a:schemeClr val="bg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4" name="Straight Connector 20"/>
              <p:cNvCxnSpPr/>
              <p:nvPr/>
            </p:nvCxnSpPr>
            <p:spPr>
              <a:xfrm>
                <a:off x="5084915" y="9973890"/>
                <a:ext cx="3814463" cy="0"/>
              </a:xfrm>
              <a:prstGeom prst="line">
                <a:avLst/>
              </a:prstGeom>
              <a:ln w="254000" cap="rnd">
                <a:solidFill>
                  <a:srgbClr val="CB0B0B"/>
                </a:solidFill>
              </a:ln>
            </p:spPr>
            <p:style>
              <a:lnRef idx="1">
                <a:schemeClr val="accent1"/>
              </a:lnRef>
              <a:fillRef idx="0">
                <a:schemeClr val="accent1"/>
              </a:fillRef>
              <a:effectRef idx="0">
                <a:schemeClr val="accent1"/>
              </a:effectRef>
              <a:fontRef idx="minor">
                <a:schemeClr val="tx1"/>
              </a:fontRef>
            </p:style>
          </p:cxnSp>
          <p:cxnSp>
            <p:nvCxnSpPr>
              <p:cNvPr id="100" name="Straight Connector 54"/>
              <p:cNvCxnSpPr/>
              <p:nvPr/>
            </p:nvCxnSpPr>
            <p:spPr>
              <a:xfrm>
                <a:off x="5084917" y="9109794"/>
                <a:ext cx="4462042" cy="3570"/>
              </a:xfrm>
              <a:prstGeom prst="line">
                <a:avLst/>
              </a:prstGeom>
              <a:ln w="254000" cap="rnd">
                <a:solidFill>
                  <a:schemeClr val="bg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1" name="Straight Connector 20"/>
              <p:cNvCxnSpPr/>
              <p:nvPr/>
            </p:nvCxnSpPr>
            <p:spPr>
              <a:xfrm>
                <a:off x="5084915" y="9109794"/>
                <a:ext cx="2584913" cy="0"/>
              </a:xfrm>
              <a:prstGeom prst="line">
                <a:avLst/>
              </a:prstGeom>
              <a:ln w="254000" cap="rnd">
                <a:solidFill>
                  <a:srgbClr val="CB0B0B"/>
                </a:solidFill>
              </a:ln>
            </p:spPr>
            <p:style>
              <a:lnRef idx="1">
                <a:schemeClr val="accent1"/>
              </a:lnRef>
              <a:fillRef idx="0">
                <a:schemeClr val="accent1"/>
              </a:fillRef>
              <a:effectRef idx="0">
                <a:schemeClr val="accent1"/>
              </a:effectRef>
              <a:fontRef idx="minor">
                <a:schemeClr val="tx1"/>
              </a:fontRef>
            </p:style>
          </p:cxnSp>
          <p:cxnSp>
            <p:nvCxnSpPr>
              <p:cNvPr id="107" name="Straight Connector 54"/>
              <p:cNvCxnSpPr/>
              <p:nvPr/>
            </p:nvCxnSpPr>
            <p:spPr>
              <a:xfrm>
                <a:off x="5084917" y="8029674"/>
                <a:ext cx="4462042" cy="3570"/>
              </a:xfrm>
              <a:prstGeom prst="line">
                <a:avLst/>
              </a:prstGeom>
              <a:ln w="254000" cap="rnd">
                <a:solidFill>
                  <a:schemeClr val="bg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8" name="Straight Connector 20"/>
              <p:cNvCxnSpPr/>
              <p:nvPr/>
            </p:nvCxnSpPr>
            <p:spPr>
              <a:xfrm>
                <a:off x="5084915" y="8029674"/>
                <a:ext cx="3814463" cy="0"/>
              </a:xfrm>
              <a:prstGeom prst="line">
                <a:avLst/>
              </a:prstGeom>
              <a:ln w="254000" cap="rnd">
                <a:solidFill>
                  <a:srgbClr val="CB0B0B"/>
                </a:solidFill>
              </a:ln>
            </p:spPr>
            <p:style>
              <a:lnRef idx="1">
                <a:schemeClr val="accent1"/>
              </a:lnRef>
              <a:fillRef idx="0">
                <a:schemeClr val="accent1"/>
              </a:fillRef>
              <a:effectRef idx="0">
                <a:schemeClr val="accent1"/>
              </a:effectRef>
              <a:fontRef idx="minor">
                <a:schemeClr val="tx1"/>
              </a:fontRef>
            </p:style>
          </p:cxnSp>
        </p:grpSp>
        <p:grpSp>
          <p:nvGrpSpPr>
            <p:cNvPr id="117" name="组合 116"/>
            <p:cNvGrpSpPr/>
            <p:nvPr/>
          </p:nvGrpSpPr>
          <p:grpSpPr>
            <a:xfrm>
              <a:off x="11320490" y="8072071"/>
              <a:ext cx="965698" cy="830246"/>
              <a:chOff x="10521786" y="8009529"/>
              <a:chExt cx="965698" cy="830246"/>
            </a:xfrm>
          </p:grpSpPr>
          <p:sp>
            <p:nvSpPr>
              <p:cNvPr id="110" name="Isosceles Triangle 45"/>
              <p:cNvSpPr/>
              <p:nvPr/>
            </p:nvSpPr>
            <p:spPr bwMode="auto">
              <a:xfrm rot="16200000">
                <a:off x="10506276" y="8091400"/>
                <a:ext cx="248738" cy="217718"/>
              </a:xfrm>
              <a:prstGeom prst="triangle">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defTabSz="868489">
                  <a:defRPr/>
                </a:pPr>
                <a:endParaRPr lang="id-ID" sz="260">
                  <a:solidFill>
                    <a:prstClr val="black"/>
                  </a:solidFill>
                  <a:latin typeface="Roboto" pitchFamily="2" charset="0"/>
                  <a:ea typeface="Roboto" pitchFamily="2" charset="0"/>
                </a:endParaRPr>
              </a:p>
            </p:txBody>
          </p:sp>
          <p:sp>
            <p:nvSpPr>
              <p:cNvPr id="112" name="Rounded Rectangle 47"/>
              <p:cNvSpPr/>
              <p:nvPr/>
            </p:nvSpPr>
            <p:spPr bwMode="auto">
              <a:xfrm>
                <a:off x="10627092" y="8029674"/>
                <a:ext cx="860392" cy="342641"/>
              </a:xfrm>
              <a:prstGeom prst="roundRect">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defTabSz="868489">
                  <a:defRPr/>
                </a:pPr>
                <a:endParaRPr lang="id-ID" sz="260">
                  <a:solidFill>
                    <a:prstClr val="black"/>
                  </a:solidFill>
                  <a:latin typeface="Roboto" pitchFamily="2" charset="0"/>
                  <a:ea typeface="Roboto" pitchFamily="2" charset="0"/>
                </a:endParaRPr>
              </a:p>
            </p:txBody>
          </p:sp>
          <p:sp>
            <p:nvSpPr>
              <p:cNvPr id="113" name="TextBox 59"/>
              <p:cNvSpPr txBox="1">
                <a:spLocks noChangeArrowheads="1"/>
              </p:cNvSpPr>
              <p:nvPr/>
            </p:nvSpPr>
            <p:spPr bwMode="auto">
              <a:xfrm>
                <a:off x="10664088" y="8009529"/>
                <a:ext cx="786401" cy="830246"/>
              </a:xfrm>
              <a:prstGeom prst="rect">
                <a:avLst/>
              </a:prstGeom>
              <a:noFill/>
              <a:ln w="9525">
                <a:noFill/>
                <a:miter lim="800000"/>
                <a:headEnd/>
                <a:tailEnd/>
              </a:ln>
            </p:spPr>
            <p:txBody>
              <a:bodyPr wrap="square">
                <a:spAutoFit/>
              </a:bodyPr>
              <a:lstStyle/>
              <a:p>
                <a:pPr algn="ctr" defTabSz="868489"/>
                <a:r>
                  <a:rPr lang="id-ID" sz="714" dirty="0">
                    <a:solidFill>
                      <a:prstClr val="white"/>
                    </a:solidFill>
                    <a:ea typeface="Roboto Lt" pitchFamily="2" charset="0"/>
                  </a:rPr>
                  <a:t>95%</a:t>
                </a:r>
              </a:p>
            </p:txBody>
          </p:sp>
        </p:grpSp>
        <p:grpSp>
          <p:nvGrpSpPr>
            <p:cNvPr id="118" name="组合 117"/>
            <p:cNvGrpSpPr/>
            <p:nvPr/>
          </p:nvGrpSpPr>
          <p:grpSpPr>
            <a:xfrm>
              <a:off x="11320490" y="9138448"/>
              <a:ext cx="965698" cy="830246"/>
              <a:chOff x="10521786" y="8009529"/>
              <a:chExt cx="965698" cy="830246"/>
            </a:xfrm>
          </p:grpSpPr>
          <p:sp>
            <p:nvSpPr>
              <p:cNvPr id="119" name="Isosceles Triangle 45"/>
              <p:cNvSpPr/>
              <p:nvPr/>
            </p:nvSpPr>
            <p:spPr bwMode="auto">
              <a:xfrm rot="16200000">
                <a:off x="10506276" y="8091400"/>
                <a:ext cx="248738" cy="217718"/>
              </a:xfrm>
              <a:prstGeom prst="triangle">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defTabSz="868489">
                  <a:defRPr/>
                </a:pPr>
                <a:endParaRPr lang="id-ID" sz="260">
                  <a:solidFill>
                    <a:prstClr val="black"/>
                  </a:solidFill>
                  <a:latin typeface="Roboto" pitchFamily="2" charset="0"/>
                  <a:ea typeface="Roboto" pitchFamily="2" charset="0"/>
                </a:endParaRPr>
              </a:p>
            </p:txBody>
          </p:sp>
          <p:sp>
            <p:nvSpPr>
              <p:cNvPr id="120" name="Rounded Rectangle 47"/>
              <p:cNvSpPr/>
              <p:nvPr/>
            </p:nvSpPr>
            <p:spPr bwMode="auto">
              <a:xfrm>
                <a:off x="10627092" y="8029674"/>
                <a:ext cx="860392" cy="342641"/>
              </a:xfrm>
              <a:prstGeom prst="roundRect">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defTabSz="868489">
                  <a:defRPr/>
                </a:pPr>
                <a:endParaRPr lang="id-ID" sz="260">
                  <a:solidFill>
                    <a:prstClr val="black"/>
                  </a:solidFill>
                  <a:latin typeface="Roboto" pitchFamily="2" charset="0"/>
                  <a:ea typeface="Roboto" pitchFamily="2" charset="0"/>
                </a:endParaRPr>
              </a:p>
            </p:txBody>
          </p:sp>
          <p:sp>
            <p:nvSpPr>
              <p:cNvPr id="121" name="TextBox 59"/>
              <p:cNvSpPr txBox="1">
                <a:spLocks noChangeArrowheads="1"/>
              </p:cNvSpPr>
              <p:nvPr/>
            </p:nvSpPr>
            <p:spPr bwMode="auto">
              <a:xfrm>
                <a:off x="10664088" y="8009529"/>
                <a:ext cx="786401" cy="830246"/>
              </a:xfrm>
              <a:prstGeom prst="rect">
                <a:avLst/>
              </a:prstGeom>
              <a:noFill/>
              <a:ln w="9525">
                <a:noFill/>
                <a:miter lim="800000"/>
                <a:headEnd/>
                <a:tailEnd/>
              </a:ln>
            </p:spPr>
            <p:txBody>
              <a:bodyPr wrap="square">
                <a:spAutoFit/>
              </a:bodyPr>
              <a:lstStyle/>
              <a:p>
                <a:pPr algn="ctr" defTabSz="868489"/>
                <a:r>
                  <a:rPr lang="id-ID" sz="714" dirty="0">
                    <a:solidFill>
                      <a:prstClr val="white"/>
                    </a:solidFill>
                    <a:ea typeface="Roboto Lt" pitchFamily="2" charset="0"/>
                  </a:rPr>
                  <a:t>95%</a:t>
                </a:r>
              </a:p>
            </p:txBody>
          </p:sp>
        </p:grpSp>
        <p:grpSp>
          <p:nvGrpSpPr>
            <p:cNvPr id="122" name="组合 121"/>
            <p:cNvGrpSpPr/>
            <p:nvPr/>
          </p:nvGrpSpPr>
          <p:grpSpPr>
            <a:xfrm>
              <a:off x="11320490" y="9998974"/>
              <a:ext cx="965698" cy="830246"/>
              <a:chOff x="10521786" y="8009529"/>
              <a:chExt cx="965698" cy="830246"/>
            </a:xfrm>
          </p:grpSpPr>
          <p:sp>
            <p:nvSpPr>
              <p:cNvPr id="123" name="Isosceles Triangle 45"/>
              <p:cNvSpPr/>
              <p:nvPr/>
            </p:nvSpPr>
            <p:spPr bwMode="auto">
              <a:xfrm rot="16200000">
                <a:off x="10506276" y="8091400"/>
                <a:ext cx="248738" cy="217718"/>
              </a:xfrm>
              <a:prstGeom prst="triangle">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defTabSz="868489">
                  <a:defRPr/>
                </a:pPr>
                <a:endParaRPr lang="id-ID" sz="260">
                  <a:solidFill>
                    <a:prstClr val="black"/>
                  </a:solidFill>
                  <a:latin typeface="Roboto" pitchFamily="2" charset="0"/>
                  <a:ea typeface="Roboto" pitchFamily="2" charset="0"/>
                </a:endParaRPr>
              </a:p>
            </p:txBody>
          </p:sp>
          <p:sp>
            <p:nvSpPr>
              <p:cNvPr id="124" name="Rounded Rectangle 47"/>
              <p:cNvSpPr/>
              <p:nvPr/>
            </p:nvSpPr>
            <p:spPr bwMode="auto">
              <a:xfrm>
                <a:off x="10627092" y="8029674"/>
                <a:ext cx="860392" cy="342641"/>
              </a:xfrm>
              <a:prstGeom prst="roundRect">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defTabSz="868489">
                  <a:defRPr/>
                </a:pPr>
                <a:endParaRPr lang="id-ID" sz="260">
                  <a:solidFill>
                    <a:prstClr val="black"/>
                  </a:solidFill>
                  <a:latin typeface="Roboto" pitchFamily="2" charset="0"/>
                  <a:ea typeface="Roboto" pitchFamily="2" charset="0"/>
                </a:endParaRPr>
              </a:p>
            </p:txBody>
          </p:sp>
          <p:sp>
            <p:nvSpPr>
              <p:cNvPr id="125" name="TextBox 59"/>
              <p:cNvSpPr txBox="1">
                <a:spLocks noChangeArrowheads="1"/>
              </p:cNvSpPr>
              <p:nvPr/>
            </p:nvSpPr>
            <p:spPr bwMode="auto">
              <a:xfrm>
                <a:off x="10664088" y="8009529"/>
                <a:ext cx="786401" cy="830246"/>
              </a:xfrm>
              <a:prstGeom prst="rect">
                <a:avLst/>
              </a:prstGeom>
              <a:noFill/>
              <a:ln w="9525">
                <a:noFill/>
                <a:miter lim="800000"/>
                <a:headEnd/>
                <a:tailEnd/>
              </a:ln>
            </p:spPr>
            <p:txBody>
              <a:bodyPr wrap="square">
                <a:spAutoFit/>
              </a:bodyPr>
              <a:lstStyle/>
              <a:p>
                <a:pPr algn="ctr" defTabSz="868489"/>
                <a:r>
                  <a:rPr lang="id-ID" sz="714" dirty="0">
                    <a:solidFill>
                      <a:prstClr val="white"/>
                    </a:solidFill>
                    <a:ea typeface="Roboto Lt" pitchFamily="2" charset="0"/>
                  </a:rPr>
                  <a:t>95%</a:t>
                </a:r>
              </a:p>
            </p:txBody>
          </p:sp>
        </p:grpSp>
        <p:grpSp>
          <p:nvGrpSpPr>
            <p:cNvPr id="126" name="组合 125"/>
            <p:cNvGrpSpPr/>
            <p:nvPr/>
          </p:nvGrpSpPr>
          <p:grpSpPr>
            <a:xfrm>
              <a:off x="11320490" y="10939353"/>
              <a:ext cx="965698" cy="830246"/>
              <a:chOff x="10521786" y="8009529"/>
              <a:chExt cx="965698" cy="830246"/>
            </a:xfrm>
          </p:grpSpPr>
          <p:sp>
            <p:nvSpPr>
              <p:cNvPr id="127" name="Isosceles Triangle 45"/>
              <p:cNvSpPr/>
              <p:nvPr/>
            </p:nvSpPr>
            <p:spPr bwMode="auto">
              <a:xfrm rot="16200000">
                <a:off x="10506276" y="8091400"/>
                <a:ext cx="248738" cy="217718"/>
              </a:xfrm>
              <a:prstGeom prst="triangle">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defTabSz="868489">
                  <a:defRPr/>
                </a:pPr>
                <a:endParaRPr lang="id-ID" sz="260">
                  <a:solidFill>
                    <a:prstClr val="black"/>
                  </a:solidFill>
                  <a:latin typeface="Roboto" pitchFamily="2" charset="0"/>
                  <a:ea typeface="Roboto" pitchFamily="2" charset="0"/>
                </a:endParaRPr>
              </a:p>
            </p:txBody>
          </p:sp>
          <p:sp>
            <p:nvSpPr>
              <p:cNvPr id="128" name="Rounded Rectangle 47"/>
              <p:cNvSpPr/>
              <p:nvPr/>
            </p:nvSpPr>
            <p:spPr bwMode="auto">
              <a:xfrm>
                <a:off x="10627092" y="8029674"/>
                <a:ext cx="860392" cy="342641"/>
              </a:xfrm>
              <a:prstGeom prst="roundRect">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algn="ctr" defTabSz="868489">
                  <a:defRPr/>
                </a:pPr>
                <a:endParaRPr lang="id-ID" sz="260">
                  <a:solidFill>
                    <a:prstClr val="black"/>
                  </a:solidFill>
                  <a:latin typeface="Roboto" pitchFamily="2" charset="0"/>
                  <a:ea typeface="Roboto" pitchFamily="2" charset="0"/>
                </a:endParaRPr>
              </a:p>
            </p:txBody>
          </p:sp>
          <p:sp>
            <p:nvSpPr>
              <p:cNvPr id="129" name="TextBox 59"/>
              <p:cNvSpPr txBox="1">
                <a:spLocks noChangeArrowheads="1"/>
              </p:cNvSpPr>
              <p:nvPr/>
            </p:nvSpPr>
            <p:spPr bwMode="auto">
              <a:xfrm>
                <a:off x="10664088" y="8009529"/>
                <a:ext cx="786401" cy="830246"/>
              </a:xfrm>
              <a:prstGeom prst="rect">
                <a:avLst/>
              </a:prstGeom>
              <a:noFill/>
              <a:ln w="9525">
                <a:noFill/>
                <a:miter lim="800000"/>
                <a:headEnd/>
                <a:tailEnd/>
              </a:ln>
            </p:spPr>
            <p:txBody>
              <a:bodyPr wrap="square">
                <a:spAutoFit/>
              </a:bodyPr>
              <a:lstStyle/>
              <a:p>
                <a:pPr algn="ctr" defTabSz="868489"/>
                <a:r>
                  <a:rPr lang="id-ID" sz="714" dirty="0">
                    <a:solidFill>
                      <a:prstClr val="white"/>
                    </a:solidFill>
                    <a:ea typeface="Roboto Lt" pitchFamily="2" charset="0"/>
                  </a:rPr>
                  <a:t>95%</a:t>
                </a:r>
              </a:p>
            </p:txBody>
          </p:sp>
        </p:grpSp>
        <p:sp>
          <p:nvSpPr>
            <p:cNvPr id="130" name="TextBox 129"/>
            <p:cNvSpPr txBox="1"/>
            <p:nvPr/>
          </p:nvSpPr>
          <p:spPr>
            <a:xfrm>
              <a:off x="3431297" y="9994401"/>
              <a:ext cx="1685576" cy="591131"/>
            </a:xfrm>
            <a:prstGeom prst="rect">
              <a:avLst/>
            </a:prstGeom>
            <a:noFill/>
          </p:spPr>
          <p:txBody>
            <a:bodyPr wrap="none" rtlCol="0">
              <a:spAutoFit/>
            </a:bodyPr>
            <a:lstStyle/>
            <a:p>
              <a:pPr defTabSz="868489"/>
              <a:r>
                <a:rPr lang="zh-CN" altLang="en-US" sz="844" dirty="0">
                  <a:solidFill>
                    <a:prstClr val="black">
                      <a:lumMod val="50000"/>
                      <a:lumOff val="50000"/>
                    </a:prstClr>
                  </a:solidFill>
                  <a:latin typeface="思源黑体 CN Medium" pitchFamily="34" charset="-122"/>
                  <a:ea typeface="思源黑体 CN Medium" pitchFamily="34" charset="-122"/>
                </a:rPr>
                <a:t>添加标题</a:t>
              </a:r>
              <a:endParaRPr lang="id-ID" altLang="zh-CN" sz="844" dirty="0">
                <a:solidFill>
                  <a:prstClr val="black">
                    <a:lumMod val="50000"/>
                    <a:lumOff val="50000"/>
                  </a:prstClr>
                </a:solidFill>
                <a:latin typeface="思源黑体 CN Medium" pitchFamily="34" charset="-122"/>
                <a:ea typeface="思源黑体 CN Medium" pitchFamily="34" charset="-122"/>
              </a:endParaRPr>
            </a:p>
          </p:txBody>
        </p:sp>
        <p:sp>
          <p:nvSpPr>
            <p:cNvPr id="131" name="TextBox 130"/>
            <p:cNvSpPr txBox="1"/>
            <p:nvPr/>
          </p:nvSpPr>
          <p:spPr>
            <a:xfrm>
              <a:off x="3431297" y="9158594"/>
              <a:ext cx="1685576" cy="591131"/>
            </a:xfrm>
            <a:prstGeom prst="rect">
              <a:avLst/>
            </a:prstGeom>
            <a:noFill/>
          </p:spPr>
          <p:txBody>
            <a:bodyPr wrap="none" rtlCol="0">
              <a:spAutoFit/>
            </a:bodyPr>
            <a:lstStyle/>
            <a:p>
              <a:pPr defTabSz="868489"/>
              <a:r>
                <a:rPr lang="zh-CN" altLang="en-US" sz="844" dirty="0">
                  <a:solidFill>
                    <a:prstClr val="black">
                      <a:lumMod val="50000"/>
                      <a:lumOff val="50000"/>
                    </a:prstClr>
                  </a:solidFill>
                  <a:latin typeface="思源黑体 CN Medium" pitchFamily="34" charset="-122"/>
                  <a:ea typeface="思源黑体 CN Medium" pitchFamily="34" charset="-122"/>
                </a:rPr>
                <a:t>添加标题</a:t>
              </a:r>
              <a:endParaRPr lang="id-ID" altLang="zh-CN" sz="844" dirty="0">
                <a:solidFill>
                  <a:prstClr val="black">
                    <a:lumMod val="50000"/>
                    <a:lumOff val="50000"/>
                  </a:prstClr>
                </a:solidFill>
                <a:latin typeface="思源黑体 CN Medium" pitchFamily="34" charset="-122"/>
                <a:ea typeface="思源黑体 CN Medium" pitchFamily="34" charset="-122"/>
              </a:endParaRPr>
            </a:p>
          </p:txBody>
        </p:sp>
        <p:sp>
          <p:nvSpPr>
            <p:cNvPr id="132" name="TextBox 131"/>
            <p:cNvSpPr txBox="1"/>
            <p:nvPr/>
          </p:nvSpPr>
          <p:spPr>
            <a:xfrm>
              <a:off x="3431297" y="8048830"/>
              <a:ext cx="1685576" cy="591131"/>
            </a:xfrm>
            <a:prstGeom prst="rect">
              <a:avLst/>
            </a:prstGeom>
            <a:noFill/>
          </p:spPr>
          <p:txBody>
            <a:bodyPr wrap="none" rtlCol="0">
              <a:spAutoFit/>
            </a:bodyPr>
            <a:lstStyle/>
            <a:p>
              <a:pPr defTabSz="868489"/>
              <a:r>
                <a:rPr lang="zh-CN" altLang="en-US" sz="844" dirty="0">
                  <a:solidFill>
                    <a:prstClr val="black">
                      <a:lumMod val="50000"/>
                      <a:lumOff val="50000"/>
                    </a:prstClr>
                  </a:solidFill>
                  <a:latin typeface="思源黑体 CN Medium" pitchFamily="34" charset="-122"/>
                  <a:ea typeface="思源黑体 CN Medium" pitchFamily="34" charset="-122"/>
                </a:rPr>
                <a:t>添加标题</a:t>
              </a:r>
              <a:endParaRPr lang="id-ID" altLang="zh-CN" sz="844" dirty="0">
                <a:solidFill>
                  <a:prstClr val="black">
                    <a:lumMod val="50000"/>
                    <a:lumOff val="50000"/>
                  </a:prstClr>
                </a:solidFill>
                <a:latin typeface="思源黑体 CN Medium" pitchFamily="34" charset="-122"/>
                <a:ea typeface="思源黑体 CN Medium" pitchFamily="34" charset="-122"/>
              </a:endParaRPr>
            </a:p>
          </p:txBody>
        </p:sp>
      </p:grpSp>
      <p:sp>
        <p:nvSpPr>
          <p:cNvPr id="133" name="TextBox 132"/>
          <p:cNvSpPr txBox="1"/>
          <p:nvPr/>
        </p:nvSpPr>
        <p:spPr>
          <a:xfrm>
            <a:off x="6119249" y="1975166"/>
            <a:ext cx="295916" cy="202461"/>
          </a:xfrm>
          <a:prstGeom prst="rect">
            <a:avLst/>
          </a:prstGeom>
          <a:noFill/>
        </p:spPr>
        <p:txBody>
          <a:bodyPr wrap="none" lIns="32227" tIns="16114" rIns="32227" bIns="16114" rtlCol="0">
            <a:spAutoFit/>
          </a:bodyPr>
          <a:lstStyle/>
          <a:p>
            <a:pPr defTabSz="868489"/>
            <a:r>
              <a:rPr lang="en-US" sz="1104" dirty="0">
                <a:solidFill>
                  <a:prstClr val="black"/>
                </a:solidFill>
                <a:latin typeface="方正兰亭纤黑_GBK" panose="02000000000000000000" pitchFamily="2" charset="-122"/>
                <a:ea typeface="方正兰亭纤黑_GBK" panose="02000000000000000000" pitchFamily="2" charset="-122"/>
              </a:rPr>
              <a:t>8</a:t>
            </a:r>
            <a:r>
              <a:rPr lang="id-ID" sz="1104" dirty="0">
                <a:solidFill>
                  <a:prstClr val="black"/>
                </a:solidFill>
                <a:latin typeface="方正兰亭纤黑_GBK" panose="02000000000000000000" pitchFamily="2" charset="-122"/>
                <a:ea typeface="方正兰亭纤黑_GBK" panose="02000000000000000000" pitchFamily="2" charset="-122"/>
              </a:rPr>
              <a:t>5%</a:t>
            </a:r>
          </a:p>
        </p:txBody>
      </p:sp>
      <p:sp>
        <p:nvSpPr>
          <p:cNvPr id="134" name="Rectangle 1"/>
          <p:cNvSpPr/>
          <p:nvPr/>
        </p:nvSpPr>
        <p:spPr>
          <a:xfrm>
            <a:off x="6087892" y="2285021"/>
            <a:ext cx="420958" cy="1643883"/>
          </a:xfrm>
          <a:prstGeom prst="rect">
            <a:avLst/>
          </a:prstGeom>
          <a:solidFill>
            <a:srgbClr val="FFC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endParaRPr lang="id-ID" sz="584">
              <a:solidFill>
                <a:srgbClr val="C0504D"/>
              </a:solidFill>
            </a:endParaRPr>
          </a:p>
        </p:txBody>
      </p:sp>
      <p:grpSp>
        <p:nvGrpSpPr>
          <p:cNvPr id="12" name="组合 11"/>
          <p:cNvGrpSpPr/>
          <p:nvPr/>
        </p:nvGrpSpPr>
        <p:grpSpPr>
          <a:xfrm>
            <a:off x="5966815" y="3714012"/>
            <a:ext cx="620684" cy="720080"/>
            <a:chOff x="15849682" y="9878803"/>
            <a:chExt cx="1685578" cy="1915321"/>
          </a:xfrm>
        </p:grpSpPr>
        <p:sp>
          <p:nvSpPr>
            <p:cNvPr id="135" name="TextBox 134"/>
            <p:cNvSpPr txBox="1"/>
            <p:nvPr/>
          </p:nvSpPr>
          <p:spPr>
            <a:xfrm>
              <a:off x="15849682" y="11202994"/>
              <a:ext cx="1685578" cy="591130"/>
            </a:xfrm>
            <a:prstGeom prst="rect">
              <a:avLst/>
            </a:prstGeom>
            <a:noFill/>
          </p:spPr>
          <p:txBody>
            <a:bodyPr wrap="none" rtlCol="0">
              <a:spAutoFit/>
            </a:bodyPr>
            <a:lstStyle/>
            <a:p>
              <a:pPr algn="ctr" defTabSz="868489"/>
              <a:r>
                <a:rPr lang="zh-CN" altLang="en-US" sz="844" dirty="0">
                  <a:solidFill>
                    <a:srgbClr val="C0504D"/>
                  </a:solidFill>
                  <a:latin typeface="方正兰亭纤黑_GBK" panose="02000000000000000000" pitchFamily="2" charset="-122"/>
                  <a:ea typeface="方正兰亭纤黑_GBK" panose="02000000000000000000" pitchFamily="2" charset="-122"/>
                </a:rPr>
                <a:t>添加标题</a:t>
              </a:r>
              <a:endParaRPr lang="id-ID" sz="844" dirty="0">
                <a:solidFill>
                  <a:srgbClr val="C0504D"/>
                </a:solidFill>
                <a:latin typeface="方正兰亭纤黑_GBK" panose="02000000000000000000" pitchFamily="2" charset="-122"/>
                <a:ea typeface="方正兰亭纤黑_GBK" panose="02000000000000000000" pitchFamily="2" charset="-122"/>
              </a:endParaRPr>
            </a:p>
          </p:txBody>
        </p:sp>
        <p:grpSp>
          <p:nvGrpSpPr>
            <p:cNvPr id="8" name="组合 7"/>
            <p:cNvGrpSpPr/>
            <p:nvPr/>
          </p:nvGrpSpPr>
          <p:grpSpPr>
            <a:xfrm>
              <a:off x="16176566" y="9878803"/>
              <a:ext cx="1143186" cy="1170146"/>
              <a:chOff x="16176566" y="9878803"/>
              <a:chExt cx="1143186" cy="1170146"/>
            </a:xfrm>
          </p:grpSpPr>
          <p:sp>
            <p:nvSpPr>
              <p:cNvPr id="136" name="Oval 2"/>
              <p:cNvSpPr/>
              <p:nvPr/>
            </p:nvSpPr>
            <p:spPr>
              <a:xfrm>
                <a:off x="16176566" y="9878803"/>
                <a:ext cx="1143186" cy="1143185"/>
              </a:xfrm>
              <a:prstGeom prst="ellipse">
                <a:avLst/>
              </a:prstGeom>
              <a:solidFill>
                <a:srgbClr val="CB0B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id-ID" sz="584">
                  <a:solidFill>
                    <a:srgbClr val="C0504D"/>
                  </a:solidFill>
                </a:endParaRPr>
              </a:p>
            </p:txBody>
          </p:sp>
          <p:sp>
            <p:nvSpPr>
              <p:cNvPr id="137" name="TextBox 136"/>
              <p:cNvSpPr txBox="1"/>
              <p:nvPr/>
            </p:nvSpPr>
            <p:spPr>
              <a:xfrm>
                <a:off x="16411510" y="10165660"/>
                <a:ext cx="841045" cy="883289"/>
              </a:xfrm>
              <a:prstGeom prst="rect">
                <a:avLst/>
              </a:prstGeom>
              <a:noFill/>
            </p:spPr>
            <p:txBody>
              <a:bodyPr wrap="none" rtlCol="0">
                <a:spAutoFit/>
              </a:bodyPr>
              <a:lstStyle/>
              <a:p>
                <a:pPr defTabSz="868489"/>
                <a:r>
                  <a:rPr lang="en-US" sz="1558" b="1" dirty="0">
                    <a:solidFill>
                      <a:prstClr val="white"/>
                    </a:solidFill>
                    <a:latin typeface="思源黑体 CN Medium" pitchFamily="34" charset="-122"/>
                    <a:ea typeface="思源黑体 CN Medium" pitchFamily="34" charset="-122"/>
                  </a:rPr>
                  <a:t>B</a:t>
                </a:r>
                <a:endParaRPr lang="id-ID" sz="1558" b="1" dirty="0">
                  <a:solidFill>
                    <a:prstClr val="white"/>
                  </a:solidFill>
                  <a:latin typeface="思源黑体 CN Medium" pitchFamily="34" charset="-122"/>
                  <a:ea typeface="思源黑体 CN Medium" pitchFamily="34" charset="-122"/>
                </a:endParaRPr>
              </a:p>
            </p:txBody>
          </p:sp>
        </p:grpSp>
      </p:grpSp>
      <p:sp>
        <p:nvSpPr>
          <p:cNvPr id="138" name="TextBox 137"/>
          <p:cNvSpPr txBox="1"/>
          <p:nvPr/>
        </p:nvSpPr>
        <p:spPr>
          <a:xfrm>
            <a:off x="6782141" y="2272956"/>
            <a:ext cx="295916" cy="202461"/>
          </a:xfrm>
          <a:prstGeom prst="rect">
            <a:avLst/>
          </a:prstGeom>
          <a:noFill/>
        </p:spPr>
        <p:txBody>
          <a:bodyPr wrap="none" lIns="32227" tIns="16114" rIns="32227" bIns="16114" rtlCol="0">
            <a:spAutoFit/>
          </a:bodyPr>
          <a:lstStyle/>
          <a:p>
            <a:pPr defTabSz="868489"/>
            <a:r>
              <a:rPr lang="en-US" sz="1104" dirty="0">
                <a:solidFill>
                  <a:prstClr val="black"/>
                </a:solidFill>
                <a:latin typeface="方正兰亭纤黑_GBK" panose="02000000000000000000" pitchFamily="2" charset="-122"/>
                <a:ea typeface="方正兰亭纤黑_GBK" panose="02000000000000000000" pitchFamily="2" charset="-122"/>
              </a:rPr>
              <a:t>6</a:t>
            </a:r>
            <a:r>
              <a:rPr lang="id-ID" sz="1104" dirty="0">
                <a:solidFill>
                  <a:prstClr val="black"/>
                </a:solidFill>
                <a:latin typeface="方正兰亭纤黑_GBK" panose="02000000000000000000" pitchFamily="2" charset="-122"/>
                <a:ea typeface="方正兰亭纤黑_GBK" panose="02000000000000000000" pitchFamily="2" charset="-122"/>
              </a:rPr>
              <a:t>5%</a:t>
            </a:r>
          </a:p>
        </p:txBody>
      </p:sp>
      <p:sp>
        <p:nvSpPr>
          <p:cNvPr id="139" name="Rectangle 1"/>
          <p:cNvSpPr/>
          <p:nvPr/>
        </p:nvSpPr>
        <p:spPr>
          <a:xfrm>
            <a:off x="6750783" y="2546951"/>
            <a:ext cx="420958" cy="1381953"/>
          </a:xfrm>
          <a:prstGeom prst="rect">
            <a:avLst/>
          </a:prstGeom>
          <a:solidFill>
            <a:srgbClr val="FFC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endParaRPr lang="id-ID" sz="584">
              <a:solidFill>
                <a:srgbClr val="C0504D"/>
              </a:solidFill>
            </a:endParaRPr>
          </a:p>
        </p:txBody>
      </p:sp>
      <p:grpSp>
        <p:nvGrpSpPr>
          <p:cNvPr id="13" name="组合 12"/>
          <p:cNvGrpSpPr/>
          <p:nvPr/>
        </p:nvGrpSpPr>
        <p:grpSpPr>
          <a:xfrm>
            <a:off x="6629707" y="3714012"/>
            <a:ext cx="620684" cy="720080"/>
            <a:chOff x="17649882" y="9878803"/>
            <a:chExt cx="1685578" cy="1915321"/>
          </a:xfrm>
        </p:grpSpPr>
        <p:sp>
          <p:nvSpPr>
            <p:cNvPr id="140" name="TextBox 139"/>
            <p:cNvSpPr txBox="1"/>
            <p:nvPr/>
          </p:nvSpPr>
          <p:spPr>
            <a:xfrm>
              <a:off x="17649882" y="11202994"/>
              <a:ext cx="1685578" cy="591130"/>
            </a:xfrm>
            <a:prstGeom prst="rect">
              <a:avLst/>
            </a:prstGeom>
            <a:noFill/>
          </p:spPr>
          <p:txBody>
            <a:bodyPr wrap="none" rtlCol="0">
              <a:spAutoFit/>
            </a:bodyPr>
            <a:lstStyle/>
            <a:p>
              <a:pPr algn="ctr" defTabSz="868489"/>
              <a:r>
                <a:rPr lang="zh-CN" altLang="en-US" sz="844" dirty="0">
                  <a:solidFill>
                    <a:srgbClr val="C0504D"/>
                  </a:solidFill>
                  <a:latin typeface="方正兰亭纤黑_GBK" panose="02000000000000000000" pitchFamily="2" charset="-122"/>
                  <a:ea typeface="方正兰亭纤黑_GBK" panose="02000000000000000000" pitchFamily="2" charset="-122"/>
                </a:rPr>
                <a:t>添加标题</a:t>
              </a:r>
              <a:endParaRPr lang="id-ID" sz="844" dirty="0">
                <a:solidFill>
                  <a:srgbClr val="C0504D"/>
                </a:solidFill>
                <a:latin typeface="方正兰亭纤黑_GBK" panose="02000000000000000000" pitchFamily="2" charset="-122"/>
                <a:ea typeface="方正兰亭纤黑_GBK" panose="02000000000000000000" pitchFamily="2" charset="-122"/>
              </a:endParaRPr>
            </a:p>
          </p:txBody>
        </p:sp>
        <p:grpSp>
          <p:nvGrpSpPr>
            <p:cNvPr id="9" name="组合 8"/>
            <p:cNvGrpSpPr/>
            <p:nvPr/>
          </p:nvGrpSpPr>
          <p:grpSpPr>
            <a:xfrm>
              <a:off x="17976766" y="9878803"/>
              <a:ext cx="1143186" cy="1170146"/>
              <a:chOff x="17976766" y="9878803"/>
              <a:chExt cx="1143186" cy="1170146"/>
            </a:xfrm>
          </p:grpSpPr>
          <p:sp>
            <p:nvSpPr>
              <p:cNvPr id="141" name="Oval 2"/>
              <p:cNvSpPr/>
              <p:nvPr/>
            </p:nvSpPr>
            <p:spPr>
              <a:xfrm>
                <a:off x="17976766" y="9878803"/>
                <a:ext cx="1143186" cy="1143185"/>
              </a:xfrm>
              <a:prstGeom prst="ellipse">
                <a:avLst/>
              </a:prstGeom>
              <a:solidFill>
                <a:srgbClr val="CB0B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id-ID" sz="584">
                  <a:solidFill>
                    <a:srgbClr val="C0504D"/>
                  </a:solidFill>
                </a:endParaRPr>
              </a:p>
            </p:txBody>
          </p:sp>
          <p:sp>
            <p:nvSpPr>
              <p:cNvPr id="142" name="TextBox 141"/>
              <p:cNvSpPr txBox="1"/>
              <p:nvPr/>
            </p:nvSpPr>
            <p:spPr>
              <a:xfrm>
                <a:off x="18211710" y="10165660"/>
                <a:ext cx="845401" cy="883289"/>
              </a:xfrm>
              <a:prstGeom prst="rect">
                <a:avLst/>
              </a:prstGeom>
              <a:noFill/>
            </p:spPr>
            <p:txBody>
              <a:bodyPr wrap="none" rtlCol="0">
                <a:spAutoFit/>
              </a:bodyPr>
              <a:lstStyle/>
              <a:p>
                <a:pPr defTabSz="868489"/>
                <a:r>
                  <a:rPr lang="en-US" sz="1558" b="1" dirty="0">
                    <a:solidFill>
                      <a:prstClr val="white"/>
                    </a:solidFill>
                    <a:latin typeface="思源黑体 CN Medium" pitchFamily="34" charset="-122"/>
                    <a:ea typeface="思源黑体 CN Medium" pitchFamily="34" charset="-122"/>
                  </a:rPr>
                  <a:t>C</a:t>
                </a:r>
                <a:endParaRPr lang="id-ID" sz="1558" b="1" dirty="0">
                  <a:solidFill>
                    <a:prstClr val="white"/>
                  </a:solidFill>
                  <a:latin typeface="思源黑体 CN Medium" pitchFamily="34" charset="-122"/>
                  <a:ea typeface="思源黑体 CN Medium" pitchFamily="34" charset="-122"/>
                </a:endParaRPr>
              </a:p>
            </p:txBody>
          </p:sp>
        </p:grpSp>
      </p:grpSp>
      <p:sp>
        <p:nvSpPr>
          <p:cNvPr id="143" name="TextBox 142"/>
          <p:cNvSpPr txBox="1"/>
          <p:nvPr/>
        </p:nvSpPr>
        <p:spPr>
          <a:xfrm>
            <a:off x="7456568" y="1839805"/>
            <a:ext cx="295916" cy="202461"/>
          </a:xfrm>
          <a:prstGeom prst="rect">
            <a:avLst/>
          </a:prstGeom>
          <a:noFill/>
        </p:spPr>
        <p:txBody>
          <a:bodyPr wrap="none" lIns="32227" tIns="16114" rIns="32227" bIns="16114" rtlCol="0">
            <a:spAutoFit/>
          </a:bodyPr>
          <a:lstStyle/>
          <a:p>
            <a:pPr defTabSz="868489"/>
            <a:r>
              <a:rPr lang="en-US" sz="1104" dirty="0">
                <a:solidFill>
                  <a:prstClr val="black"/>
                </a:solidFill>
                <a:latin typeface="方正兰亭纤黑_GBK" panose="02000000000000000000" pitchFamily="2" charset="-122"/>
                <a:ea typeface="方正兰亭纤黑_GBK" panose="02000000000000000000" pitchFamily="2" charset="-122"/>
              </a:rPr>
              <a:t>9</a:t>
            </a:r>
            <a:r>
              <a:rPr lang="id-ID" sz="1104" dirty="0">
                <a:solidFill>
                  <a:prstClr val="black"/>
                </a:solidFill>
                <a:latin typeface="方正兰亭纤黑_GBK" panose="02000000000000000000" pitchFamily="2" charset="-122"/>
                <a:ea typeface="方正兰亭纤黑_GBK" panose="02000000000000000000" pitchFamily="2" charset="-122"/>
              </a:rPr>
              <a:t>5%</a:t>
            </a:r>
          </a:p>
        </p:txBody>
      </p:sp>
      <p:sp>
        <p:nvSpPr>
          <p:cNvPr id="144" name="Rectangle 1"/>
          <p:cNvSpPr/>
          <p:nvPr/>
        </p:nvSpPr>
        <p:spPr>
          <a:xfrm>
            <a:off x="7413675" y="2042774"/>
            <a:ext cx="420958" cy="1886129"/>
          </a:xfrm>
          <a:prstGeom prst="rect">
            <a:avLst/>
          </a:prstGeom>
          <a:solidFill>
            <a:srgbClr val="FFC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endParaRPr lang="id-ID" sz="584">
              <a:solidFill>
                <a:srgbClr val="C0504D"/>
              </a:solidFill>
            </a:endParaRPr>
          </a:p>
        </p:txBody>
      </p:sp>
      <p:grpSp>
        <p:nvGrpSpPr>
          <p:cNvPr id="14" name="组合 13"/>
          <p:cNvGrpSpPr/>
          <p:nvPr/>
        </p:nvGrpSpPr>
        <p:grpSpPr>
          <a:xfrm>
            <a:off x="7292599" y="3714012"/>
            <a:ext cx="620684" cy="720080"/>
            <a:chOff x="19450082" y="9878803"/>
            <a:chExt cx="1685578" cy="1915321"/>
          </a:xfrm>
        </p:grpSpPr>
        <p:sp>
          <p:nvSpPr>
            <p:cNvPr id="145" name="TextBox 144"/>
            <p:cNvSpPr txBox="1"/>
            <p:nvPr/>
          </p:nvSpPr>
          <p:spPr>
            <a:xfrm>
              <a:off x="19450082" y="11202994"/>
              <a:ext cx="1685578" cy="591130"/>
            </a:xfrm>
            <a:prstGeom prst="rect">
              <a:avLst/>
            </a:prstGeom>
            <a:noFill/>
          </p:spPr>
          <p:txBody>
            <a:bodyPr wrap="none" rtlCol="0">
              <a:spAutoFit/>
            </a:bodyPr>
            <a:lstStyle/>
            <a:p>
              <a:pPr algn="ctr" defTabSz="868489"/>
              <a:r>
                <a:rPr lang="zh-CN" altLang="en-US" sz="844" dirty="0">
                  <a:solidFill>
                    <a:srgbClr val="C0504D"/>
                  </a:solidFill>
                  <a:latin typeface="方正兰亭纤黑_GBK" panose="02000000000000000000" pitchFamily="2" charset="-122"/>
                  <a:ea typeface="方正兰亭纤黑_GBK" panose="02000000000000000000" pitchFamily="2" charset="-122"/>
                </a:rPr>
                <a:t>添加标题</a:t>
              </a:r>
              <a:endParaRPr lang="id-ID" sz="844" dirty="0">
                <a:solidFill>
                  <a:srgbClr val="C0504D"/>
                </a:solidFill>
                <a:latin typeface="方正兰亭纤黑_GBK" panose="02000000000000000000" pitchFamily="2" charset="-122"/>
                <a:ea typeface="方正兰亭纤黑_GBK" panose="02000000000000000000" pitchFamily="2" charset="-122"/>
              </a:endParaRPr>
            </a:p>
          </p:txBody>
        </p:sp>
        <p:grpSp>
          <p:nvGrpSpPr>
            <p:cNvPr id="10" name="组合 9"/>
            <p:cNvGrpSpPr/>
            <p:nvPr/>
          </p:nvGrpSpPr>
          <p:grpSpPr>
            <a:xfrm>
              <a:off x="19776966" y="9878803"/>
              <a:ext cx="1143186" cy="1170146"/>
              <a:chOff x="19776966" y="9878803"/>
              <a:chExt cx="1143186" cy="1170146"/>
            </a:xfrm>
          </p:grpSpPr>
          <p:sp>
            <p:nvSpPr>
              <p:cNvPr id="146" name="Oval 2"/>
              <p:cNvSpPr/>
              <p:nvPr/>
            </p:nvSpPr>
            <p:spPr>
              <a:xfrm>
                <a:off x="19776966" y="9878803"/>
                <a:ext cx="1143186" cy="1143185"/>
              </a:xfrm>
              <a:prstGeom prst="ellipse">
                <a:avLst/>
              </a:prstGeom>
              <a:solidFill>
                <a:srgbClr val="CB0B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id-ID" sz="584">
                  <a:solidFill>
                    <a:srgbClr val="C0504D"/>
                  </a:solidFill>
                </a:endParaRPr>
              </a:p>
            </p:txBody>
          </p:sp>
          <p:sp>
            <p:nvSpPr>
              <p:cNvPr id="147" name="TextBox 146"/>
              <p:cNvSpPr txBox="1"/>
              <p:nvPr/>
            </p:nvSpPr>
            <p:spPr>
              <a:xfrm>
                <a:off x="20011910" y="10165660"/>
                <a:ext cx="901990" cy="883289"/>
              </a:xfrm>
              <a:prstGeom prst="rect">
                <a:avLst/>
              </a:prstGeom>
              <a:noFill/>
            </p:spPr>
            <p:txBody>
              <a:bodyPr wrap="none" rtlCol="0">
                <a:spAutoFit/>
              </a:bodyPr>
              <a:lstStyle/>
              <a:p>
                <a:pPr defTabSz="868489"/>
                <a:r>
                  <a:rPr lang="en-US" sz="1558" b="1" dirty="0">
                    <a:solidFill>
                      <a:prstClr val="white"/>
                    </a:solidFill>
                    <a:latin typeface="思源黑体 CN Medium" pitchFamily="34" charset="-122"/>
                    <a:ea typeface="思源黑体 CN Medium" pitchFamily="34" charset="-122"/>
                  </a:rPr>
                  <a:t>D</a:t>
                </a:r>
                <a:endParaRPr lang="id-ID" sz="1558" b="1" dirty="0">
                  <a:solidFill>
                    <a:prstClr val="white"/>
                  </a:solidFill>
                  <a:latin typeface="思源黑体 CN Medium" pitchFamily="34" charset="-122"/>
                  <a:ea typeface="思源黑体 CN Medium" pitchFamily="34" charset="-122"/>
                </a:endParaRPr>
              </a:p>
            </p:txBody>
          </p:sp>
        </p:grpSp>
      </p:grpSp>
      <p:sp>
        <p:nvSpPr>
          <p:cNvPr id="149" name="平行四边形 148"/>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r>
              <a:rPr lang="en-US" altLang="zh-CN" sz="1104" dirty="0">
                <a:solidFill>
                  <a:prstClr val="white"/>
                </a:solidFill>
                <a:latin typeface="DIN Mittelschrift Std" pitchFamily="50" charset="0"/>
                <a:cs typeface="Raavi" pitchFamily="34" charset="0"/>
              </a:rPr>
              <a:t>COMPANY</a:t>
            </a:r>
          </a:p>
        </p:txBody>
      </p:sp>
      <p:grpSp>
        <p:nvGrpSpPr>
          <p:cNvPr id="2" name="组合 1"/>
          <p:cNvGrpSpPr/>
          <p:nvPr/>
        </p:nvGrpSpPr>
        <p:grpSpPr>
          <a:xfrm>
            <a:off x="-94756" y="192812"/>
            <a:ext cx="2227316" cy="395543"/>
            <a:chOff x="-611583" y="577868"/>
            <a:chExt cx="6048672" cy="1052097"/>
          </a:xfrm>
        </p:grpSpPr>
        <p:sp>
          <p:nvSpPr>
            <p:cNvPr id="150" name="对角圆角矩形 149"/>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151" name="TextBox 150"/>
            <p:cNvSpPr txBox="1"/>
            <p:nvPr/>
          </p:nvSpPr>
          <p:spPr>
            <a:xfrm>
              <a:off x="1164296" y="773281"/>
              <a:ext cx="3948253" cy="856684"/>
            </a:xfrm>
            <a:prstGeom prst="rect">
              <a:avLst/>
            </a:prstGeom>
            <a:noFill/>
          </p:spPr>
          <p:txBody>
            <a:bodyPr wrap="square" rtlCol="0">
              <a:spAutoFit/>
            </a:bodyPr>
            <a:lstStyle/>
            <a:p>
              <a:pPr algn="ctr" defTabSz="868489"/>
              <a:r>
                <a:rPr lang="zh-CN" altLang="en-US" sz="1493" dirty="0">
                  <a:solidFill>
                    <a:prstClr val="white"/>
                  </a:solidFill>
                  <a:latin typeface="思源黑体 CN Medium" pitchFamily="34" charset="-122"/>
                  <a:ea typeface="思源黑体 CN Medium" pitchFamily="34" charset="-122"/>
                </a:rPr>
                <a:t>利润分析</a:t>
              </a:r>
            </a:p>
          </p:txBody>
        </p:sp>
      </p:grpSp>
      <p:grpSp>
        <p:nvGrpSpPr>
          <p:cNvPr id="5" name="组合 4"/>
          <p:cNvGrpSpPr/>
          <p:nvPr/>
        </p:nvGrpSpPr>
        <p:grpSpPr>
          <a:xfrm>
            <a:off x="1355447" y="1750962"/>
            <a:ext cx="3322617" cy="959858"/>
            <a:chOff x="3326696" y="4657342"/>
            <a:chExt cx="9023161" cy="2553102"/>
          </a:xfrm>
        </p:grpSpPr>
        <p:grpSp>
          <p:nvGrpSpPr>
            <p:cNvPr id="4" name="组合 3"/>
            <p:cNvGrpSpPr/>
            <p:nvPr/>
          </p:nvGrpSpPr>
          <p:grpSpPr>
            <a:xfrm>
              <a:off x="3342296" y="4657342"/>
              <a:ext cx="2230265" cy="644344"/>
              <a:chOff x="3342296" y="4657342"/>
              <a:chExt cx="2230265" cy="644344"/>
            </a:xfrm>
          </p:grpSpPr>
          <p:sp>
            <p:nvSpPr>
              <p:cNvPr id="153" name="Rounded Rectangle 43"/>
              <p:cNvSpPr/>
              <p:nvPr/>
            </p:nvSpPr>
            <p:spPr>
              <a:xfrm>
                <a:off x="3342296" y="4658384"/>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id-ID" sz="1116">
                  <a:solidFill>
                    <a:prstClr val="white"/>
                  </a:solidFill>
                </a:endParaRPr>
              </a:p>
            </p:txBody>
          </p:sp>
          <p:sp>
            <p:nvSpPr>
              <p:cNvPr id="154" name="TextBox 153"/>
              <p:cNvSpPr txBox="1"/>
              <p:nvPr/>
            </p:nvSpPr>
            <p:spPr>
              <a:xfrm>
                <a:off x="3567127" y="4657342"/>
                <a:ext cx="2005434" cy="644344"/>
              </a:xfrm>
              <a:prstGeom prst="rect">
                <a:avLst/>
              </a:prstGeom>
              <a:noFill/>
            </p:spPr>
            <p:txBody>
              <a:bodyPr wrap="square" rtlCol="0">
                <a:spAutoFit/>
              </a:bodyPr>
              <a:lstStyle/>
              <a:p>
                <a:pPr defTabSz="868489"/>
                <a:r>
                  <a:rPr lang="zh-CN" altLang="en-US" sz="974" dirty="0">
                    <a:solidFill>
                      <a:prstClr val="white"/>
                    </a:solidFill>
                    <a:latin typeface="思源黑体 CN Medium" pitchFamily="34" charset="-122"/>
                    <a:ea typeface="思源黑体 CN Medium" pitchFamily="34" charset="-122"/>
                  </a:rPr>
                  <a:t>对手列表</a:t>
                </a:r>
                <a:endParaRPr lang="id-ID" sz="974" dirty="0">
                  <a:solidFill>
                    <a:prstClr val="white"/>
                  </a:solidFill>
                  <a:latin typeface="思源黑体 CN Medium" pitchFamily="34" charset="-122"/>
                  <a:ea typeface="思源黑体 CN Medium" pitchFamily="34" charset="-122"/>
                </a:endParaRPr>
              </a:p>
            </p:txBody>
          </p:sp>
        </p:grpSp>
        <p:sp>
          <p:nvSpPr>
            <p:cNvPr id="155" name="TextBox 154"/>
            <p:cNvSpPr txBox="1"/>
            <p:nvPr/>
          </p:nvSpPr>
          <p:spPr>
            <a:xfrm>
              <a:off x="3326696" y="5327452"/>
              <a:ext cx="2811556" cy="697555"/>
            </a:xfrm>
            <a:prstGeom prst="rect">
              <a:avLst/>
            </a:prstGeom>
            <a:noFill/>
          </p:spPr>
          <p:txBody>
            <a:bodyPr wrap="square" rtlCol="0">
              <a:spAutoFit/>
            </a:bodyPr>
            <a:lstStyle/>
            <a:p>
              <a:pPr defTabSz="868489"/>
              <a:r>
                <a:rPr lang="en-US" altLang="zh-CN" sz="1104" dirty="0">
                  <a:solidFill>
                    <a:prstClr val="black">
                      <a:lumMod val="75000"/>
                      <a:lumOff val="25000"/>
                    </a:prstClr>
                  </a:solidFill>
                  <a:latin typeface="方正兰亭纤黑_GBK" panose="02000000000000000000" pitchFamily="2" charset="-122"/>
                  <a:ea typeface="方正兰亭纤黑_GBK" panose="02000000000000000000" pitchFamily="2" charset="-122"/>
                </a:rPr>
                <a:t>Add Content</a:t>
              </a:r>
              <a:endParaRPr lang="zh-CN" altLang="en-US" sz="1104" dirty="0">
                <a:solidFill>
                  <a:prstClr val="black">
                    <a:lumMod val="75000"/>
                    <a:lumOff val="25000"/>
                  </a:prstClr>
                </a:solidFill>
                <a:latin typeface="方正兰亭纤黑_GBK" panose="02000000000000000000" pitchFamily="2" charset="-122"/>
                <a:ea typeface="方正兰亭纤黑_GBK" panose="02000000000000000000" pitchFamily="2" charset="-122"/>
              </a:endParaRPr>
            </a:p>
          </p:txBody>
        </p:sp>
        <p:sp>
          <p:nvSpPr>
            <p:cNvPr id="156" name="TextBox 155"/>
            <p:cNvSpPr txBox="1"/>
            <p:nvPr/>
          </p:nvSpPr>
          <p:spPr>
            <a:xfrm>
              <a:off x="3359113" y="5928238"/>
              <a:ext cx="8990744" cy="1282206"/>
            </a:xfrm>
            <a:prstGeom prst="rect">
              <a:avLst/>
            </a:prstGeom>
            <a:noFill/>
          </p:spPr>
          <p:txBody>
            <a:bodyPr wrap="square" rtlCol="0">
              <a:spAutoFit/>
            </a:bodyPr>
            <a:lstStyle/>
            <a:p>
              <a:pPr defTabSz="868489">
                <a:lnSpc>
                  <a:spcPct val="150000"/>
                </a:lnSpc>
              </a:pPr>
              <a:r>
                <a:rPr lang="zh-CN" altLang="en-US" sz="844" dirty="0">
                  <a:solidFill>
                    <a:prstClr val="black">
                      <a:lumMod val="65000"/>
                      <a:lumOff val="35000"/>
                    </a:prstClr>
                  </a:solidFill>
                  <a:latin typeface="微软雅黑" pitchFamily="34" charset="-122"/>
                  <a:ea typeface="微软雅黑" pitchFamily="34" charset="-122"/>
                </a:rPr>
                <a:t>您的内容打在这里，或者通过复制您的文本后，在此框中选择粘贴，并选择只保留文字。您的内容打在这里，或者通</a:t>
              </a:r>
              <a:endParaRPr lang="en-US" altLang="zh-CN" sz="844" dirty="0">
                <a:solidFill>
                  <a:prstClr val="black">
                    <a:lumMod val="65000"/>
                    <a:lumOff val="35000"/>
                  </a:prst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990130882"/>
      </p:ext>
    </p:extLst>
  </p:cSld>
  <p:clrMapOvr>
    <a:masterClrMapping/>
  </p:clrMapOvr>
  <mc:AlternateContent xmlns:mc="http://schemas.openxmlformats.org/markup-compatibility/2006" xmlns:p14="http://schemas.microsoft.com/office/powerpoint/2010/main">
    <mc:Choice Requires="p14">
      <p:transition spd="slow" p14:dur="1600" advClick="0" advTm="0">
        <p14:gallery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149"/>
                                        </p:tgtEl>
                                        <p:attrNameLst>
                                          <p:attrName>style.visibility</p:attrName>
                                        </p:attrNameLst>
                                      </p:cBhvr>
                                      <p:to>
                                        <p:strVal val="visible"/>
                                      </p:to>
                                    </p:set>
                                    <p:anim calcmode="lin" valueType="num">
                                      <p:cBhvr additive="base">
                                        <p:cTn id="12" dur="500" fill="hold"/>
                                        <p:tgtEl>
                                          <p:spTgt spid="149"/>
                                        </p:tgtEl>
                                        <p:attrNameLst>
                                          <p:attrName>ppt_x</p:attrName>
                                        </p:attrNameLst>
                                      </p:cBhvr>
                                      <p:tavLst>
                                        <p:tav tm="0">
                                          <p:val>
                                            <p:strVal val="0-#ppt_w/2"/>
                                          </p:val>
                                        </p:tav>
                                        <p:tav tm="100000">
                                          <p:val>
                                            <p:strVal val="#ppt_x"/>
                                          </p:val>
                                        </p:tav>
                                      </p:tavLst>
                                    </p:anim>
                                    <p:anim calcmode="lin" valueType="num">
                                      <p:cBhvr additive="base">
                                        <p:cTn id="13" dur="500" fill="hold"/>
                                        <p:tgtEl>
                                          <p:spTgt spid="14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par>
                          <p:cTn id="28" fill="hold">
                            <p:stCondLst>
                              <p:cond delay="2500"/>
                            </p:stCondLst>
                            <p:childTnLst>
                              <p:par>
                                <p:cTn id="29" presetID="12" presetClass="entr" presetSubtype="4" fill="hold" grpId="0" nodeType="afterEffect">
                                  <p:stCondLst>
                                    <p:cond delay="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300"/>
                                        <p:tgtEl>
                                          <p:spTgt spid="71"/>
                                        </p:tgtEl>
                                        <p:attrNameLst>
                                          <p:attrName>ppt_y</p:attrName>
                                        </p:attrNameLst>
                                      </p:cBhvr>
                                      <p:tavLst>
                                        <p:tav tm="0">
                                          <p:val>
                                            <p:strVal val="#ppt_y+#ppt_h*1.125000"/>
                                          </p:val>
                                        </p:tav>
                                        <p:tav tm="100000">
                                          <p:val>
                                            <p:strVal val="#ppt_y"/>
                                          </p:val>
                                        </p:tav>
                                      </p:tavLst>
                                    </p:anim>
                                    <p:animEffect transition="in" filter="wipe(up)">
                                      <p:cBhvr>
                                        <p:cTn id="32" dur="300"/>
                                        <p:tgtEl>
                                          <p:spTgt spid="71"/>
                                        </p:tgtEl>
                                      </p:cBhvr>
                                    </p:animEffect>
                                  </p:childTnLst>
                                </p:cTn>
                              </p:par>
                            </p:childTnLst>
                          </p:cTn>
                        </p:par>
                        <p:par>
                          <p:cTn id="33" fill="hold">
                            <p:stCondLst>
                              <p:cond delay="2800"/>
                            </p:stCondLst>
                            <p:childTnLst>
                              <p:par>
                                <p:cTn id="34" presetID="10" presetClass="entr" presetSubtype="0" fill="hold" grpId="0" nodeType="afterEffect">
                                  <p:stCondLst>
                                    <p:cond delay="0"/>
                                  </p:stCondLst>
                                  <p:childTnLst>
                                    <p:set>
                                      <p:cBhvr>
                                        <p:cTn id="35" dur="1" fill="hold">
                                          <p:stCondLst>
                                            <p:cond delay="0"/>
                                          </p:stCondLst>
                                        </p:cTn>
                                        <p:tgtEl>
                                          <p:spTgt spid="64"/>
                                        </p:tgtEl>
                                        <p:attrNameLst>
                                          <p:attrName>style.visibility</p:attrName>
                                        </p:attrNameLst>
                                      </p:cBhvr>
                                      <p:to>
                                        <p:strVal val="visible"/>
                                      </p:to>
                                    </p:set>
                                    <p:animEffect transition="in" filter="fade">
                                      <p:cBhvr>
                                        <p:cTn id="36" dur="500"/>
                                        <p:tgtEl>
                                          <p:spTgt spid="64"/>
                                        </p:tgtEl>
                                      </p:cBhvr>
                                    </p:animEffect>
                                  </p:childTnLst>
                                </p:cTn>
                              </p:par>
                            </p:childTnLst>
                          </p:cTn>
                        </p:par>
                        <p:par>
                          <p:cTn id="37" fill="hold">
                            <p:stCondLst>
                              <p:cond delay="3300"/>
                            </p:stCondLst>
                            <p:childTnLst>
                              <p:par>
                                <p:cTn id="38" presetID="10" presetClass="entr" presetSubtype="0"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par>
                          <p:cTn id="41" fill="hold">
                            <p:stCondLst>
                              <p:cond delay="3800"/>
                            </p:stCondLst>
                            <p:childTnLst>
                              <p:par>
                                <p:cTn id="42" presetID="12" presetClass="entr" presetSubtype="4" fill="hold" grpId="0" nodeType="afterEffect">
                                  <p:stCondLst>
                                    <p:cond delay="0"/>
                                  </p:stCondLst>
                                  <p:childTnLst>
                                    <p:set>
                                      <p:cBhvr>
                                        <p:cTn id="43" dur="1" fill="hold">
                                          <p:stCondLst>
                                            <p:cond delay="0"/>
                                          </p:stCondLst>
                                        </p:cTn>
                                        <p:tgtEl>
                                          <p:spTgt spid="134"/>
                                        </p:tgtEl>
                                        <p:attrNameLst>
                                          <p:attrName>style.visibility</p:attrName>
                                        </p:attrNameLst>
                                      </p:cBhvr>
                                      <p:to>
                                        <p:strVal val="visible"/>
                                      </p:to>
                                    </p:set>
                                    <p:anim calcmode="lin" valueType="num">
                                      <p:cBhvr additive="base">
                                        <p:cTn id="44" dur="300"/>
                                        <p:tgtEl>
                                          <p:spTgt spid="134"/>
                                        </p:tgtEl>
                                        <p:attrNameLst>
                                          <p:attrName>ppt_y</p:attrName>
                                        </p:attrNameLst>
                                      </p:cBhvr>
                                      <p:tavLst>
                                        <p:tav tm="0">
                                          <p:val>
                                            <p:strVal val="#ppt_y+#ppt_h*1.125000"/>
                                          </p:val>
                                        </p:tav>
                                        <p:tav tm="100000">
                                          <p:val>
                                            <p:strVal val="#ppt_y"/>
                                          </p:val>
                                        </p:tav>
                                      </p:tavLst>
                                    </p:anim>
                                    <p:animEffect transition="in" filter="wipe(up)">
                                      <p:cBhvr>
                                        <p:cTn id="45" dur="300"/>
                                        <p:tgtEl>
                                          <p:spTgt spid="134"/>
                                        </p:tgtEl>
                                      </p:cBhvr>
                                    </p:animEffect>
                                  </p:childTnLst>
                                </p:cTn>
                              </p:par>
                            </p:childTnLst>
                          </p:cTn>
                        </p:par>
                        <p:par>
                          <p:cTn id="46" fill="hold">
                            <p:stCondLst>
                              <p:cond delay="4100"/>
                            </p:stCondLst>
                            <p:childTnLst>
                              <p:par>
                                <p:cTn id="47" presetID="10" presetClass="entr" presetSubtype="0" fill="hold" grpId="0" nodeType="afterEffect">
                                  <p:stCondLst>
                                    <p:cond delay="0"/>
                                  </p:stCondLst>
                                  <p:childTnLst>
                                    <p:set>
                                      <p:cBhvr>
                                        <p:cTn id="48" dur="1" fill="hold">
                                          <p:stCondLst>
                                            <p:cond delay="0"/>
                                          </p:stCondLst>
                                        </p:cTn>
                                        <p:tgtEl>
                                          <p:spTgt spid="133"/>
                                        </p:tgtEl>
                                        <p:attrNameLst>
                                          <p:attrName>style.visibility</p:attrName>
                                        </p:attrNameLst>
                                      </p:cBhvr>
                                      <p:to>
                                        <p:strVal val="visible"/>
                                      </p:to>
                                    </p:set>
                                    <p:animEffect transition="in" filter="fade">
                                      <p:cBhvr>
                                        <p:cTn id="49" dur="500"/>
                                        <p:tgtEl>
                                          <p:spTgt spid="133"/>
                                        </p:tgtEl>
                                      </p:cBhvr>
                                    </p:animEffect>
                                  </p:childTnLst>
                                </p:cTn>
                              </p:par>
                            </p:childTnLst>
                          </p:cTn>
                        </p:par>
                        <p:par>
                          <p:cTn id="50" fill="hold">
                            <p:stCondLst>
                              <p:cond delay="4600"/>
                            </p:stCondLst>
                            <p:childTnLst>
                              <p:par>
                                <p:cTn id="51" presetID="10" presetClass="entr" presetSubtype="0" fill="hold"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500"/>
                                        <p:tgtEl>
                                          <p:spTgt spid="13"/>
                                        </p:tgtEl>
                                      </p:cBhvr>
                                    </p:animEffect>
                                  </p:childTnLst>
                                </p:cTn>
                              </p:par>
                            </p:childTnLst>
                          </p:cTn>
                        </p:par>
                        <p:par>
                          <p:cTn id="54" fill="hold">
                            <p:stCondLst>
                              <p:cond delay="5100"/>
                            </p:stCondLst>
                            <p:childTnLst>
                              <p:par>
                                <p:cTn id="55" presetID="12" presetClass="entr" presetSubtype="4" fill="hold" grpId="0" nodeType="afterEffect">
                                  <p:stCondLst>
                                    <p:cond delay="0"/>
                                  </p:stCondLst>
                                  <p:childTnLst>
                                    <p:set>
                                      <p:cBhvr>
                                        <p:cTn id="56" dur="1" fill="hold">
                                          <p:stCondLst>
                                            <p:cond delay="0"/>
                                          </p:stCondLst>
                                        </p:cTn>
                                        <p:tgtEl>
                                          <p:spTgt spid="139"/>
                                        </p:tgtEl>
                                        <p:attrNameLst>
                                          <p:attrName>style.visibility</p:attrName>
                                        </p:attrNameLst>
                                      </p:cBhvr>
                                      <p:to>
                                        <p:strVal val="visible"/>
                                      </p:to>
                                    </p:set>
                                    <p:anim calcmode="lin" valueType="num">
                                      <p:cBhvr additive="base">
                                        <p:cTn id="57" dur="300"/>
                                        <p:tgtEl>
                                          <p:spTgt spid="139"/>
                                        </p:tgtEl>
                                        <p:attrNameLst>
                                          <p:attrName>ppt_y</p:attrName>
                                        </p:attrNameLst>
                                      </p:cBhvr>
                                      <p:tavLst>
                                        <p:tav tm="0">
                                          <p:val>
                                            <p:strVal val="#ppt_y+#ppt_h*1.125000"/>
                                          </p:val>
                                        </p:tav>
                                        <p:tav tm="100000">
                                          <p:val>
                                            <p:strVal val="#ppt_y"/>
                                          </p:val>
                                        </p:tav>
                                      </p:tavLst>
                                    </p:anim>
                                    <p:animEffect transition="in" filter="wipe(up)">
                                      <p:cBhvr>
                                        <p:cTn id="58" dur="300"/>
                                        <p:tgtEl>
                                          <p:spTgt spid="139"/>
                                        </p:tgtEl>
                                      </p:cBhvr>
                                    </p:animEffect>
                                  </p:childTnLst>
                                </p:cTn>
                              </p:par>
                            </p:childTnLst>
                          </p:cTn>
                        </p:par>
                        <p:par>
                          <p:cTn id="59" fill="hold">
                            <p:stCondLst>
                              <p:cond delay="5400"/>
                            </p:stCondLst>
                            <p:childTnLst>
                              <p:par>
                                <p:cTn id="60" presetID="10" presetClass="entr" presetSubtype="0" fill="hold" grpId="0" nodeType="afterEffect">
                                  <p:stCondLst>
                                    <p:cond delay="0"/>
                                  </p:stCondLst>
                                  <p:childTnLst>
                                    <p:set>
                                      <p:cBhvr>
                                        <p:cTn id="61" dur="1" fill="hold">
                                          <p:stCondLst>
                                            <p:cond delay="0"/>
                                          </p:stCondLst>
                                        </p:cTn>
                                        <p:tgtEl>
                                          <p:spTgt spid="138"/>
                                        </p:tgtEl>
                                        <p:attrNameLst>
                                          <p:attrName>style.visibility</p:attrName>
                                        </p:attrNameLst>
                                      </p:cBhvr>
                                      <p:to>
                                        <p:strVal val="visible"/>
                                      </p:to>
                                    </p:set>
                                    <p:animEffect transition="in" filter="fade">
                                      <p:cBhvr>
                                        <p:cTn id="62" dur="500"/>
                                        <p:tgtEl>
                                          <p:spTgt spid="138"/>
                                        </p:tgtEl>
                                      </p:cBhvr>
                                    </p:animEffect>
                                  </p:childTnLst>
                                </p:cTn>
                              </p:par>
                            </p:childTnLst>
                          </p:cTn>
                        </p:par>
                        <p:par>
                          <p:cTn id="63" fill="hold">
                            <p:stCondLst>
                              <p:cond delay="5900"/>
                            </p:stCondLst>
                            <p:childTnLst>
                              <p:par>
                                <p:cTn id="64" presetID="10" presetClass="entr" presetSubtype="0" fill="hold" nodeType="after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fade">
                                      <p:cBhvr>
                                        <p:cTn id="66" dur="500"/>
                                        <p:tgtEl>
                                          <p:spTgt spid="14"/>
                                        </p:tgtEl>
                                      </p:cBhvr>
                                    </p:animEffect>
                                  </p:childTnLst>
                                </p:cTn>
                              </p:par>
                            </p:childTnLst>
                          </p:cTn>
                        </p:par>
                        <p:par>
                          <p:cTn id="67" fill="hold">
                            <p:stCondLst>
                              <p:cond delay="6400"/>
                            </p:stCondLst>
                            <p:childTnLst>
                              <p:par>
                                <p:cTn id="68" presetID="12" presetClass="entr" presetSubtype="4" fill="hold" grpId="0" nodeType="afterEffect">
                                  <p:stCondLst>
                                    <p:cond delay="0"/>
                                  </p:stCondLst>
                                  <p:childTnLst>
                                    <p:set>
                                      <p:cBhvr>
                                        <p:cTn id="69" dur="1" fill="hold">
                                          <p:stCondLst>
                                            <p:cond delay="0"/>
                                          </p:stCondLst>
                                        </p:cTn>
                                        <p:tgtEl>
                                          <p:spTgt spid="144"/>
                                        </p:tgtEl>
                                        <p:attrNameLst>
                                          <p:attrName>style.visibility</p:attrName>
                                        </p:attrNameLst>
                                      </p:cBhvr>
                                      <p:to>
                                        <p:strVal val="visible"/>
                                      </p:to>
                                    </p:set>
                                    <p:anim calcmode="lin" valueType="num">
                                      <p:cBhvr additive="base">
                                        <p:cTn id="70" dur="300"/>
                                        <p:tgtEl>
                                          <p:spTgt spid="144"/>
                                        </p:tgtEl>
                                        <p:attrNameLst>
                                          <p:attrName>ppt_y</p:attrName>
                                        </p:attrNameLst>
                                      </p:cBhvr>
                                      <p:tavLst>
                                        <p:tav tm="0">
                                          <p:val>
                                            <p:strVal val="#ppt_y+#ppt_h*1.125000"/>
                                          </p:val>
                                        </p:tav>
                                        <p:tav tm="100000">
                                          <p:val>
                                            <p:strVal val="#ppt_y"/>
                                          </p:val>
                                        </p:tav>
                                      </p:tavLst>
                                    </p:anim>
                                    <p:animEffect transition="in" filter="wipe(up)">
                                      <p:cBhvr>
                                        <p:cTn id="71" dur="300"/>
                                        <p:tgtEl>
                                          <p:spTgt spid="144"/>
                                        </p:tgtEl>
                                      </p:cBhvr>
                                    </p:animEffect>
                                  </p:childTnLst>
                                </p:cTn>
                              </p:par>
                            </p:childTnLst>
                          </p:cTn>
                        </p:par>
                        <p:par>
                          <p:cTn id="72" fill="hold">
                            <p:stCondLst>
                              <p:cond delay="6700"/>
                            </p:stCondLst>
                            <p:childTnLst>
                              <p:par>
                                <p:cTn id="73" presetID="10" presetClass="entr" presetSubtype="0" fill="hold" grpId="0" nodeType="afterEffect">
                                  <p:stCondLst>
                                    <p:cond delay="0"/>
                                  </p:stCondLst>
                                  <p:childTnLst>
                                    <p:set>
                                      <p:cBhvr>
                                        <p:cTn id="74" dur="1" fill="hold">
                                          <p:stCondLst>
                                            <p:cond delay="0"/>
                                          </p:stCondLst>
                                        </p:cTn>
                                        <p:tgtEl>
                                          <p:spTgt spid="143"/>
                                        </p:tgtEl>
                                        <p:attrNameLst>
                                          <p:attrName>style.visibility</p:attrName>
                                        </p:attrNameLst>
                                      </p:cBhvr>
                                      <p:to>
                                        <p:strVal val="visible"/>
                                      </p:to>
                                    </p:set>
                                    <p:animEffect transition="in" filter="fade">
                                      <p:cBhvr>
                                        <p:cTn id="75"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71" grpId="0" animBg="1"/>
      <p:bldP spid="133" grpId="0"/>
      <p:bldP spid="134" grpId="0" animBg="1"/>
      <p:bldP spid="138" grpId="0"/>
      <p:bldP spid="139" grpId="0" animBg="1"/>
      <p:bldP spid="143" grpId="0"/>
      <p:bldP spid="144" grpId="0" animBg="1"/>
      <p:bldP spid="14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图片 6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18189" y="3375782"/>
            <a:ext cx="2849461" cy="1118076"/>
          </a:xfrm>
          <a:prstGeom prst="rect">
            <a:avLst/>
          </a:prstGeom>
          <a:effectLst>
            <a:outerShdw blurRad="127000" dist="38100" dir="2700000" algn="tl" rotWithShape="0">
              <a:prstClr val="black">
                <a:alpha val="22000"/>
              </a:prstClr>
            </a:outerShdw>
          </a:effectLst>
        </p:spPr>
      </p:pic>
      <p:sp>
        <p:nvSpPr>
          <p:cNvPr id="64" name="任意多边形 63"/>
          <p:cNvSpPr/>
          <p:nvPr/>
        </p:nvSpPr>
        <p:spPr>
          <a:xfrm>
            <a:off x="3085834" y="2493197"/>
            <a:ext cx="937799" cy="1914945"/>
          </a:xfrm>
          <a:custGeom>
            <a:avLst/>
            <a:gdLst>
              <a:gd name="connsiteX0" fmla="*/ 0 w 1323975"/>
              <a:gd name="connsiteY0" fmla="*/ 2647950 h 2647950"/>
              <a:gd name="connsiteX1" fmla="*/ 190500 w 1323975"/>
              <a:gd name="connsiteY1" fmla="*/ 2314575 h 2647950"/>
              <a:gd name="connsiteX2" fmla="*/ 219075 w 1323975"/>
              <a:gd name="connsiteY2" fmla="*/ 2238375 h 2647950"/>
              <a:gd name="connsiteX3" fmla="*/ 247650 w 1323975"/>
              <a:gd name="connsiteY3" fmla="*/ 2076450 h 2647950"/>
              <a:gd name="connsiteX4" fmla="*/ 276225 w 1323975"/>
              <a:gd name="connsiteY4" fmla="*/ 1905000 h 2647950"/>
              <a:gd name="connsiteX5" fmla="*/ 304800 w 1323975"/>
              <a:gd name="connsiteY5" fmla="*/ 1914525 h 2647950"/>
              <a:gd name="connsiteX6" fmla="*/ 371475 w 1323975"/>
              <a:gd name="connsiteY6" fmla="*/ 1990725 h 2647950"/>
              <a:gd name="connsiteX7" fmla="*/ 390525 w 1323975"/>
              <a:gd name="connsiteY7" fmla="*/ 2019300 h 2647950"/>
              <a:gd name="connsiteX8" fmla="*/ 447675 w 1323975"/>
              <a:gd name="connsiteY8" fmla="*/ 2066925 h 2647950"/>
              <a:gd name="connsiteX9" fmla="*/ 504825 w 1323975"/>
              <a:gd name="connsiteY9" fmla="*/ 2085975 h 2647950"/>
              <a:gd name="connsiteX10" fmla="*/ 542925 w 1323975"/>
              <a:gd name="connsiteY10" fmla="*/ 2076450 h 2647950"/>
              <a:gd name="connsiteX11" fmla="*/ 552450 w 1323975"/>
              <a:gd name="connsiteY11" fmla="*/ 2047875 h 2647950"/>
              <a:gd name="connsiteX12" fmla="*/ 571500 w 1323975"/>
              <a:gd name="connsiteY12" fmla="*/ 1981200 h 2647950"/>
              <a:gd name="connsiteX13" fmla="*/ 600075 w 1323975"/>
              <a:gd name="connsiteY13" fmla="*/ 1857375 h 2647950"/>
              <a:gd name="connsiteX14" fmla="*/ 619125 w 1323975"/>
              <a:gd name="connsiteY14" fmla="*/ 1762125 h 2647950"/>
              <a:gd name="connsiteX15" fmla="*/ 638175 w 1323975"/>
              <a:gd name="connsiteY15" fmla="*/ 1704975 h 2647950"/>
              <a:gd name="connsiteX16" fmla="*/ 657225 w 1323975"/>
              <a:gd name="connsiteY16" fmla="*/ 1638300 h 2647950"/>
              <a:gd name="connsiteX17" fmla="*/ 676275 w 1323975"/>
              <a:gd name="connsiteY17" fmla="*/ 1428750 h 2647950"/>
              <a:gd name="connsiteX18" fmla="*/ 685800 w 1323975"/>
              <a:gd name="connsiteY18" fmla="*/ 1362075 h 2647950"/>
              <a:gd name="connsiteX19" fmla="*/ 704850 w 1323975"/>
              <a:gd name="connsiteY19" fmla="*/ 1323975 h 2647950"/>
              <a:gd name="connsiteX20" fmla="*/ 790575 w 1323975"/>
              <a:gd name="connsiteY20" fmla="*/ 1323975 h 2647950"/>
              <a:gd name="connsiteX21" fmla="*/ 809625 w 1323975"/>
              <a:gd name="connsiteY21" fmla="*/ 1352550 h 2647950"/>
              <a:gd name="connsiteX22" fmla="*/ 885825 w 1323975"/>
              <a:gd name="connsiteY22" fmla="*/ 1428750 h 2647950"/>
              <a:gd name="connsiteX23" fmla="*/ 904875 w 1323975"/>
              <a:gd name="connsiteY23" fmla="*/ 1466850 h 2647950"/>
              <a:gd name="connsiteX24" fmla="*/ 962025 w 1323975"/>
              <a:gd name="connsiteY24" fmla="*/ 1504950 h 2647950"/>
              <a:gd name="connsiteX25" fmla="*/ 1009650 w 1323975"/>
              <a:gd name="connsiteY25" fmla="*/ 1276350 h 2647950"/>
              <a:gd name="connsiteX26" fmla="*/ 1038225 w 1323975"/>
              <a:gd name="connsiteY26" fmla="*/ 1143000 h 2647950"/>
              <a:gd name="connsiteX27" fmla="*/ 1057275 w 1323975"/>
              <a:gd name="connsiteY27" fmla="*/ 990600 h 2647950"/>
              <a:gd name="connsiteX28" fmla="*/ 1066800 w 1323975"/>
              <a:gd name="connsiteY28" fmla="*/ 895350 h 2647950"/>
              <a:gd name="connsiteX29" fmla="*/ 1104900 w 1323975"/>
              <a:gd name="connsiteY29" fmla="*/ 790575 h 2647950"/>
              <a:gd name="connsiteX30" fmla="*/ 1143000 w 1323975"/>
              <a:gd name="connsiteY30" fmla="*/ 638175 h 2647950"/>
              <a:gd name="connsiteX31" fmla="*/ 1238250 w 1323975"/>
              <a:gd name="connsiteY31" fmla="*/ 314325 h 2647950"/>
              <a:gd name="connsiteX32" fmla="*/ 1266825 w 1323975"/>
              <a:gd name="connsiteY32" fmla="*/ 200025 h 2647950"/>
              <a:gd name="connsiteX33" fmla="*/ 1304925 w 1323975"/>
              <a:gd name="connsiteY33" fmla="*/ 76200 h 2647950"/>
              <a:gd name="connsiteX34" fmla="*/ 1323975 w 1323975"/>
              <a:gd name="connsiteY34" fmla="*/ 0 h 264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23975" h="2647950">
                <a:moveTo>
                  <a:pt x="0" y="2647950"/>
                </a:moveTo>
                <a:cubicBezTo>
                  <a:pt x="28342" y="2600123"/>
                  <a:pt x="147318" y="2413277"/>
                  <a:pt x="190500" y="2314575"/>
                </a:cubicBezTo>
                <a:cubicBezTo>
                  <a:pt x="201373" y="2289722"/>
                  <a:pt x="209550" y="2263775"/>
                  <a:pt x="219075" y="2238375"/>
                </a:cubicBezTo>
                <a:cubicBezTo>
                  <a:pt x="242936" y="2071348"/>
                  <a:pt x="210125" y="2292217"/>
                  <a:pt x="247650" y="2076450"/>
                </a:cubicBezTo>
                <a:cubicBezTo>
                  <a:pt x="290673" y="1829065"/>
                  <a:pt x="250171" y="2035272"/>
                  <a:pt x="276225" y="1905000"/>
                </a:cubicBezTo>
                <a:cubicBezTo>
                  <a:pt x="285750" y="1908175"/>
                  <a:pt x="296630" y="1908689"/>
                  <a:pt x="304800" y="1914525"/>
                </a:cubicBezTo>
                <a:cubicBezTo>
                  <a:pt x="329245" y="1931985"/>
                  <a:pt x="354115" y="1966421"/>
                  <a:pt x="371475" y="1990725"/>
                </a:cubicBezTo>
                <a:cubicBezTo>
                  <a:pt x="378129" y="2000040"/>
                  <a:pt x="383196" y="2010506"/>
                  <a:pt x="390525" y="2019300"/>
                </a:cubicBezTo>
                <a:cubicBezTo>
                  <a:pt x="403720" y="2035134"/>
                  <a:pt x="427842" y="2058110"/>
                  <a:pt x="447675" y="2066925"/>
                </a:cubicBezTo>
                <a:cubicBezTo>
                  <a:pt x="466025" y="2075080"/>
                  <a:pt x="485775" y="2079625"/>
                  <a:pt x="504825" y="2085975"/>
                </a:cubicBezTo>
                <a:cubicBezTo>
                  <a:pt x="517525" y="2082800"/>
                  <a:pt x="532703" y="2084628"/>
                  <a:pt x="542925" y="2076450"/>
                </a:cubicBezTo>
                <a:cubicBezTo>
                  <a:pt x="550765" y="2070178"/>
                  <a:pt x="549565" y="2057492"/>
                  <a:pt x="552450" y="2047875"/>
                </a:cubicBezTo>
                <a:cubicBezTo>
                  <a:pt x="559092" y="2025735"/>
                  <a:pt x="565894" y="2003624"/>
                  <a:pt x="571500" y="1981200"/>
                </a:cubicBezTo>
                <a:cubicBezTo>
                  <a:pt x="581774" y="1940105"/>
                  <a:pt x="591077" y="1898768"/>
                  <a:pt x="600075" y="1857375"/>
                </a:cubicBezTo>
                <a:cubicBezTo>
                  <a:pt x="606953" y="1825735"/>
                  <a:pt x="611272" y="1793537"/>
                  <a:pt x="619125" y="1762125"/>
                </a:cubicBezTo>
                <a:cubicBezTo>
                  <a:pt x="623995" y="1742644"/>
                  <a:pt x="632270" y="1724167"/>
                  <a:pt x="638175" y="1704975"/>
                </a:cubicBezTo>
                <a:cubicBezTo>
                  <a:pt x="644973" y="1682883"/>
                  <a:pt x="650875" y="1660525"/>
                  <a:pt x="657225" y="1638300"/>
                </a:cubicBezTo>
                <a:cubicBezTo>
                  <a:pt x="663575" y="1568450"/>
                  <a:pt x="669058" y="1498516"/>
                  <a:pt x="676275" y="1428750"/>
                </a:cubicBezTo>
                <a:cubicBezTo>
                  <a:pt x="678585" y="1406419"/>
                  <a:pt x="679893" y="1383735"/>
                  <a:pt x="685800" y="1362075"/>
                </a:cubicBezTo>
                <a:cubicBezTo>
                  <a:pt x="689536" y="1348376"/>
                  <a:pt x="698500" y="1336675"/>
                  <a:pt x="704850" y="1323975"/>
                </a:cubicBezTo>
                <a:cubicBezTo>
                  <a:pt x="718783" y="1254312"/>
                  <a:pt x="703360" y="1254203"/>
                  <a:pt x="790575" y="1323975"/>
                </a:cubicBezTo>
                <a:cubicBezTo>
                  <a:pt x="799514" y="1331126"/>
                  <a:pt x="801924" y="1344079"/>
                  <a:pt x="809625" y="1352550"/>
                </a:cubicBezTo>
                <a:cubicBezTo>
                  <a:pt x="833788" y="1379129"/>
                  <a:pt x="860425" y="1403350"/>
                  <a:pt x="885825" y="1428750"/>
                </a:cubicBezTo>
                <a:cubicBezTo>
                  <a:pt x="895865" y="1438790"/>
                  <a:pt x="896622" y="1455296"/>
                  <a:pt x="904875" y="1466850"/>
                </a:cubicBezTo>
                <a:cubicBezTo>
                  <a:pt x="927172" y="1498065"/>
                  <a:pt x="930642" y="1494489"/>
                  <a:pt x="962025" y="1504950"/>
                </a:cubicBezTo>
                <a:cubicBezTo>
                  <a:pt x="1015096" y="1310357"/>
                  <a:pt x="969513" y="1493091"/>
                  <a:pt x="1009650" y="1276350"/>
                </a:cubicBezTo>
                <a:cubicBezTo>
                  <a:pt x="1017928" y="1231651"/>
                  <a:pt x="1030752" y="1187841"/>
                  <a:pt x="1038225" y="1143000"/>
                </a:cubicBezTo>
                <a:cubicBezTo>
                  <a:pt x="1046641" y="1092501"/>
                  <a:pt x="1051407" y="1041458"/>
                  <a:pt x="1057275" y="990600"/>
                </a:cubicBezTo>
                <a:cubicBezTo>
                  <a:pt x="1060932" y="958902"/>
                  <a:pt x="1059409" y="926391"/>
                  <a:pt x="1066800" y="895350"/>
                </a:cubicBezTo>
                <a:cubicBezTo>
                  <a:pt x="1075408" y="859198"/>
                  <a:pt x="1094343" y="826206"/>
                  <a:pt x="1104900" y="790575"/>
                </a:cubicBezTo>
                <a:cubicBezTo>
                  <a:pt x="1119776" y="740369"/>
                  <a:pt x="1128881" y="688599"/>
                  <a:pt x="1143000" y="638175"/>
                </a:cubicBezTo>
                <a:cubicBezTo>
                  <a:pt x="1173339" y="529820"/>
                  <a:pt x="1210959" y="423488"/>
                  <a:pt x="1238250" y="314325"/>
                </a:cubicBezTo>
                <a:cubicBezTo>
                  <a:pt x="1247775" y="276225"/>
                  <a:pt x="1255540" y="237641"/>
                  <a:pt x="1266825" y="200025"/>
                </a:cubicBezTo>
                <a:cubicBezTo>
                  <a:pt x="1340507" y="-45582"/>
                  <a:pt x="1266553" y="242480"/>
                  <a:pt x="1304925" y="76200"/>
                </a:cubicBezTo>
                <a:cubicBezTo>
                  <a:pt x="1310812" y="50689"/>
                  <a:pt x="1323975" y="0"/>
                  <a:pt x="1323975" y="0"/>
                </a:cubicBezTo>
              </a:path>
            </a:pathLst>
          </a:cu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lIns="32224" tIns="16112" rIns="32224" bIns="16112" spcCol="0" rtlCol="0" anchor="ctr"/>
          <a:lstStyle/>
          <a:p>
            <a:pPr algn="ctr" defTabSz="868489"/>
            <a:endParaRPr lang="zh-CN" altLang="en-US" sz="1116">
              <a:solidFill>
                <a:prstClr val="black"/>
              </a:solidFill>
            </a:endParaRPr>
          </a:p>
        </p:txBody>
      </p:sp>
      <p:grpSp>
        <p:nvGrpSpPr>
          <p:cNvPr id="65" name="组合 64"/>
          <p:cNvGrpSpPr/>
          <p:nvPr/>
        </p:nvGrpSpPr>
        <p:grpSpPr>
          <a:xfrm>
            <a:off x="2169856" y="2394272"/>
            <a:ext cx="1699290" cy="1773722"/>
            <a:chOff x="3531792" y="2576071"/>
            <a:chExt cx="2399042" cy="2452671"/>
          </a:xfrm>
        </p:grpSpPr>
        <p:sp>
          <p:nvSpPr>
            <p:cNvPr id="66" name="TextBox 65"/>
            <p:cNvSpPr txBox="1"/>
            <p:nvPr/>
          </p:nvSpPr>
          <p:spPr>
            <a:xfrm>
              <a:off x="5261256" y="2576071"/>
              <a:ext cx="669578" cy="386745"/>
            </a:xfrm>
            <a:prstGeom prst="rect">
              <a:avLst/>
            </a:prstGeom>
            <a:noFill/>
          </p:spPr>
          <p:txBody>
            <a:bodyPr wrap="square" lIns="59366" tIns="29683" rIns="59366" bIns="29683" rtlCol="0">
              <a:spAutoFit/>
            </a:bodyPr>
            <a:lstStyle/>
            <a:p>
              <a:pPr defTabSz="868489"/>
              <a:r>
                <a:rPr lang="en-US" altLang="zh-CN" sz="1428" spc="-53" dirty="0">
                  <a:solidFill>
                    <a:srgbClr val="9E0000"/>
                  </a:solidFill>
                  <a:latin typeface="思源黑体 CN Medium" pitchFamily="34" charset="-122"/>
                  <a:ea typeface="思源黑体 CN Medium" pitchFamily="34" charset="-122"/>
                </a:rPr>
                <a:t>82%</a:t>
              </a:r>
              <a:endParaRPr lang="zh-CN" altLang="en-US" sz="1428" spc="-53" dirty="0">
                <a:solidFill>
                  <a:srgbClr val="9E0000"/>
                </a:solidFill>
                <a:latin typeface="思源黑体 CN Medium" pitchFamily="34" charset="-122"/>
                <a:ea typeface="思源黑体 CN Medium" pitchFamily="34" charset="-122"/>
              </a:endParaRPr>
            </a:p>
          </p:txBody>
        </p:sp>
        <p:sp>
          <p:nvSpPr>
            <p:cNvPr id="67" name="TextBox 66"/>
            <p:cNvSpPr txBox="1"/>
            <p:nvPr/>
          </p:nvSpPr>
          <p:spPr>
            <a:xfrm>
              <a:off x="4958143" y="3254460"/>
              <a:ext cx="669578" cy="414407"/>
            </a:xfrm>
            <a:prstGeom prst="rect">
              <a:avLst/>
            </a:prstGeom>
            <a:noFill/>
          </p:spPr>
          <p:txBody>
            <a:bodyPr wrap="square" lIns="59366" tIns="29683" rIns="59366" bIns="29683" rtlCol="0">
              <a:spAutoFit/>
            </a:bodyPr>
            <a:lstStyle/>
            <a:p>
              <a:pPr defTabSz="868489"/>
              <a:r>
                <a:rPr lang="en-US" altLang="zh-CN" sz="1558" spc="-53" dirty="0">
                  <a:solidFill>
                    <a:srgbClr val="9E0000"/>
                  </a:solidFill>
                </a:rPr>
                <a:t>73%</a:t>
              </a:r>
              <a:endParaRPr lang="zh-CN" altLang="en-US" sz="1558" spc="-53" dirty="0">
                <a:solidFill>
                  <a:srgbClr val="9E0000"/>
                </a:solidFill>
              </a:endParaRPr>
            </a:p>
          </p:txBody>
        </p:sp>
        <p:sp>
          <p:nvSpPr>
            <p:cNvPr id="68" name="TextBox 67"/>
            <p:cNvSpPr txBox="1"/>
            <p:nvPr/>
          </p:nvSpPr>
          <p:spPr>
            <a:xfrm>
              <a:off x="4259137" y="3941214"/>
              <a:ext cx="669578" cy="414407"/>
            </a:xfrm>
            <a:prstGeom prst="rect">
              <a:avLst/>
            </a:prstGeom>
            <a:noFill/>
          </p:spPr>
          <p:txBody>
            <a:bodyPr wrap="square" lIns="59366" tIns="29683" rIns="59366" bIns="29683" rtlCol="0">
              <a:spAutoFit/>
            </a:bodyPr>
            <a:lstStyle/>
            <a:p>
              <a:pPr defTabSz="868489"/>
              <a:r>
                <a:rPr lang="en-US" altLang="zh-CN" sz="1558" spc="-53" dirty="0">
                  <a:solidFill>
                    <a:srgbClr val="9E0000"/>
                  </a:solidFill>
                </a:rPr>
                <a:t>56%</a:t>
              </a:r>
              <a:endParaRPr lang="zh-CN" altLang="en-US" sz="1558" spc="-53" dirty="0">
                <a:solidFill>
                  <a:srgbClr val="9E0000"/>
                </a:solidFill>
              </a:endParaRPr>
            </a:p>
          </p:txBody>
        </p:sp>
        <p:sp>
          <p:nvSpPr>
            <p:cNvPr id="69" name="TextBox 68"/>
            <p:cNvSpPr txBox="1"/>
            <p:nvPr/>
          </p:nvSpPr>
          <p:spPr>
            <a:xfrm>
              <a:off x="3531792" y="4614335"/>
              <a:ext cx="669578" cy="414407"/>
            </a:xfrm>
            <a:prstGeom prst="rect">
              <a:avLst/>
            </a:prstGeom>
            <a:noFill/>
          </p:spPr>
          <p:txBody>
            <a:bodyPr wrap="square" lIns="59366" tIns="29683" rIns="59366" bIns="29683" rtlCol="0">
              <a:spAutoFit/>
            </a:bodyPr>
            <a:lstStyle/>
            <a:p>
              <a:pPr defTabSz="868489"/>
              <a:r>
                <a:rPr lang="en-US" altLang="zh-CN" sz="1558" spc="-53" dirty="0">
                  <a:solidFill>
                    <a:srgbClr val="9E0000"/>
                  </a:solidFill>
                </a:rPr>
                <a:t>32%</a:t>
              </a:r>
              <a:endParaRPr lang="zh-CN" altLang="en-US" sz="1558" spc="-53" dirty="0">
                <a:solidFill>
                  <a:srgbClr val="9E0000"/>
                </a:solidFill>
              </a:endParaRPr>
            </a:p>
          </p:txBody>
        </p:sp>
      </p:grpSp>
      <p:grpSp>
        <p:nvGrpSpPr>
          <p:cNvPr id="4" name="组合 3"/>
          <p:cNvGrpSpPr/>
          <p:nvPr/>
        </p:nvGrpSpPr>
        <p:grpSpPr>
          <a:xfrm>
            <a:off x="952859" y="2151600"/>
            <a:ext cx="2701586" cy="2267710"/>
            <a:chOff x="2233400" y="5722987"/>
            <a:chExt cx="7336639" cy="6031829"/>
          </a:xfrm>
        </p:grpSpPr>
        <p:grpSp>
          <p:nvGrpSpPr>
            <p:cNvPr id="58" name="组合 57"/>
            <p:cNvGrpSpPr/>
            <p:nvPr/>
          </p:nvGrpSpPr>
          <p:grpSpPr>
            <a:xfrm>
              <a:off x="3492444" y="5722987"/>
              <a:ext cx="6077595" cy="6031829"/>
              <a:chOff x="2085451" y="2240508"/>
              <a:chExt cx="3159540" cy="3135748"/>
            </a:xfrm>
          </p:grpSpPr>
          <p:cxnSp>
            <p:nvCxnSpPr>
              <p:cNvPr id="59" name="直接箭头连接符 58"/>
              <p:cNvCxnSpPr/>
              <p:nvPr/>
            </p:nvCxnSpPr>
            <p:spPr>
              <a:xfrm>
                <a:off x="2086024" y="5376256"/>
                <a:ext cx="3158967"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0" name="直接箭头连接符 59"/>
              <p:cNvCxnSpPr/>
              <p:nvPr/>
            </p:nvCxnSpPr>
            <p:spPr>
              <a:xfrm flipV="1">
                <a:off x="2085451" y="2240508"/>
                <a:ext cx="0" cy="3114991"/>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70" name="组合 69"/>
            <p:cNvGrpSpPr/>
            <p:nvPr/>
          </p:nvGrpSpPr>
          <p:grpSpPr>
            <a:xfrm>
              <a:off x="2233400" y="6368465"/>
              <a:ext cx="1385124" cy="4635041"/>
              <a:chOff x="1430916" y="2576071"/>
              <a:chExt cx="720080" cy="2409605"/>
            </a:xfrm>
          </p:grpSpPr>
          <p:sp>
            <p:nvSpPr>
              <p:cNvPr id="71" name="TextBox 70"/>
              <p:cNvSpPr txBox="1"/>
              <p:nvPr/>
            </p:nvSpPr>
            <p:spPr>
              <a:xfrm>
                <a:off x="1430916" y="4598931"/>
                <a:ext cx="720080" cy="386745"/>
              </a:xfrm>
              <a:prstGeom prst="rect">
                <a:avLst/>
              </a:prstGeom>
              <a:noFill/>
            </p:spPr>
            <p:txBody>
              <a:bodyPr wrap="square" lIns="59366" tIns="29683" rIns="59366" bIns="29683" rtlCol="0">
                <a:spAutoFit/>
              </a:bodyPr>
              <a:lstStyle/>
              <a:p>
                <a:pPr defTabSz="868489"/>
                <a:r>
                  <a:rPr lang="zh-CN" altLang="en-US" sz="1428" spc="-53" dirty="0">
                    <a:solidFill>
                      <a:srgbClr val="9E0000"/>
                    </a:solidFill>
                    <a:latin typeface="思源黑体 CN Medium" pitchFamily="34" charset="-122"/>
                    <a:ea typeface="思源黑体 CN Medium" pitchFamily="34" charset="-122"/>
                  </a:rPr>
                  <a:t>项目</a:t>
                </a:r>
              </a:p>
            </p:txBody>
          </p:sp>
          <p:sp>
            <p:nvSpPr>
              <p:cNvPr id="72" name="TextBox 71"/>
              <p:cNvSpPr txBox="1"/>
              <p:nvPr/>
            </p:nvSpPr>
            <p:spPr>
              <a:xfrm>
                <a:off x="1430916" y="3951251"/>
                <a:ext cx="720080" cy="386745"/>
              </a:xfrm>
              <a:prstGeom prst="rect">
                <a:avLst/>
              </a:prstGeom>
              <a:noFill/>
            </p:spPr>
            <p:txBody>
              <a:bodyPr wrap="square" lIns="59366" tIns="29683" rIns="59366" bIns="29683" rtlCol="0">
                <a:spAutoFit/>
              </a:bodyPr>
              <a:lstStyle/>
              <a:p>
                <a:pPr defTabSz="868489"/>
                <a:r>
                  <a:rPr lang="zh-CN" altLang="en-US" sz="1428" spc="-53" dirty="0">
                    <a:solidFill>
                      <a:srgbClr val="9E0000"/>
                    </a:solidFill>
                    <a:latin typeface="思源黑体 CN Medium" pitchFamily="34" charset="-122"/>
                    <a:ea typeface="思源黑体 CN Medium" pitchFamily="34" charset="-122"/>
                  </a:rPr>
                  <a:t>项目</a:t>
                </a:r>
              </a:p>
            </p:txBody>
          </p:sp>
          <p:sp>
            <p:nvSpPr>
              <p:cNvPr id="73" name="TextBox 72"/>
              <p:cNvSpPr txBox="1"/>
              <p:nvPr/>
            </p:nvSpPr>
            <p:spPr>
              <a:xfrm>
                <a:off x="1430916" y="3292706"/>
                <a:ext cx="720080" cy="386745"/>
              </a:xfrm>
              <a:prstGeom prst="rect">
                <a:avLst/>
              </a:prstGeom>
              <a:noFill/>
            </p:spPr>
            <p:txBody>
              <a:bodyPr wrap="square" lIns="59366" tIns="29683" rIns="59366" bIns="29683" rtlCol="0">
                <a:spAutoFit/>
              </a:bodyPr>
              <a:lstStyle/>
              <a:p>
                <a:pPr defTabSz="868489"/>
                <a:r>
                  <a:rPr lang="zh-CN" altLang="en-US" sz="1428" spc="-53" dirty="0">
                    <a:solidFill>
                      <a:srgbClr val="9E0000"/>
                    </a:solidFill>
                    <a:latin typeface="思源黑体 CN Medium" pitchFamily="34" charset="-122"/>
                    <a:ea typeface="思源黑体 CN Medium" pitchFamily="34" charset="-122"/>
                  </a:rPr>
                  <a:t>项目</a:t>
                </a:r>
              </a:p>
            </p:txBody>
          </p:sp>
          <p:sp>
            <p:nvSpPr>
              <p:cNvPr id="74" name="TextBox 73"/>
              <p:cNvSpPr txBox="1"/>
              <p:nvPr/>
            </p:nvSpPr>
            <p:spPr>
              <a:xfrm>
                <a:off x="1430916" y="2576071"/>
                <a:ext cx="720080" cy="386745"/>
              </a:xfrm>
              <a:prstGeom prst="rect">
                <a:avLst/>
              </a:prstGeom>
              <a:noFill/>
            </p:spPr>
            <p:txBody>
              <a:bodyPr wrap="square" lIns="59366" tIns="29683" rIns="59366" bIns="29683" rtlCol="0">
                <a:spAutoFit/>
              </a:bodyPr>
              <a:lstStyle/>
              <a:p>
                <a:pPr defTabSz="868489"/>
                <a:r>
                  <a:rPr lang="zh-CN" altLang="en-US" sz="1428" spc="-53" dirty="0">
                    <a:solidFill>
                      <a:srgbClr val="9E0000"/>
                    </a:solidFill>
                    <a:latin typeface="思源黑体 CN Medium" pitchFamily="34" charset="-122"/>
                    <a:ea typeface="思源黑体 CN Medium" pitchFamily="34" charset="-122"/>
                  </a:rPr>
                  <a:t>项目</a:t>
                </a:r>
              </a:p>
            </p:txBody>
          </p:sp>
        </p:grpSp>
      </p:grpSp>
      <p:grpSp>
        <p:nvGrpSpPr>
          <p:cNvPr id="6" name="组合 5"/>
          <p:cNvGrpSpPr/>
          <p:nvPr/>
        </p:nvGrpSpPr>
        <p:grpSpPr>
          <a:xfrm>
            <a:off x="4915102" y="1136938"/>
            <a:ext cx="1035305" cy="529695"/>
            <a:chOff x="12993574" y="3024113"/>
            <a:chExt cx="2811555" cy="1408925"/>
          </a:xfrm>
        </p:grpSpPr>
        <p:sp>
          <p:nvSpPr>
            <p:cNvPr id="79" name="Rounded Rectangle 43"/>
            <p:cNvSpPr/>
            <p:nvPr/>
          </p:nvSpPr>
          <p:spPr>
            <a:xfrm>
              <a:off x="13009174" y="3025155"/>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id-ID" sz="1116">
                <a:solidFill>
                  <a:prstClr val="white"/>
                </a:solidFill>
              </a:endParaRPr>
            </a:p>
          </p:txBody>
        </p:sp>
        <p:sp>
          <p:nvSpPr>
            <p:cNvPr id="80" name="TextBox 79"/>
            <p:cNvSpPr txBox="1"/>
            <p:nvPr/>
          </p:nvSpPr>
          <p:spPr>
            <a:xfrm>
              <a:off x="13234004" y="3024113"/>
              <a:ext cx="2005436" cy="644345"/>
            </a:xfrm>
            <a:prstGeom prst="rect">
              <a:avLst/>
            </a:prstGeom>
            <a:noFill/>
          </p:spPr>
          <p:txBody>
            <a:bodyPr wrap="square" rtlCol="0">
              <a:spAutoFit/>
            </a:bodyPr>
            <a:lstStyle/>
            <a:p>
              <a:pPr defTabSz="868489"/>
              <a:r>
                <a:rPr lang="zh-CN" altLang="en-US" sz="974" dirty="0">
                  <a:solidFill>
                    <a:prstClr val="white"/>
                  </a:solidFill>
                  <a:latin typeface="思源黑体 CN Medium" pitchFamily="34" charset="-122"/>
                  <a:ea typeface="思源黑体 CN Medium" pitchFamily="34" charset="-122"/>
                </a:rPr>
                <a:t>分析概述</a:t>
              </a:r>
              <a:endParaRPr lang="id-ID" sz="974" dirty="0">
                <a:solidFill>
                  <a:prstClr val="white"/>
                </a:solidFill>
                <a:latin typeface="思源黑体 CN Medium" pitchFamily="34" charset="-122"/>
                <a:ea typeface="思源黑体 CN Medium" pitchFamily="34" charset="-122"/>
              </a:endParaRPr>
            </a:p>
          </p:txBody>
        </p:sp>
        <p:sp>
          <p:nvSpPr>
            <p:cNvPr id="81" name="TextBox 80"/>
            <p:cNvSpPr txBox="1"/>
            <p:nvPr/>
          </p:nvSpPr>
          <p:spPr>
            <a:xfrm>
              <a:off x="12993574" y="3735482"/>
              <a:ext cx="2811555" cy="697556"/>
            </a:xfrm>
            <a:prstGeom prst="rect">
              <a:avLst/>
            </a:prstGeom>
            <a:noFill/>
          </p:spPr>
          <p:txBody>
            <a:bodyPr wrap="square" rtlCol="0">
              <a:spAutoFit/>
            </a:bodyPr>
            <a:lstStyle/>
            <a:p>
              <a:pPr defTabSz="868489"/>
              <a:r>
                <a:rPr lang="en-US" altLang="zh-CN" sz="1104" dirty="0">
                  <a:solidFill>
                    <a:prstClr val="black">
                      <a:lumMod val="75000"/>
                      <a:lumOff val="25000"/>
                    </a:prstClr>
                  </a:solidFill>
                  <a:latin typeface="方正兰亭纤黑_GBK" panose="02000000000000000000" pitchFamily="2" charset="-122"/>
                  <a:ea typeface="方正兰亭纤黑_GBK" panose="02000000000000000000" pitchFamily="2" charset="-122"/>
                </a:rPr>
                <a:t>Add Content</a:t>
              </a:r>
              <a:endParaRPr lang="zh-CN" altLang="en-US" sz="1104" dirty="0">
                <a:solidFill>
                  <a:prstClr val="black">
                    <a:lumMod val="75000"/>
                    <a:lumOff val="25000"/>
                  </a:prstClr>
                </a:solidFill>
                <a:latin typeface="方正兰亭纤黑_GBK" panose="02000000000000000000" pitchFamily="2" charset="-122"/>
                <a:ea typeface="方正兰亭纤黑_GBK" panose="02000000000000000000" pitchFamily="2" charset="-122"/>
              </a:endParaRPr>
            </a:p>
          </p:txBody>
        </p:sp>
      </p:grpSp>
      <p:sp>
        <p:nvSpPr>
          <p:cNvPr id="82" name="TextBox 81"/>
          <p:cNvSpPr txBox="1"/>
          <p:nvPr/>
        </p:nvSpPr>
        <p:spPr>
          <a:xfrm>
            <a:off x="4927038" y="1668647"/>
            <a:ext cx="2898148" cy="422265"/>
          </a:xfrm>
          <a:prstGeom prst="rect">
            <a:avLst/>
          </a:prstGeom>
          <a:noFill/>
        </p:spPr>
        <p:txBody>
          <a:bodyPr wrap="square" lIns="32227" tIns="16114" rIns="32227" bIns="16114" rtlCol="0">
            <a:spAutoFit/>
          </a:bodyPr>
          <a:lstStyle/>
          <a:p>
            <a:pPr defTabSz="868489">
              <a:lnSpc>
                <a:spcPct val="150000"/>
              </a:lnSpc>
            </a:pPr>
            <a:r>
              <a:rPr lang="zh-CN" altLang="en-US" sz="844" dirty="0">
                <a:solidFill>
                  <a:prstClr val="black">
                    <a:lumMod val="65000"/>
                    <a:lumOff val="35000"/>
                  </a:prstClr>
                </a:solidFill>
                <a:latin typeface="微软雅黑" pitchFamily="34" charset="-122"/>
                <a:ea typeface="微软雅黑" pitchFamily="34" charset="-122"/>
              </a:rPr>
              <a:t>您的内容打在这里，或者通过复制您的文本后，在此框中选择粘贴，并选择只保留文字。您的内容打在这里，或者</a:t>
            </a:r>
            <a:endParaRPr lang="en-US" altLang="zh-CN" sz="844" dirty="0">
              <a:solidFill>
                <a:prstClr val="black">
                  <a:lumMod val="65000"/>
                  <a:lumOff val="35000"/>
                </a:prstClr>
              </a:solidFill>
              <a:latin typeface="微软雅黑" pitchFamily="34" charset="-122"/>
              <a:ea typeface="微软雅黑" pitchFamily="34" charset="-122"/>
            </a:endParaRPr>
          </a:p>
        </p:txBody>
      </p:sp>
      <p:sp>
        <p:nvSpPr>
          <p:cNvPr id="91" name="矩形 90"/>
          <p:cNvSpPr/>
          <p:nvPr/>
        </p:nvSpPr>
        <p:spPr>
          <a:xfrm>
            <a:off x="1412263" y="2457976"/>
            <a:ext cx="1910458" cy="215312"/>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endParaRPr lang="zh-CN" altLang="en-US" sz="1116">
              <a:solidFill>
                <a:prstClr val="white"/>
              </a:solidFill>
            </a:endParaRPr>
          </a:p>
        </p:txBody>
      </p:sp>
      <p:sp>
        <p:nvSpPr>
          <p:cNvPr id="35" name="矩形 34"/>
          <p:cNvSpPr/>
          <p:nvPr/>
        </p:nvSpPr>
        <p:spPr>
          <a:xfrm>
            <a:off x="1412263" y="2952341"/>
            <a:ext cx="1671817" cy="21531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endParaRPr lang="zh-CN" altLang="en-US" sz="1116">
              <a:solidFill>
                <a:prstClr val="white"/>
              </a:solidFill>
            </a:endParaRPr>
          </a:p>
        </p:txBody>
      </p:sp>
      <p:sp>
        <p:nvSpPr>
          <p:cNvPr id="36" name="矩形 35"/>
          <p:cNvSpPr/>
          <p:nvPr/>
        </p:nvSpPr>
        <p:spPr>
          <a:xfrm>
            <a:off x="1414017" y="3418496"/>
            <a:ext cx="1114989" cy="215312"/>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endParaRPr lang="zh-CN" altLang="en-US" sz="1116">
              <a:solidFill>
                <a:prstClr val="white"/>
              </a:solidFill>
            </a:endParaRPr>
          </a:p>
        </p:txBody>
      </p:sp>
      <p:sp>
        <p:nvSpPr>
          <p:cNvPr id="37" name="矩形 36"/>
          <p:cNvSpPr/>
          <p:nvPr/>
        </p:nvSpPr>
        <p:spPr>
          <a:xfrm>
            <a:off x="1414018" y="3876540"/>
            <a:ext cx="637707" cy="21531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endParaRPr lang="zh-CN" altLang="en-US" sz="1116">
              <a:solidFill>
                <a:prstClr val="white"/>
              </a:solidFill>
            </a:endParaRPr>
          </a:p>
        </p:txBody>
      </p:sp>
      <p:sp>
        <p:nvSpPr>
          <p:cNvPr id="38" name="平行四边形 37"/>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r>
              <a:rPr lang="en-US" altLang="zh-CN" sz="1104" dirty="0">
                <a:solidFill>
                  <a:prstClr val="white"/>
                </a:solidFill>
                <a:latin typeface="DIN Mittelschrift Std" pitchFamily="50" charset="0"/>
                <a:cs typeface="Raavi" pitchFamily="34" charset="0"/>
              </a:rPr>
              <a:t>COMPANY</a:t>
            </a:r>
          </a:p>
        </p:txBody>
      </p:sp>
      <p:grpSp>
        <p:nvGrpSpPr>
          <p:cNvPr id="8" name="组合 7"/>
          <p:cNvGrpSpPr/>
          <p:nvPr/>
        </p:nvGrpSpPr>
        <p:grpSpPr>
          <a:xfrm>
            <a:off x="-94756" y="217255"/>
            <a:ext cx="2227316" cy="395543"/>
            <a:chOff x="-611583" y="577868"/>
            <a:chExt cx="6048672" cy="1052097"/>
          </a:xfrm>
        </p:grpSpPr>
        <p:sp>
          <p:nvSpPr>
            <p:cNvPr id="39" name="对角圆角矩形 38"/>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40" name="TextBox 39"/>
            <p:cNvSpPr txBox="1"/>
            <p:nvPr/>
          </p:nvSpPr>
          <p:spPr>
            <a:xfrm>
              <a:off x="1164296" y="773281"/>
              <a:ext cx="3948253" cy="856684"/>
            </a:xfrm>
            <a:prstGeom prst="rect">
              <a:avLst/>
            </a:prstGeom>
            <a:noFill/>
          </p:spPr>
          <p:txBody>
            <a:bodyPr wrap="square" rtlCol="0">
              <a:spAutoFit/>
            </a:bodyPr>
            <a:lstStyle/>
            <a:p>
              <a:pPr algn="ctr" defTabSz="868489"/>
              <a:r>
                <a:rPr lang="zh-CN" altLang="en-US" sz="1493" dirty="0">
                  <a:solidFill>
                    <a:prstClr val="white"/>
                  </a:solidFill>
                  <a:latin typeface="思源黑体 CN Medium" pitchFamily="34" charset="-122"/>
                  <a:ea typeface="思源黑体 CN Medium" pitchFamily="34" charset="-122"/>
                </a:rPr>
                <a:t>利润分析</a:t>
              </a:r>
            </a:p>
          </p:txBody>
        </p:sp>
      </p:grpSp>
      <p:cxnSp>
        <p:nvCxnSpPr>
          <p:cNvPr id="43" name="直接连接符 42"/>
          <p:cNvCxnSpPr/>
          <p:nvPr/>
        </p:nvCxnSpPr>
        <p:spPr>
          <a:xfrm>
            <a:off x="4927037" y="1651304"/>
            <a:ext cx="2765243" cy="0"/>
          </a:xfrm>
          <a:prstGeom prst="line">
            <a:avLst/>
          </a:prstGeom>
          <a:ln>
            <a:solidFill>
              <a:srgbClr val="D60C0C"/>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4915102" y="2295918"/>
            <a:ext cx="1035305" cy="529695"/>
            <a:chOff x="12993574" y="6106856"/>
            <a:chExt cx="2811555" cy="1408925"/>
          </a:xfrm>
        </p:grpSpPr>
        <p:sp>
          <p:nvSpPr>
            <p:cNvPr id="44" name="Rounded Rectangle 43"/>
            <p:cNvSpPr/>
            <p:nvPr/>
          </p:nvSpPr>
          <p:spPr>
            <a:xfrm>
              <a:off x="13009174" y="6107898"/>
              <a:ext cx="2230265" cy="557566"/>
            </a:xfrm>
            <a:prstGeom prst="roundRect">
              <a:avLst>
                <a:gd name="adj" fmla="val 46832"/>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id-ID" sz="1116">
                <a:solidFill>
                  <a:prstClr val="white"/>
                </a:solidFill>
              </a:endParaRPr>
            </a:p>
          </p:txBody>
        </p:sp>
        <p:sp>
          <p:nvSpPr>
            <p:cNvPr id="45" name="TextBox 44"/>
            <p:cNvSpPr txBox="1"/>
            <p:nvPr/>
          </p:nvSpPr>
          <p:spPr>
            <a:xfrm>
              <a:off x="13234004" y="6106856"/>
              <a:ext cx="2256025" cy="644345"/>
            </a:xfrm>
            <a:prstGeom prst="rect">
              <a:avLst/>
            </a:prstGeom>
            <a:noFill/>
          </p:spPr>
          <p:txBody>
            <a:bodyPr wrap="square" rtlCol="0">
              <a:spAutoFit/>
            </a:bodyPr>
            <a:lstStyle/>
            <a:p>
              <a:pPr defTabSz="868489"/>
              <a:r>
                <a:rPr lang="zh-CN" altLang="en-US" sz="974" dirty="0">
                  <a:solidFill>
                    <a:prstClr val="white"/>
                  </a:solidFill>
                  <a:latin typeface="思源黑体 CN Medium" pitchFamily="34" charset="-122"/>
                  <a:ea typeface="思源黑体 CN Medium" pitchFamily="34" charset="-122"/>
                </a:rPr>
                <a:t>分析概述</a:t>
              </a:r>
              <a:endParaRPr lang="id-ID" sz="974" dirty="0">
                <a:solidFill>
                  <a:prstClr val="white"/>
                </a:solidFill>
                <a:latin typeface="思源黑体 CN Medium" pitchFamily="34" charset="-122"/>
                <a:ea typeface="思源黑体 CN Medium" pitchFamily="34" charset="-122"/>
              </a:endParaRPr>
            </a:p>
          </p:txBody>
        </p:sp>
        <p:sp>
          <p:nvSpPr>
            <p:cNvPr id="46" name="TextBox 45"/>
            <p:cNvSpPr txBox="1"/>
            <p:nvPr/>
          </p:nvSpPr>
          <p:spPr>
            <a:xfrm>
              <a:off x="12993574" y="6818225"/>
              <a:ext cx="2811555" cy="697556"/>
            </a:xfrm>
            <a:prstGeom prst="rect">
              <a:avLst/>
            </a:prstGeom>
            <a:noFill/>
          </p:spPr>
          <p:txBody>
            <a:bodyPr wrap="square" rtlCol="0">
              <a:spAutoFit/>
            </a:bodyPr>
            <a:lstStyle/>
            <a:p>
              <a:pPr defTabSz="868489"/>
              <a:r>
                <a:rPr lang="en-US" altLang="zh-CN" sz="1104" dirty="0">
                  <a:solidFill>
                    <a:prstClr val="black">
                      <a:lumMod val="75000"/>
                      <a:lumOff val="25000"/>
                    </a:prstClr>
                  </a:solidFill>
                  <a:latin typeface="方正兰亭纤黑_GBK" panose="02000000000000000000" pitchFamily="2" charset="-122"/>
                  <a:ea typeface="方正兰亭纤黑_GBK" panose="02000000000000000000" pitchFamily="2" charset="-122"/>
                </a:rPr>
                <a:t>Add Content</a:t>
              </a:r>
              <a:endParaRPr lang="zh-CN" altLang="en-US" sz="1104" dirty="0">
                <a:solidFill>
                  <a:prstClr val="black">
                    <a:lumMod val="75000"/>
                    <a:lumOff val="25000"/>
                  </a:prstClr>
                </a:solidFill>
                <a:latin typeface="方正兰亭纤黑_GBK" panose="02000000000000000000" pitchFamily="2" charset="-122"/>
                <a:ea typeface="方正兰亭纤黑_GBK" panose="02000000000000000000" pitchFamily="2" charset="-122"/>
              </a:endParaRPr>
            </a:p>
          </p:txBody>
        </p:sp>
      </p:grpSp>
      <p:sp>
        <p:nvSpPr>
          <p:cNvPr id="47" name="TextBox 46"/>
          <p:cNvSpPr txBox="1"/>
          <p:nvPr/>
        </p:nvSpPr>
        <p:spPr>
          <a:xfrm>
            <a:off x="4918189" y="2846632"/>
            <a:ext cx="2898148" cy="422265"/>
          </a:xfrm>
          <a:prstGeom prst="rect">
            <a:avLst/>
          </a:prstGeom>
          <a:noFill/>
        </p:spPr>
        <p:txBody>
          <a:bodyPr wrap="square" lIns="32227" tIns="16114" rIns="32227" bIns="16114" rtlCol="0">
            <a:spAutoFit/>
          </a:bodyPr>
          <a:lstStyle/>
          <a:p>
            <a:pPr defTabSz="868489">
              <a:lnSpc>
                <a:spcPct val="150000"/>
              </a:lnSpc>
            </a:pPr>
            <a:r>
              <a:rPr lang="zh-CN" altLang="en-US" sz="844" dirty="0">
                <a:solidFill>
                  <a:prstClr val="black">
                    <a:lumMod val="65000"/>
                    <a:lumOff val="35000"/>
                  </a:prstClr>
                </a:solidFill>
                <a:latin typeface="微软雅黑" pitchFamily="34" charset="-122"/>
                <a:ea typeface="微软雅黑" pitchFamily="34" charset="-122"/>
              </a:rPr>
              <a:t>您的内容打在这里，或者通过复制您的文本后，在此框中选择粘贴，并选择只保留文字。您的内容打在这里，或者</a:t>
            </a:r>
            <a:endParaRPr lang="en-US" altLang="zh-CN" sz="844" dirty="0">
              <a:solidFill>
                <a:prstClr val="black">
                  <a:lumMod val="65000"/>
                  <a:lumOff val="35000"/>
                </a:prstClr>
              </a:solidFill>
              <a:latin typeface="微软雅黑" pitchFamily="34" charset="-122"/>
              <a:ea typeface="微软雅黑" pitchFamily="34" charset="-122"/>
            </a:endParaRPr>
          </a:p>
        </p:txBody>
      </p:sp>
      <p:cxnSp>
        <p:nvCxnSpPr>
          <p:cNvPr id="48" name="直接连接符 47"/>
          <p:cNvCxnSpPr/>
          <p:nvPr/>
        </p:nvCxnSpPr>
        <p:spPr>
          <a:xfrm>
            <a:off x="4927037" y="2810284"/>
            <a:ext cx="276524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418229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500" fill="hold"/>
                                        <p:tgtEl>
                                          <p:spTgt spid="38"/>
                                        </p:tgtEl>
                                        <p:attrNameLst>
                                          <p:attrName>ppt_x</p:attrName>
                                        </p:attrNameLst>
                                      </p:cBhvr>
                                      <p:tavLst>
                                        <p:tav tm="0">
                                          <p:val>
                                            <p:strVal val="0-#ppt_w/2"/>
                                          </p:val>
                                        </p:tav>
                                        <p:tav tm="100000">
                                          <p:val>
                                            <p:strVal val="#ppt_x"/>
                                          </p:val>
                                        </p:tav>
                                      </p:tavLst>
                                    </p:anim>
                                    <p:anim calcmode="lin" valueType="num">
                                      <p:cBhvr additive="base">
                                        <p:cTn id="13" dur="500" fill="hold"/>
                                        <p:tgtEl>
                                          <p:spTgt spid="3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additive="base">
                                        <p:cTn id="21" dur="500"/>
                                        <p:tgtEl>
                                          <p:spTgt spid="37"/>
                                        </p:tgtEl>
                                        <p:attrNameLst>
                                          <p:attrName>ppt_x</p:attrName>
                                        </p:attrNameLst>
                                      </p:cBhvr>
                                      <p:tavLst>
                                        <p:tav tm="0">
                                          <p:val>
                                            <p:strVal val="#ppt_x-#ppt_w*1.125000"/>
                                          </p:val>
                                        </p:tav>
                                        <p:tav tm="100000">
                                          <p:val>
                                            <p:strVal val="#ppt_x"/>
                                          </p:val>
                                        </p:tav>
                                      </p:tavLst>
                                    </p:anim>
                                    <p:animEffect transition="in" filter="wipe(right)">
                                      <p:cBhvr>
                                        <p:cTn id="22" dur="500"/>
                                        <p:tgtEl>
                                          <p:spTgt spid="37"/>
                                        </p:tgtEl>
                                      </p:cBhvr>
                                    </p:animEffect>
                                  </p:childTnLst>
                                </p:cTn>
                              </p:par>
                            </p:childTnLst>
                          </p:cTn>
                        </p:par>
                        <p:par>
                          <p:cTn id="23" fill="hold">
                            <p:stCondLst>
                              <p:cond delay="2000"/>
                            </p:stCondLst>
                            <p:childTnLst>
                              <p:par>
                                <p:cTn id="24" presetID="12" presetClass="entr" presetSubtype="8"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additive="base">
                                        <p:cTn id="26" dur="500"/>
                                        <p:tgtEl>
                                          <p:spTgt spid="36"/>
                                        </p:tgtEl>
                                        <p:attrNameLst>
                                          <p:attrName>ppt_x</p:attrName>
                                        </p:attrNameLst>
                                      </p:cBhvr>
                                      <p:tavLst>
                                        <p:tav tm="0">
                                          <p:val>
                                            <p:strVal val="#ppt_x-#ppt_w*1.125000"/>
                                          </p:val>
                                        </p:tav>
                                        <p:tav tm="100000">
                                          <p:val>
                                            <p:strVal val="#ppt_x"/>
                                          </p:val>
                                        </p:tav>
                                      </p:tavLst>
                                    </p:anim>
                                    <p:animEffect transition="in" filter="wipe(right)">
                                      <p:cBhvr>
                                        <p:cTn id="27" dur="500"/>
                                        <p:tgtEl>
                                          <p:spTgt spid="36"/>
                                        </p:tgtEl>
                                      </p:cBhvr>
                                    </p:animEffect>
                                  </p:childTnLst>
                                </p:cTn>
                              </p:par>
                            </p:childTnLst>
                          </p:cTn>
                        </p:par>
                        <p:par>
                          <p:cTn id="28" fill="hold">
                            <p:stCondLst>
                              <p:cond delay="2500"/>
                            </p:stCondLst>
                            <p:childTnLst>
                              <p:par>
                                <p:cTn id="29" presetID="12" presetClass="entr" presetSubtype="8"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500"/>
                                        <p:tgtEl>
                                          <p:spTgt spid="35"/>
                                        </p:tgtEl>
                                        <p:attrNameLst>
                                          <p:attrName>ppt_x</p:attrName>
                                        </p:attrNameLst>
                                      </p:cBhvr>
                                      <p:tavLst>
                                        <p:tav tm="0">
                                          <p:val>
                                            <p:strVal val="#ppt_x-#ppt_w*1.125000"/>
                                          </p:val>
                                        </p:tav>
                                        <p:tav tm="100000">
                                          <p:val>
                                            <p:strVal val="#ppt_x"/>
                                          </p:val>
                                        </p:tav>
                                      </p:tavLst>
                                    </p:anim>
                                    <p:animEffect transition="in" filter="wipe(right)">
                                      <p:cBhvr>
                                        <p:cTn id="32" dur="500"/>
                                        <p:tgtEl>
                                          <p:spTgt spid="35"/>
                                        </p:tgtEl>
                                      </p:cBhvr>
                                    </p:animEffect>
                                  </p:childTnLst>
                                </p:cTn>
                              </p:par>
                            </p:childTnLst>
                          </p:cTn>
                        </p:par>
                        <p:par>
                          <p:cTn id="33" fill="hold">
                            <p:stCondLst>
                              <p:cond delay="3000"/>
                            </p:stCondLst>
                            <p:childTnLst>
                              <p:par>
                                <p:cTn id="34" presetID="12" presetClass="entr" presetSubtype="8" fill="hold" grpId="0" nodeType="afterEffect">
                                  <p:stCondLst>
                                    <p:cond delay="0"/>
                                  </p:stCondLst>
                                  <p:childTnLst>
                                    <p:set>
                                      <p:cBhvr>
                                        <p:cTn id="35" dur="1" fill="hold">
                                          <p:stCondLst>
                                            <p:cond delay="0"/>
                                          </p:stCondLst>
                                        </p:cTn>
                                        <p:tgtEl>
                                          <p:spTgt spid="91"/>
                                        </p:tgtEl>
                                        <p:attrNameLst>
                                          <p:attrName>style.visibility</p:attrName>
                                        </p:attrNameLst>
                                      </p:cBhvr>
                                      <p:to>
                                        <p:strVal val="visible"/>
                                      </p:to>
                                    </p:set>
                                    <p:anim calcmode="lin" valueType="num">
                                      <p:cBhvr additive="base">
                                        <p:cTn id="36" dur="500"/>
                                        <p:tgtEl>
                                          <p:spTgt spid="91"/>
                                        </p:tgtEl>
                                        <p:attrNameLst>
                                          <p:attrName>ppt_x</p:attrName>
                                        </p:attrNameLst>
                                      </p:cBhvr>
                                      <p:tavLst>
                                        <p:tav tm="0">
                                          <p:val>
                                            <p:strVal val="#ppt_x-#ppt_w*1.125000"/>
                                          </p:val>
                                        </p:tav>
                                        <p:tav tm="100000">
                                          <p:val>
                                            <p:strVal val="#ppt_x"/>
                                          </p:val>
                                        </p:tav>
                                      </p:tavLst>
                                    </p:anim>
                                    <p:animEffect transition="in" filter="wipe(right)">
                                      <p:cBhvr>
                                        <p:cTn id="37" dur="500"/>
                                        <p:tgtEl>
                                          <p:spTgt spid="91"/>
                                        </p:tgtEl>
                                      </p:cBhvr>
                                    </p:animEffect>
                                  </p:childTnLst>
                                </p:cTn>
                              </p:par>
                            </p:childTnLst>
                          </p:cTn>
                        </p:par>
                        <p:par>
                          <p:cTn id="38" fill="hold">
                            <p:stCondLst>
                              <p:cond delay="3500"/>
                            </p:stCondLst>
                            <p:childTnLst>
                              <p:par>
                                <p:cTn id="39" presetID="10" presetClass="entr" presetSubtype="0" fill="hold" nodeType="afterEffect">
                                  <p:stCondLst>
                                    <p:cond delay="0"/>
                                  </p:stCondLst>
                                  <p:childTnLst>
                                    <p:set>
                                      <p:cBhvr>
                                        <p:cTn id="40" dur="1" fill="hold">
                                          <p:stCondLst>
                                            <p:cond delay="0"/>
                                          </p:stCondLst>
                                        </p:cTn>
                                        <p:tgtEl>
                                          <p:spTgt spid="65"/>
                                        </p:tgtEl>
                                        <p:attrNameLst>
                                          <p:attrName>style.visibility</p:attrName>
                                        </p:attrNameLst>
                                      </p:cBhvr>
                                      <p:to>
                                        <p:strVal val="visible"/>
                                      </p:to>
                                    </p:set>
                                    <p:animEffect transition="in" filter="fade">
                                      <p:cBhvr>
                                        <p:cTn id="41" dur="500"/>
                                        <p:tgtEl>
                                          <p:spTgt spid="65"/>
                                        </p:tgtEl>
                                      </p:cBhvr>
                                    </p:animEffect>
                                  </p:childTnLst>
                                </p:cTn>
                              </p:par>
                            </p:childTnLst>
                          </p:cTn>
                        </p:par>
                        <p:par>
                          <p:cTn id="42" fill="hold">
                            <p:stCondLst>
                              <p:cond delay="4000"/>
                            </p:stCondLst>
                            <p:childTnLst>
                              <p:par>
                                <p:cTn id="43" presetID="22" presetClass="entr" presetSubtype="4" fill="hold" grpId="0" nodeType="afterEffect">
                                  <p:stCondLst>
                                    <p:cond delay="0"/>
                                  </p:stCondLst>
                                  <p:childTnLst>
                                    <p:set>
                                      <p:cBhvr>
                                        <p:cTn id="44" dur="1" fill="hold">
                                          <p:stCondLst>
                                            <p:cond delay="0"/>
                                          </p:stCondLst>
                                        </p:cTn>
                                        <p:tgtEl>
                                          <p:spTgt spid="64"/>
                                        </p:tgtEl>
                                        <p:attrNameLst>
                                          <p:attrName>style.visibility</p:attrName>
                                        </p:attrNameLst>
                                      </p:cBhvr>
                                      <p:to>
                                        <p:strVal val="visible"/>
                                      </p:to>
                                    </p:set>
                                    <p:animEffect transition="in" filter="wipe(down)">
                                      <p:cBhvr>
                                        <p:cTn id="45" dur="500"/>
                                        <p:tgtEl>
                                          <p:spTgt spid="64"/>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500" fill="hold"/>
                                        <p:tgtEl>
                                          <p:spTgt spid="6"/>
                                        </p:tgtEl>
                                        <p:attrNameLst>
                                          <p:attrName>ppt_w</p:attrName>
                                        </p:attrNameLst>
                                      </p:cBhvr>
                                      <p:tavLst>
                                        <p:tav tm="0">
                                          <p:val>
                                            <p:fltVal val="0"/>
                                          </p:val>
                                        </p:tav>
                                        <p:tav tm="100000">
                                          <p:val>
                                            <p:strVal val="#ppt_w"/>
                                          </p:val>
                                        </p:tav>
                                      </p:tavLst>
                                    </p:anim>
                                    <p:anim calcmode="lin" valueType="num">
                                      <p:cBhvr>
                                        <p:cTn id="50" dur="500" fill="hold"/>
                                        <p:tgtEl>
                                          <p:spTgt spid="6"/>
                                        </p:tgtEl>
                                        <p:attrNameLst>
                                          <p:attrName>ppt_h</p:attrName>
                                        </p:attrNameLst>
                                      </p:cBhvr>
                                      <p:tavLst>
                                        <p:tav tm="0">
                                          <p:val>
                                            <p:fltVal val="0"/>
                                          </p:val>
                                        </p:tav>
                                        <p:tav tm="100000">
                                          <p:val>
                                            <p:strVal val="#ppt_h"/>
                                          </p:val>
                                        </p:tav>
                                      </p:tavLst>
                                    </p:anim>
                                    <p:animEffect transition="in" filter="fade">
                                      <p:cBhvr>
                                        <p:cTn id="51" dur="500"/>
                                        <p:tgtEl>
                                          <p:spTgt spid="6"/>
                                        </p:tgtEl>
                                      </p:cBhvr>
                                    </p:animEffect>
                                  </p:childTnLst>
                                </p:cTn>
                              </p:par>
                            </p:childTnLst>
                          </p:cTn>
                        </p:par>
                        <p:par>
                          <p:cTn id="52" fill="hold">
                            <p:stCondLst>
                              <p:cond delay="5000"/>
                            </p:stCondLst>
                            <p:childTnLst>
                              <p:par>
                                <p:cTn id="53" presetID="12" presetClass="entr" presetSubtype="8" fill="hold" nodeType="afterEffect">
                                  <p:stCondLst>
                                    <p:cond delay="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500"/>
                                        <p:tgtEl>
                                          <p:spTgt spid="43"/>
                                        </p:tgtEl>
                                        <p:attrNameLst>
                                          <p:attrName>ppt_x</p:attrName>
                                        </p:attrNameLst>
                                      </p:cBhvr>
                                      <p:tavLst>
                                        <p:tav tm="0">
                                          <p:val>
                                            <p:strVal val="#ppt_x-#ppt_w*1.125000"/>
                                          </p:val>
                                        </p:tav>
                                        <p:tav tm="100000">
                                          <p:val>
                                            <p:strVal val="#ppt_x"/>
                                          </p:val>
                                        </p:tav>
                                      </p:tavLst>
                                    </p:anim>
                                    <p:animEffect transition="in" filter="wipe(right)">
                                      <p:cBhvr>
                                        <p:cTn id="56" dur="500"/>
                                        <p:tgtEl>
                                          <p:spTgt spid="43"/>
                                        </p:tgtEl>
                                      </p:cBhvr>
                                    </p:animEffect>
                                  </p:childTnLst>
                                </p:cTn>
                              </p:par>
                            </p:childTnLst>
                          </p:cTn>
                        </p:par>
                        <p:par>
                          <p:cTn id="57" fill="hold">
                            <p:stCondLst>
                              <p:cond delay="5500"/>
                            </p:stCondLst>
                            <p:childTnLst>
                              <p:par>
                                <p:cTn id="58" presetID="42" presetClass="entr" presetSubtype="0" fill="hold" grpId="0" nodeType="afterEffect">
                                  <p:stCondLst>
                                    <p:cond delay="0"/>
                                  </p:stCondLst>
                                  <p:childTnLst>
                                    <p:set>
                                      <p:cBhvr>
                                        <p:cTn id="59" dur="1" fill="hold">
                                          <p:stCondLst>
                                            <p:cond delay="0"/>
                                          </p:stCondLst>
                                        </p:cTn>
                                        <p:tgtEl>
                                          <p:spTgt spid="82"/>
                                        </p:tgtEl>
                                        <p:attrNameLst>
                                          <p:attrName>style.visibility</p:attrName>
                                        </p:attrNameLst>
                                      </p:cBhvr>
                                      <p:to>
                                        <p:strVal val="visible"/>
                                      </p:to>
                                    </p:set>
                                    <p:animEffect transition="in" filter="fade">
                                      <p:cBhvr>
                                        <p:cTn id="60" dur="500"/>
                                        <p:tgtEl>
                                          <p:spTgt spid="82"/>
                                        </p:tgtEl>
                                      </p:cBhvr>
                                    </p:animEffect>
                                    <p:anim calcmode="lin" valueType="num">
                                      <p:cBhvr>
                                        <p:cTn id="61" dur="500" fill="hold"/>
                                        <p:tgtEl>
                                          <p:spTgt spid="82"/>
                                        </p:tgtEl>
                                        <p:attrNameLst>
                                          <p:attrName>ppt_x</p:attrName>
                                        </p:attrNameLst>
                                      </p:cBhvr>
                                      <p:tavLst>
                                        <p:tav tm="0">
                                          <p:val>
                                            <p:strVal val="#ppt_x"/>
                                          </p:val>
                                        </p:tav>
                                        <p:tav tm="100000">
                                          <p:val>
                                            <p:strVal val="#ppt_x"/>
                                          </p:val>
                                        </p:tav>
                                      </p:tavLst>
                                    </p:anim>
                                    <p:anim calcmode="lin" valueType="num">
                                      <p:cBhvr>
                                        <p:cTn id="62" dur="500" fill="hold"/>
                                        <p:tgtEl>
                                          <p:spTgt spid="82"/>
                                        </p:tgtEl>
                                        <p:attrNameLst>
                                          <p:attrName>ppt_y</p:attrName>
                                        </p:attrNameLst>
                                      </p:cBhvr>
                                      <p:tavLst>
                                        <p:tav tm="0">
                                          <p:val>
                                            <p:strVal val="#ppt_y+.1"/>
                                          </p:val>
                                        </p:tav>
                                        <p:tav tm="100000">
                                          <p:val>
                                            <p:strVal val="#ppt_y"/>
                                          </p:val>
                                        </p:tav>
                                      </p:tavLst>
                                    </p:anim>
                                  </p:childTnLst>
                                </p:cTn>
                              </p:par>
                            </p:childTnLst>
                          </p:cTn>
                        </p:par>
                        <p:par>
                          <p:cTn id="63" fill="hold">
                            <p:stCondLst>
                              <p:cond delay="6000"/>
                            </p:stCondLst>
                            <p:childTnLst>
                              <p:par>
                                <p:cTn id="64" presetID="53" presetClass="entr" presetSubtype="16" fill="hold"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p:cTn id="66" dur="500" fill="hold"/>
                                        <p:tgtEl>
                                          <p:spTgt spid="7"/>
                                        </p:tgtEl>
                                        <p:attrNameLst>
                                          <p:attrName>ppt_w</p:attrName>
                                        </p:attrNameLst>
                                      </p:cBhvr>
                                      <p:tavLst>
                                        <p:tav tm="0">
                                          <p:val>
                                            <p:fltVal val="0"/>
                                          </p:val>
                                        </p:tav>
                                        <p:tav tm="100000">
                                          <p:val>
                                            <p:strVal val="#ppt_w"/>
                                          </p:val>
                                        </p:tav>
                                      </p:tavLst>
                                    </p:anim>
                                    <p:anim calcmode="lin" valueType="num">
                                      <p:cBhvr>
                                        <p:cTn id="67" dur="500" fill="hold"/>
                                        <p:tgtEl>
                                          <p:spTgt spid="7"/>
                                        </p:tgtEl>
                                        <p:attrNameLst>
                                          <p:attrName>ppt_h</p:attrName>
                                        </p:attrNameLst>
                                      </p:cBhvr>
                                      <p:tavLst>
                                        <p:tav tm="0">
                                          <p:val>
                                            <p:fltVal val="0"/>
                                          </p:val>
                                        </p:tav>
                                        <p:tav tm="100000">
                                          <p:val>
                                            <p:strVal val="#ppt_h"/>
                                          </p:val>
                                        </p:tav>
                                      </p:tavLst>
                                    </p:anim>
                                    <p:animEffect transition="in" filter="fade">
                                      <p:cBhvr>
                                        <p:cTn id="68" dur="500"/>
                                        <p:tgtEl>
                                          <p:spTgt spid="7"/>
                                        </p:tgtEl>
                                      </p:cBhvr>
                                    </p:animEffect>
                                  </p:childTnLst>
                                </p:cTn>
                              </p:par>
                            </p:childTnLst>
                          </p:cTn>
                        </p:par>
                        <p:par>
                          <p:cTn id="69" fill="hold">
                            <p:stCondLst>
                              <p:cond delay="6500"/>
                            </p:stCondLst>
                            <p:childTnLst>
                              <p:par>
                                <p:cTn id="70" presetID="12" presetClass="entr" presetSubtype="8" fill="hold" nodeType="after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p:tgtEl>
                                          <p:spTgt spid="48"/>
                                        </p:tgtEl>
                                        <p:attrNameLst>
                                          <p:attrName>ppt_x</p:attrName>
                                        </p:attrNameLst>
                                      </p:cBhvr>
                                      <p:tavLst>
                                        <p:tav tm="0">
                                          <p:val>
                                            <p:strVal val="#ppt_x-#ppt_w*1.125000"/>
                                          </p:val>
                                        </p:tav>
                                        <p:tav tm="100000">
                                          <p:val>
                                            <p:strVal val="#ppt_x"/>
                                          </p:val>
                                        </p:tav>
                                      </p:tavLst>
                                    </p:anim>
                                    <p:animEffect transition="in" filter="wipe(right)">
                                      <p:cBhvr>
                                        <p:cTn id="73" dur="500"/>
                                        <p:tgtEl>
                                          <p:spTgt spid="48"/>
                                        </p:tgtEl>
                                      </p:cBhvr>
                                    </p:animEffect>
                                  </p:childTnLst>
                                </p:cTn>
                              </p:par>
                            </p:childTnLst>
                          </p:cTn>
                        </p:par>
                        <p:par>
                          <p:cTn id="74" fill="hold">
                            <p:stCondLst>
                              <p:cond delay="7000"/>
                            </p:stCondLst>
                            <p:childTnLst>
                              <p:par>
                                <p:cTn id="75" presetID="42" presetClass="entr" presetSubtype="0" fill="hold" grpId="0" nodeType="afterEffect">
                                  <p:stCondLst>
                                    <p:cond delay="0"/>
                                  </p:stCondLst>
                                  <p:childTnLst>
                                    <p:set>
                                      <p:cBhvr>
                                        <p:cTn id="76" dur="1" fill="hold">
                                          <p:stCondLst>
                                            <p:cond delay="0"/>
                                          </p:stCondLst>
                                        </p:cTn>
                                        <p:tgtEl>
                                          <p:spTgt spid="47"/>
                                        </p:tgtEl>
                                        <p:attrNameLst>
                                          <p:attrName>style.visibility</p:attrName>
                                        </p:attrNameLst>
                                      </p:cBhvr>
                                      <p:to>
                                        <p:strVal val="visible"/>
                                      </p:to>
                                    </p:set>
                                    <p:animEffect transition="in" filter="fade">
                                      <p:cBhvr>
                                        <p:cTn id="77" dur="500"/>
                                        <p:tgtEl>
                                          <p:spTgt spid="47"/>
                                        </p:tgtEl>
                                      </p:cBhvr>
                                    </p:animEffect>
                                    <p:anim calcmode="lin" valueType="num">
                                      <p:cBhvr>
                                        <p:cTn id="78" dur="500" fill="hold"/>
                                        <p:tgtEl>
                                          <p:spTgt spid="47"/>
                                        </p:tgtEl>
                                        <p:attrNameLst>
                                          <p:attrName>ppt_x</p:attrName>
                                        </p:attrNameLst>
                                      </p:cBhvr>
                                      <p:tavLst>
                                        <p:tav tm="0">
                                          <p:val>
                                            <p:strVal val="#ppt_x"/>
                                          </p:val>
                                        </p:tav>
                                        <p:tav tm="100000">
                                          <p:val>
                                            <p:strVal val="#ppt_x"/>
                                          </p:val>
                                        </p:tav>
                                      </p:tavLst>
                                    </p:anim>
                                    <p:anim calcmode="lin" valueType="num">
                                      <p:cBhvr>
                                        <p:cTn id="79" dur="500" fill="hold"/>
                                        <p:tgtEl>
                                          <p:spTgt spid="47"/>
                                        </p:tgtEl>
                                        <p:attrNameLst>
                                          <p:attrName>ppt_y</p:attrName>
                                        </p:attrNameLst>
                                      </p:cBhvr>
                                      <p:tavLst>
                                        <p:tav tm="0">
                                          <p:val>
                                            <p:strVal val="#ppt_y+.1"/>
                                          </p:val>
                                        </p:tav>
                                        <p:tav tm="100000">
                                          <p:val>
                                            <p:strVal val="#ppt_y"/>
                                          </p:val>
                                        </p:tav>
                                      </p:tavLst>
                                    </p:anim>
                                  </p:childTnLst>
                                </p:cTn>
                              </p:par>
                            </p:childTnLst>
                          </p:cTn>
                        </p:par>
                        <p:par>
                          <p:cTn id="80" fill="hold">
                            <p:stCondLst>
                              <p:cond delay="7500"/>
                            </p:stCondLst>
                            <p:childTnLst>
                              <p:par>
                                <p:cTn id="81" presetID="53" presetClass="entr" presetSubtype="16" fill="hold" nodeType="afterEffect">
                                  <p:stCondLst>
                                    <p:cond delay="0"/>
                                  </p:stCondLst>
                                  <p:childTnLst>
                                    <p:set>
                                      <p:cBhvr>
                                        <p:cTn id="82" dur="1" fill="hold">
                                          <p:stCondLst>
                                            <p:cond delay="0"/>
                                          </p:stCondLst>
                                        </p:cTn>
                                        <p:tgtEl>
                                          <p:spTgt spid="62"/>
                                        </p:tgtEl>
                                        <p:attrNameLst>
                                          <p:attrName>style.visibility</p:attrName>
                                        </p:attrNameLst>
                                      </p:cBhvr>
                                      <p:to>
                                        <p:strVal val="visible"/>
                                      </p:to>
                                    </p:set>
                                    <p:anim calcmode="lin" valueType="num">
                                      <p:cBhvr>
                                        <p:cTn id="83" dur="500" fill="hold"/>
                                        <p:tgtEl>
                                          <p:spTgt spid="62"/>
                                        </p:tgtEl>
                                        <p:attrNameLst>
                                          <p:attrName>ppt_w</p:attrName>
                                        </p:attrNameLst>
                                      </p:cBhvr>
                                      <p:tavLst>
                                        <p:tav tm="0">
                                          <p:val>
                                            <p:fltVal val="0"/>
                                          </p:val>
                                        </p:tav>
                                        <p:tav tm="100000">
                                          <p:val>
                                            <p:strVal val="#ppt_w"/>
                                          </p:val>
                                        </p:tav>
                                      </p:tavLst>
                                    </p:anim>
                                    <p:anim calcmode="lin" valueType="num">
                                      <p:cBhvr>
                                        <p:cTn id="84" dur="500" fill="hold"/>
                                        <p:tgtEl>
                                          <p:spTgt spid="62"/>
                                        </p:tgtEl>
                                        <p:attrNameLst>
                                          <p:attrName>ppt_h</p:attrName>
                                        </p:attrNameLst>
                                      </p:cBhvr>
                                      <p:tavLst>
                                        <p:tav tm="0">
                                          <p:val>
                                            <p:fltVal val="0"/>
                                          </p:val>
                                        </p:tav>
                                        <p:tav tm="100000">
                                          <p:val>
                                            <p:strVal val="#ppt_h"/>
                                          </p:val>
                                        </p:tav>
                                      </p:tavLst>
                                    </p:anim>
                                    <p:animEffect transition="in" filter="fade">
                                      <p:cBhvr>
                                        <p:cTn id="85"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82" grpId="0"/>
      <p:bldP spid="91" grpId="0" animBg="1"/>
      <p:bldP spid="35" grpId="0" animBg="1"/>
      <p:bldP spid="36" grpId="0" animBg="1"/>
      <p:bldP spid="37" grpId="0" animBg="1"/>
      <p:bldP spid="38" grpId="0" animBg="1"/>
      <p:bldP spid="4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平行四边形 65"/>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r>
              <a:rPr lang="en-US" altLang="zh-CN" sz="1104" dirty="0">
                <a:solidFill>
                  <a:prstClr val="white"/>
                </a:solidFill>
                <a:latin typeface="DIN Mittelschrift Std" pitchFamily="50" charset="0"/>
                <a:cs typeface="Raavi" pitchFamily="34" charset="0"/>
              </a:rPr>
              <a:t>COMPANY</a:t>
            </a:r>
          </a:p>
        </p:txBody>
      </p:sp>
      <p:grpSp>
        <p:nvGrpSpPr>
          <p:cNvPr id="5" name="组合 4"/>
          <p:cNvGrpSpPr/>
          <p:nvPr/>
        </p:nvGrpSpPr>
        <p:grpSpPr>
          <a:xfrm>
            <a:off x="-94756" y="217255"/>
            <a:ext cx="2227316" cy="395543"/>
            <a:chOff x="-611583" y="577868"/>
            <a:chExt cx="6048672" cy="1052097"/>
          </a:xfrm>
        </p:grpSpPr>
        <p:sp>
          <p:nvSpPr>
            <p:cNvPr id="67" name="对角圆角矩形 66"/>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68" name="TextBox 67"/>
            <p:cNvSpPr txBox="1"/>
            <p:nvPr/>
          </p:nvSpPr>
          <p:spPr>
            <a:xfrm>
              <a:off x="1164296" y="773281"/>
              <a:ext cx="3948253" cy="856684"/>
            </a:xfrm>
            <a:prstGeom prst="rect">
              <a:avLst/>
            </a:prstGeom>
            <a:noFill/>
          </p:spPr>
          <p:txBody>
            <a:bodyPr wrap="square" rtlCol="0">
              <a:spAutoFit/>
            </a:bodyPr>
            <a:lstStyle/>
            <a:p>
              <a:pPr algn="ctr" defTabSz="868489"/>
              <a:r>
                <a:rPr lang="zh-CN" altLang="en-US" sz="1493" dirty="0">
                  <a:solidFill>
                    <a:prstClr val="white"/>
                  </a:solidFill>
                  <a:latin typeface="思源黑体 CN Medium" pitchFamily="34" charset="-122"/>
                  <a:ea typeface="思源黑体 CN Medium" pitchFamily="34" charset="-122"/>
                </a:rPr>
                <a:t>发展计划</a:t>
              </a:r>
            </a:p>
          </p:txBody>
        </p:sp>
      </p:grpSp>
      <p:pic>
        <p:nvPicPr>
          <p:cNvPr id="37" name="02_Meet Our Offices.jpg"/>
          <p:cNvPicPr/>
          <p:nvPr/>
        </p:nvPicPr>
        <p:blipFill>
          <a:blip r:embed="rId3" cstate="email">
            <a:extLst>
              <a:ext uri="{28A0092B-C50C-407E-A947-70E740481C1C}">
                <a14:useLocalDpi xmlns:a14="http://schemas.microsoft.com/office/drawing/2010/main"/>
              </a:ext>
            </a:extLst>
          </a:blip>
          <a:stretch>
            <a:fillRect/>
          </a:stretch>
        </p:blipFill>
        <p:spPr>
          <a:xfrm>
            <a:off x="130450" y="1092191"/>
            <a:ext cx="8883103" cy="2264646"/>
          </a:xfrm>
          <a:prstGeom prst="rect">
            <a:avLst/>
          </a:prstGeom>
          <a:ln w="12700">
            <a:miter lim="400000"/>
          </a:ln>
        </p:spPr>
      </p:pic>
      <p:sp>
        <p:nvSpPr>
          <p:cNvPr id="2" name="矩形 1"/>
          <p:cNvSpPr/>
          <p:nvPr/>
        </p:nvSpPr>
        <p:spPr>
          <a:xfrm>
            <a:off x="130450" y="3312437"/>
            <a:ext cx="8883103" cy="199218"/>
          </a:xfrm>
          <a:prstGeom prst="rect">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algn="ctr" defTabSz="868489"/>
            <a:endParaRPr lang="zh-CN" altLang="en-US" sz="1116">
              <a:solidFill>
                <a:prstClr val="white"/>
              </a:solidFill>
            </a:endParaRPr>
          </a:p>
        </p:txBody>
      </p:sp>
      <p:grpSp>
        <p:nvGrpSpPr>
          <p:cNvPr id="4" name="组合 3"/>
          <p:cNvGrpSpPr/>
          <p:nvPr/>
        </p:nvGrpSpPr>
        <p:grpSpPr>
          <a:xfrm>
            <a:off x="3047350" y="1092192"/>
            <a:ext cx="3049301" cy="2220245"/>
            <a:chOff x="7165281" y="2905091"/>
            <a:chExt cx="8280920" cy="5905578"/>
          </a:xfrm>
        </p:grpSpPr>
        <p:sp>
          <p:nvSpPr>
            <p:cNvPr id="3" name="矩形 2"/>
            <p:cNvSpPr/>
            <p:nvPr/>
          </p:nvSpPr>
          <p:spPr>
            <a:xfrm>
              <a:off x="7165281" y="2905091"/>
              <a:ext cx="144016" cy="59055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40" name="矩形 39"/>
            <p:cNvSpPr/>
            <p:nvPr/>
          </p:nvSpPr>
          <p:spPr>
            <a:xfrm>
              <a:off x="15302185" y="2905091"/>
              <a:ext cx="144016" cy="59055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sp>
        <p:nvSpPr>
          <p:cNvPr id="42" name="Shape 1258"/>
          <p:cNvSpPr/>
          <p:nvPr/>
        </p:nvSpPr>
        <p:spPr>
          <a:xfrm>
            <a:off x="1037248" y="3704906"/>
            <a:ext cx="1813140" cy="807272"/>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defTabSz="868489">
              <a:lnSpc>
                <a:spcPct val="130000"/>
              </a:lnSpc>
              <a:defRPr sz="1800"/>
            </a:pPr>
            <a:r>
              <a:rPr lang="zh-CN" altLang="en-US" sz="1039" b="1" dirty="0">
                <a:solidFill>
                  <a:prstClr val="black">
                    <a:lumMod val="65000"/>
                    <a:lumOff val="35000"/>
                  </a:prstClr>
                </a:solidFill>
                <a:latin typeface="Arial" panose="020B0604020202020204" pitchFamily="34" charset="0"/>
                <a:ea typeface="微软雅黑" panose="020B0503020204020204" pitchFamily="34" charset="-122"/>
                <a:cs typeface="Roboto Bold"/>
                <a:sym typeface="Arial" panose="020B0604020202020204" pitchFamily="34" charset="0"/>
              </a:rPr>
              <a:t>单击添加文字内容</a:t>
            </a:r>
            <a:endParaRPr lang="en-US" altLang="zh-CN" sz="1039" b="1" dirty="0">
              <a:solidFill>
                <a:prstClr val="black">
                  <a:lumMod val="65000"/>
                  <a:lumOff val="35000"/>
                </a:prstClr>
              </a:solidFill>
              <a:latin typeface="Arial" panose="020B0604020202020204" pitchFamily="34" charset="0"/>
              <a:ea typeface="微软雅黑" panose="020B0503020204020204" pitchFamily="34" charset="-122"/>
              <a:cs typeface="Roboto Bold"/>
              <a:sym typeface="Arial" panose="020B0604020202020204" pitchFamily="34" charset="0"/>
            </a:endParaRPr>
          </a:p>
          <a:p>
            <a:pPr defTabSz="868489">
              <a:lnSpc>
                <a:spcPct val="150000"/>
              </a:lnSpc>
              <a:defRPr sz="1800"/>
            </a:pPr>
            <a:r>
              <a:rPr lang="zh-CN" altLang="en-US" sz="649" dirty="0">
                <a:solidFill>
                  <a:prstClr val="black">
                    <a:lumMod val="65000"/>
                    <a:lumOff val="35000"/>
                  </a:prstClr>
                </a:solidFill>
                <a:latin typeface="Arial" panose="020B0604020202020204" pitchFamily="34" charset="0"/>
                <a:ea typeface="微软雅黑" panose="020B0503020204020204" pitchFamily="34" charset="-122"/>
                <a:sym typeface="Arial" panose="020B0604020202020204" pitchFamily="34" charset="0"/>
              </a:rPr>
              <a:t>添加文字描述内容添加文字描述内容添加文字描述内容添加文字描述内容添加文字描述内容添加文字描述内容添加文字描述内容添加文字描述内容添加</a:t>
            </a:r>
          </a:p>
        </p:txBody>
      </p:sp>
      <p:grpSp>
        <p:nvGrpSpPr>
          <p:cNvPr id="44" name="组合 43"/>
          <p:cNvGrpSpPr/>
          <p:nvPr/>
        </p:nvGrpSpPr>
        <p:grpSpPr>
          <a:xfrm>
            <a:off x="1040056" y="3124154"/>
            <a:ext cx="567460" cy="533601"/>
            <a:chOff x="1783635" y="4451703"/>
            <a:chExt cx="1541038" cy="1419312"/>
          </a:xfrm>
        </p:grpSpPr>
        <p:sp>
          <p:nvSpPr>
            <p:cNvPr id="45" name="Shape 1259"/>
            <p:cNvSpPr/>
            <p:nvPr/>
          </p:nvSpPr>
          <p:spPr>
            <a:xfrm>
              <a:off x="1783635" y="4451703"/>
              <a:ext cx="1419311" cy="14193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31750" cap="flat">
              <a:solidFill>
                <a:srgbClr val="E9344D"/>
              </a:solidFill>
              <a:miter lim="400000"/>
            </a:ln>
            <a:effectLst/>
          </p:spPr>
          <p:txBody>
            <a:bodyPr wrap="square" lIns="0" tIns="0" rIns="0" bIns="0" numCol="1" anchor="ctr">
              <a:noAutofit/>
            </a:bodyP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Shape 1259"/>
            <p:cNvSpPr/>
            <p:nvPr/>
          </p:nvSpPr>
          <p:spPr>
            <a:xfrm>
              <a:off x="1857788" y="4525857"/>
              <a:ext cx="1271005" cy="12710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60C0C"/>
            </a:solidFill>
            <a:ln w="69850" cap="flat">
              <a:noFill/>
              <a:miter lim="400000"/>
            </a:ln>
            <a:effectLst/>
          </p:spPr>
          <p:txBody>
            <a:bodyPr wrap="square" lIns="0" tIns="0" rIns="0" bIns="0" numCol="1" anchor="ctr">
              <a:noAutofit/>
            </a:bodyP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Shape 1260"/>
            <p:cNvSpPr/>
            <p:nvPr/>
          </p:nvSpPr>
          <p:spPr>
            <a:xfrm>
              <a:off x="2054670" y="4674712"/>
              <a:ext cx="1270003" cy="10234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10000"/>
                </a:lnSpc>
                <a:defRPr sz="6500" b="1">
                  <a:solidFill>
                    <a:srgbClr val="FFFFFF"/>
                  </a:solidFill>
                  <a:latin typeface="BebasNeueBold"/>
                  <a:ea typeface="BebasNeueBold"/>
                  <a:cs typeface="BebasNeueBold"/>
                  <a:sym typeface="BebasNeueBold"/>
                </a:defRPr>
              </a:lvl1pPr>
            </a:lstStyle>
            <a:p>
              <a:pPr defTabSz="868489">
                <a:defRPr sz="1800" b="0">
                  <a:solidFill>
                    <a:srgbClr val="000000"/>
                  </a:solidFill>
                </a:defRPr>
              </a:pPr>
              <a:r>
                <a:rPr sz="2273" b="0" dirty="0">
                  <a:solidFill>
                    <a:prstClr val="white"/>
                  </a:solidFill>
                  <a:latin typeface="DFGothic-EB" panose="02010609010101010101" pitchFamily="1" charset="-128"/>
                  <a:ea typeface="DFGothic-EB" panose="02010609010101010101" pitchFamily="1" charset="-128"/>
                  <a:sym typeface="Arial" panose="020B0604020202020204" pitchFamily="34" charset="0"/>
                </a:rPr>
                <a:t>01</a:t>
              </a:r>
            </a:p>
          </p:txBody>
        </p:sp>
      </p:grpSp>
      <p:sp>
        <p:nvSpPr>
          <p:cNvPr id="53" name="Shape 1258"/>
          <p:cNvSpPr/>
          <p:nvPr/>
        </p:nvSpPr>
        <p:spPr>
          <a:xfrm>
            <a:off x="4002454" y="3704906"/>
            <a:ext cx="1813140" cy="807272"/>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defTabSz="868489">
              <a:lnSpc>
                <a:spcPct val="130000"/>
              </a:lnSpc>
              <a:defRPr sz="1800"/>
            </a:pPr>
            <a:r>
              <a:rPr lang="zh-CN" altLang="en-US" sz="1039" b="1" dirty="0">
                <a:solidFill>
                  <a:prstClr val="black">
                    <a:lumMod val="65000"/>
                    <a:lumOff val="35000"/>
                  </a:prstClr>
                </a:solidFill>
                <a:latin typeface="Arial" panose="020B0604020202020204" pitchFamily="34" charset="0"/>
                <a:ea typeface="微软雅黑" panose="020B0503020204020204" pitchFamily="34" charset="-122"/>
                <a:cs typeface="Roboto Bold"/>
                <a:sym typeface="Arial" panose="020B0604020202020204" pitchFamily="34" charset="0"/>
              </a:rPr>
              <a:t>单击添加文字内容</a:t>
            </a:r>
            <a:endParaRPr lang="en-US" altLang="zh-CN" sz="1039" b="1" dirty="0">
              <a:solidFill>
                <a:prstClr val="black">
                  <a:lumMod val="65000"/>
                  <a:lumOff val="35000"/>
                </a:prstClr>
              </a:solidFill>
              <a:latin typeface="Arial" panose="020B0604020202020204" pitchFamily="34" charset="0"/>
              <a:ea typeface="微软雅黑" panose="020B0503020204020204" pitchFamily="34" charset="-122"/>
              <a:cs typeface="Roboto Bold"/>
              <a:sym typeface="Arial" panose="020B0604020202020204" pitchFamily="34" charset="0"/>
            </a:endParaRPr>
          </a:p>
          <a:p>
            <a:pPr defTabSz="868489">
              <a:lnSpc>
                <a:spcPct val="150000"/>
              </a:lnSpc>
              <a:defRPr sz="1800"/>
            </a:pPr>
            <a:r>
              <a:rPr lang="zh-CN" altLang="en-US" sz="649" dirty="0">
                <a:solidFill>
                  <a:prstClr val="black">
                    <a:lumMod val="65000"/>
                    <a:lumOff val="35000"/>
                  </a:prstClr>
                </a:solidFill>
                <a:latin typeface="Arial" panose="020B0604020202020204" pitchFamily="34" charset="0"/>
                <a:ea typeface="微软雅黑" panose="020B0503020204020204" pitchFamily="34" charset="-122"/>
                <a:sym typeface="Arial" panose="020B0604020202020204" pitchFamily="34" charset="0"/>
              </a:rPr>
              <a:t>添加文字描述内容添加文字描述内容添加文字描述内容添加文字描述内容添加文字描述内容添加文字描述内容添加文字描述内容添加文字描述内容添加</a:t>
            </a:r>
          </a:p>
        </p:txBody>
      </p:sp>
      <p:grpSp>
        <p:nvGrpSpPr>
          <p:cNvPr id="54" name="组合 53"/>
          <p:cNvGrpSpPr/>
          <p:nvPr/>
        </p:nvGrpSpPr>
        <p:grpSpPr>
          <a:xfrm>
            <a:off x="4005262" y="3124154"/>
            <a:ext cx="578613" cy="533601"/>
            <a:chOff x="1783635" y="4451703"/>
            <a:chExt cx="1571327" cy="1419312"/>
          </a:xfrm>
        </p:grpSpPr>
        <p:sp>
          <p:nvSpPr>
            <p:cNvPr id="55" name="Shape 1259"/>
            <p:cNvSpPr/>
            <p:nvPr/>
          </p:nvSpPr>
          <p:spPr>
            <a:xfrm>
              <a:off x="1783635" y="4451703"/>
              <a:ext cx="1419311" cy="14193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31750" cap="flat">
              <a:solidFill>
                <a:srgbClr val="E9344D"/>
              </a:solidFill>
              <a:miter lim="400000"/>
            </a:ln>
            <a:effectLst/>
          </p:spPr>
          <p:txBody>
            <a:bodyPr wrap="square" lIns="0" tIns="0" rIns="0" bIns="0" numCol="1" anchor="ctr">
              <a:noAutofit/>
            </a:bodyP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Shape 1259"/>
            <p:cNvSpPr/>
            <p:nvPr/>
          </p:nvSpPr>
          <p:spPr>
            <a:xfrm>
              <a:off x="1857788" y="4525857"/>
              <a:ext cx="1271005" cy="12710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60C0C"/>
            </a:solidFill>
            <a:ln w="69850" cap="flat">
              <a:noFill/>
              <a:miter lim="400000"/>
            </a:ln>
            <a:effectLst/>
          </p:spPr>
          <p:txBody>
            <a:bodyPr wrap="square" lIns="0" tIns="0" rIns="0" bIns="0" numCol="1" anchor="ctr">
              <a:noAutofit/>
            </a:bodyP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Shape 1260"/>
            <p:cNvSpPr/>
            <p:nvPr/>
          </p:nvSpPr>
          <p:spPr>
            <a:xfrm>
              <a:off x="2084959" y="4629345"/>
              <a:ext cx="1270003" cy="10234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10000"/>
                </a:lnSpc>
                <a:defRPr sz="6500" b="1">
                  <a:solidFill>
                    <a:srgbClr val="FFFFFF"/>
                  </a:solidFill>
                  <a:latin typeface="BebasNeueBold"/>
                  <a:ea typeface="BebasNeueBold"/>
                  <a:cs typeface="BebasNeueBold"/>
                  <a:sym typeface="BebasNeueBold"/>
                </a:defRPr>
              </a:lvl1pPr>
            </a:lstStyle>
            <a:p>
              <a:pPr defTabSz="868489">
                <a:defRPr sz="1800" b="0">
                  <a:solidFill>
                    <a:srgbClr val="000000"/>
                  </a:solidFill>
                </a:defRPr>
              </a:pPr>
              <a:r>
                <a:rPr sz="2273" b="0" dirty="0">
                  <a:solidFill>
                    <a:prstClr val="white"/>
                  </a:solidFill>
                  <a:latin typeface="DFGothic-EB" panose="02010609010101010101" pitchFamily="1" charset="-128"/>
                  <a:ea typeface="DFGothic-EB" panose="02010609010101010101" pitchFamily="1" charset="-128"/>
                  <a:sym typeface="Arial" panose="020B0604020202020204" pitchFamily="34" charset="0"/>
                </a:rPr>
                <a:t>0</a:t>
              </a:r>
              <a:r>
                <a:rPr lang="en-US" sz="2273" b="0" dirty="0">
                  <a:solidFill>
                    <a:prstClr val="white"/>
                  </a:solidFill>
                  <a:latin typeface="DFGothic-EB" panose="02010609010101010101" pitchFamily="1" charset="-128"/>
                  <a:ea typeface="DFGothic-EB" panose="02010609010101010101" pitchFamily="1" charset="-128"/>
                  <a:sym typeface="Arial" panose="020B0604020202020204" pitchFamily="34" charset="0"/>
                </a:rPr>
                <a:t>2</a:t>
              </a:r>
              <a:endParaRPr sz="2273" b="0" dirty="0">
                <a:solidFill>
                  <a:prstClr val="white"/>
                </a:solidFill>
                <a:latin typeface="DFGothic-EB" panose="02010609010101010101" pitchFamily="1" charset="-128"/>
                <a:ea typeface="DFGothic-EB" panose="02010609010101010101" pitchFamily="1" charset="-128"/>
                <a:sym typeface="Arial" panose="020B0604020202020204" pitchFamily="34" charset="0"/>
              </a:endParaRPr>
            </a:p>
          </p:txBody>
        </p:sp>
      </p:grpSp>
      <p:sp>
        <p:nvSpPr>
          <p:cNvPr id="58" name="Shape 1258"/>
          <p:cNvSpPr/>
          <p:nvPr/>
        </p:nvSpPr>
        <p:spPr>
          <a:xfrm>
            <a:off x="6663929" y="3704906"/>
            <a:ext cx="1813140" cy="807272"/>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defTabSz="868489">
              <a:lnSpc>
                <a:spcPct val="130000"/>
              </a:lnSpc>
              <a:defRPr sz="1800"/>
            </a:pPr>
            <a:r>
              <a:rPr lang="zh-CN" altLang="en-US" sz="1039" b="1" dirty="0">
                <a:solidFill>
                  <a:prstClr val="black">
                    <a:lumMod val="65000"/>
                    <a:lumOff val="35000"/>
                  </a:prstClr>
                </a:solidFill>
                <a:latin typeface="Arial" panose="020B0604020202020204" pitchFamily="34" charset="0"/>
                <a:ea typeface="微软雅黑" panose="020B0503020204020204" pitchFamily="34" charset="-122"/>
                <a:cs typeface="Roboto Bold"/>
                <a:sym typeface="Arial" panose="020B0604020202020204" pitchFamily="34" charset="0"/>
              </a:rPr>
              <a:t>单击添加文字内容</a:t>
            </a:r>
            <a:endParaRPr lang="en-US" altLang="zh-CN" sz="1039" b="1" dirty="0">
              <a:solidFill>
                <a:prstClr val="black">
                  <a:lumMod val="65000"/>
                  <a:lumOff val="35000"/>
                </a:prstClr>
              </a:solidFill>
              <a:latin typeface="Arial" panose="020B0604020202020204" pitchFamily="34" charset="0"/>
              <a:ea typeface="微软雅黑" panose="020B0503020204020204" pitchFamily="34" charset="-122"/>
              <a:cs typeface="Roboto Bold"/>
              <a:sym typeface="Arial" panose="020B0604020202020204" pitchFamily="34" charset="0"/>
            </a:endParaRPr>
          </a:p>
          <a:p>
            <a:pPr defTabSz="868489">
              <a:lnSpc>
                <a:spcPct val="150000"/>
              </a:lnSpc>
              <a:defRPr sz="1800"/>
            </a:pPr>
            <a:r>
              <a:rPr lang="zh-CN" altLang="en-US" sz="649" dirty="0">
                <a:solidFill>
                  <a:prstClr val="black">
                    <a:lumMod val="65000"/>
                    <a:lumOff val="35000"/>
                  </a:prstClr>
                </a:solidFill>
                <a:latin typeface="Arial" panose="020B0604020202020204" pitchFamily="34" charset="0"/>
                <a:ea typeface="微软雅黑" panose="020B0503020204020204" pitchFamily="34" charset="-122"/>
                <a:sym typeface="Arial" panose="020B0604020202020204" pitchFamily="34" charset="0"/>
              </a:rPr>
              <a:t>添加文字描述内容添加文字描述内容添加文字描述内容添加文字描述内容添加文字描述内容添加文字描述内容添加文字描述内容添加文字描述内容添加</a:t>
            </a:r>
          </a:p>
        </p:txBody>
      </p:sp>
      <p:grpSp>
        <p:nvGrpSpPr>
          <p:cNvPr id="59" name="组合 58"/>
          <p:cNvGrpSpPr/>
          <p:nvPr/>
        </p:nvGrpSpPr>
        <p:grpSpPr>
          <a:xfrm>
            <a:off x="6666737" y="3124154"/>
            <a:ext cx="566739" cy="533601"/>
            <a:chOff x="1783635" y="4451703"/>
            <a:chExt cx="1539080" cy="1419312"/>
          </a:xfrm>
        </p:grpSpPr>
        <p:sp>
          <p:nvSpPr>
            <p:cNvPr id="60" name="Shape 1259"/>
            <p:cNvSpPr/>
            <p:nvPr/>
          </p:nvSpPr>
          <p:spPr>
            <a:xfrm>
              <a:off x="1783635" y="4451703"/>
              <a:ext cx="1419311" cy="14193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31750" cap="flat">
              <a:solidFill>
                <a:srgbClr val="E9344D"/>
              </a:solidFill>
              <a:miter lim="400000"/>
            </a:ln>
            <a:effectLst/>
          </p:spPr>
          <p:txBody>
            <a:bodyPr wrap="square" lIns="0" tIns="0" rIns="0" bIns="0" numCol="1" anchor="ctr">
              <a:noAutofit/>
            </a:bodyP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Shape 1259"/>
            <p:cNvSpPr/>
            <p:nvPr/>
          </p:nvSpPr>
          <p:spPr>
            <a:xfrm>
              <a:off x="1857788" y="4525857"/>
              <a:ext cx="1271005" cy="12710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60C0C"/>
            </a:solidFill>
            <a:ln w="69850" cap="flat">
              <a:noFill/>
              <a:miter lim="400000"/>
            </a:ln>
            <a:effectLst/>
          </p:spPr>
          <p:txBody>
            <a:bodyPr wrap="square" lIns="0" tIns="0" rIns="0" bIns="0" numCol="1" anchor="ctr">
              <a:noAutofit/>
            </a:bodyPr>
            <a:lstStyle/>
            <a:p>
              <a:pPr defTabSz="868489">
                <a:defRPr sz="3200"/>
              </a:pPr>
              <a:endParaRPr sz="2078">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Shape 1260"/>
            <p:cNvSpPr/>
            <p:nvPr/>
          </p:nvSpPr>
          <p:spPr>
            <a:xfrm>
              <a:off x="2052712" y="4608290"/>
              <a:ext cx="1270003" cy="10234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10000"/>
                </a:lnSpc>
                <a:defRPr sz="6500" b="1">
                  <a:solidFill>
                    <a:srgbClr val="FFFFFF"/>
                  </a:solidFill>
                  <a:latin typeface="BebasNeueBold"/>
                  <a:ea typeface="BebasNeueBold"/>
                  <a:cs typeface="BebasNeueBold"/>
                  <a:sym typeface="BebasNeueBold"/>
                </a:defRPr>
              </a:lvl1pPr>
            </a:lstStyle>
            <a:p>
              <a:pPr defTabSz="868489">
                <a:defRPr sz="1800" b="0">
                  <a:solidFill>
                    <a:srgbClr val="000000"/>
                  </a:solidFill>
                </a:defRPr>
              </a:pPr>
              <a:r>
                <a:rPr sz="2273" b="0" dirty="0">
                  <a:solidFill>
                    <a:prstClr val="white"/>
                  </a:solidFill>
                  <a:latin typeface="DFGothic-EB" panose="02010609010101010101" pitchFamily="1" charset="-128"/>
                  <a:ea typeface="DFGothic-EB" panose="02010609010101010101" pitchFamily="1" charset="-128"/>
                  <a:sym typeface="Arial" panose="020B0604020202020204" pitchFamily="34" charset="0"/>
                </a:rPr>
                <a:t>0</a:t>
              </a:r>
              <a:r>
                <a:rPr lang="en-US" sz="2273" b="0" dirty="0">
                  <a:solidFill>
                    <a:prstClr val="white"/>
                  </a:solidFill>
                  <a:latin typeface="DFGothic-EB" panose="02010609010101010101" pitchFamily="1" charset="-128"/>
                  <a:ea typeface="DFGothic-EB" panose="02010609010101010101" pitchFamily="1" charset="-128"/>
                  <a:sym typeface="Arial" panose="020B0604020202020204" pitchFamily="34" charset="0"/>
                </a:rPr>
                <a:t>3</a:t>
              </a:r>
              <a:endParaRPr sz="2273" b="0" dirty="0">
                <a:solidFill>
                  <a:prstClr val="white"/>
                </a:solidFill>
                <a:latin typeface="DFGothic-EB" panose="02010609010101010101" pitchFamily="1" charset="-128"/>
                <a:ea typeface="DFGothic-EB" panose="02010609010101010101" pitchFamily="1" charset="-128"/>
                <a:sym typeface="Arial" panose="020B0604020202020204" pitchFamily="34" charset="0"/>
              </a:endParaRPr>
            </a:p>
          </p:txBody>
        </p:sp>
      </p:grpSp>
    </p:spTree>
    <p:extLst>
      <p:ext uri="{BB962C8B-B14F-4D97-AF65-F5344CB8AC3E}">
        <p14:creationId xmlns:p14="http://schemas.microsoft.com/office/powerpoint/2010/main" val="235645953"/>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0-#ppt_w/2"/>
                                          </p:val>
                                        </p:tav>
                                        <p:tav tm="100000">
                                          <p:val>
                                            <p:strVal val="#ppt_x"/>
                                          </p:val>
                                        </p:tav>
                                      </p:tavLst>
                                    </p:anim>
                                    <p:anim calcmode="lin" valueType="num">
                                      <p:cBhvr additive="base">
                                        <p:cTn id="13" dur="500" fill="hold"/>
                                        <p:tgtEl>
                                          <p:spTgt spid="6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9" presetClass="entr" presetSubtype="0"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dissolve">
                                      <p:cBhvr>
                                        <p:cTn id="17" dur="500"/>
                                        <p:tgtEl>
                                          <p:spTgt spid="37"/>
                                        </p:tgtEl>
                                      </p:cBhvr>
                                    </p:animEffect>
                                  </p:childTnLst>
                                </p:cTn>
                              </p:par>
                              <p:par>
                                <p:cTn id="18" presetID="10"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par>
                          <p:cTn id="21" fill="hold">
                            <p:stCondLst>
                              <p:cond delay="1500"/>
                            </p:stCondLst>
                            <p:childTnLst>
                              <p:par>
                                <p:cTn id="22" presetID="2" presetClass="entr" presetSubtype="2"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1+#ppt_w/2"/>
                                          </p:val>
                                        </p:tav>
                                        <p:tav tm="100000">
                                          <p:val>
                                            <p:strVal val="#ppt_x"/>
                                          </p:val>
                                        </p:tav>
                                      </p:tavLst>
                                    </p:anim>
                                    <p:anim calcmode="lin" valueType="num">
                                      <p:cBhvr additive="base">
                                        <p:cTn id="25" dur="500" fill="hold"/>
                                        <p:tgtEl>
                                          <p:spTgt spid="2"/>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12" presetClass="entr" presetSubtype="8" fill="hold" nodeType="afterEffect">
                                  <p:stCondLst>
                                    <p:cond delay="0"/>
                                  </p:stCondLst>
                                  <p:childTnLst>
                                    <p:set>
                                      <p:cBhvr>
                                        <p:cTn id="28" dur="1" fill="hold">
                                          <p:stCondLst>
                                            <p:cond delay="0"/>
                                          </p:stCondLst>
                                        </p:cTn>
                                        <p:tgtEl>
                                          <p:spTgt spid="44"/>
                                        </p:tgtEl>
                                        <p:attrNameLst>
                                          <p:attrName>style.visibility</p:attrName>
                                        </p:attrNameLst>
                                      </p:cBhvr>
                                      <p:to>
                                        <p:strVal val="visible"/>
                                      </p:to>
                                    </p:set>
                                    <p:anim calcmode="lin" valueType="num">
                                      <p:cBhvr additive="base">
                                        <p:cTn id="29" dur="500"/>
                                        <p:tgtEl>
                                          <p:spTgt spid="44"/>
                                        </p:tgtEl>
                                        <p:attrNameLst>
                                          <p:attrName>ppt_x</p:attrName>
                                        </p:attrNameLst>
                                      </p:cBhvr>
                                      <p:tavLst>
                                        <p:tav tm="0">
                                          <p:val>
                                            <p:strVal val="#ppt_x-#ppt_w*1.125000"/>
                                          </p:val>
                                        </p:tav>
                                        <p:tav tm="100000">
                                          <p:val>
                                            <p:strVal val="#ppt_x"/>
                                          </p:val>
                                        </p:tav>
                                      </p:tavLst>
                                    </p:anim>
                                    <p:animEffect transition="in" filter="wipe(right)">
                                      <p:cBhvr>
                                        <p:cTn id="30" dur="500"/>
                                        <p:tgtEl>
                                          <p:spTgt spid="44"/>
                                        </p:tgtEl>
                                      </p:cBhvr>
                                    </p:animEffect>
                                  </p:childTnLst>
                                </p:cTn>
                              </p:par>
                            </p:childTnLst>
                          </p:cTn>
                        </p:par>
                        <p:par>
                          <p:cTn id="31" fill="hold">
                            <p:stCondLst>
                              <p:cond delay="2500"/>
                            </p:stCondLst>
                            <p:childTnLst>
                              <p:par>
                                <p:cTn id="32" presetID="14" presetClass="entr" presetSubtype="10"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randombar(horizontal)">
                                      <p:cBhvr>
                                        <p:cTn id="34" dur="500"/>
                                        <p:tgtEl>
                                          <p:spTgt spid="42"/>
                                        </p:tgtEl>
                                      </p:cBhvr>
                                    </p:animEffect>
                                  </p:childTnLst>
                                </p:cTn>
                              </p:par>
                            </p:childTnLst>
                          </p:cTn>
                        </p:par>
                        <p:par>
                          <p:cTn id="35" fill="hold">
                            <p:stCondLst>
                              <p:cond delay="3000"/>
                            </p:stCondLst>
                            <p:childTnLst>
                              <p:par>
                                <p:cTn id="36" presetID="12" presetClass="entr" presetSubtype="8" fill="hold" nodeType="afterEffect">
                                  <p:stCondLst>
                                    <p:cond delay="0"/>
                                  </p:stCondLst>
                                  <p:childTnLst>
                                    <p:set>
                                      <p:cBhvr>
                                        <p:cTn id="37" dur="1" fill="hold">
                                          <p:stCondLst>
                                            <p:cond delay="0"/>
                                          </p:stCondLst>
                                        </p:cTn>
                                        <p:tgtEl>
                                          <p:spTgt spid="54"/>
                                        </p:tgtEl>
                                        <p:attrNameLst>
                                          <p:attrName>style.visibility</p:attrName>
                                        </p:attrNameLst>
                                      </p:cBhvr>
                                      <p:to>
                                        <p:strVal val="visible"/>
                                      </p:to>
                                    </p:set>
                                    <p:anim calcmode="lin" valueType="num">
                                      <p:cBhvr additive="base">
                                        <p:cTn id="38" dur="500"/>
                                        <p:tgtEl>
                                          <p:spTgt spid="54"/>
                                        </p:tgtEl>
                                        <p:attrNameLst>
                                          <p:attrName>ppt_x</p:attrName>
                                        </p:attrNameLst>
                                      </p:cBhvr>
                                      <p:tavLst>
                                        <p:tav tm="0">
                                          <p:val>
                                            <p:strVal val="#ppt_x-#ppt_w*1.125000"/>
                                          </p:val>
                                        </p:tav>
                                        <p:tav tm="100000">
                                          <p:val>
                                            <p:strVal val="#ppt_x"/>
                                          </p:val>
                                        </p:tav>
                                      </p:tavLst>
                                    </p:anim>
                                    <p:animEffect transition="in" filter="wipe(right)">
                                      <p:cBhvr>
                                        <p:cTn id="39" dur="500"/>
                                        <p:tgtEl>
                                          <p:spTgt spid="54"/>
                                        </p:tgtEl>
                                      </p:cBhvr>
                                    </p:animEffect>
                                  </p:childTnLst>
                                </p:cTn>
                              </p:par>
                            </p:childTnLst>
                          </p:cTn>
                        </p:par>
                        <p:par>
                          <p:cTn id="40" fill="hold">
                            <p:stCondLst>
                              <p:cond delay="3500"/>
                            </p:stCondLst>
                            <p:childTnLst>
                              <p:par>
                                <p:cTn id="41" presetID="14" presetClass="entr" presetSubtype="10" fill="hold" grpId="0" nodeType="after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randombar(horizontal)">
                                      <p:cBhvr>
                                        <p:cTn id="43" dur="500"/>
                                        <p:tgtEl>
                                          <p:spTgt spid="53"/>
                                        </p:tgtEl>
                                      </p:cBhvr>
                                    </p:animEffect>
                                  </p:childTnLst>
                                </p:cTn>
                              </p:par>
                            </p:childTnLst>
                          </p:cTn>
                        </p:par>
                        <p:par>
                          <p:cTn id="44" fill="hold">
                            <p:stCondLst>
                              <p:cond delay="4000"/>
                            </p:stCondLst>
                            <p:childTnLst>
                              <p:par>
                                <p:cTn id="45" presetID="12" presetClass="entr" presetSubtype="8" fill="hold" nodeType="afterEffect">
                                  <p:stCondLst>
                                    <p:cond delay="0"/>
                                  </p:stCondLst>
                                  <p:childTnLst>
                                    <p:set>
                                      <p:cBhvr>
                                        <p:cTn id="46" dur="1" fill="hold">
                                          <p:stCondLst>
                                            <p:cond delay="0"/>
                                          </p:stCondLst>
                                        </p:cTn>
                                        <p:tgtEl>
                                          <p:spTgt spid="59"/>
                                        </p:tgtEl>
                                        <p:attrNameLst>
                                          <p:attrName>style.visibility</p:attrName>
                                        </p:attrNameLst>
                                      </p:cBhvr>
                                      <p:to>
                                        <p:strVal val="visible"/>
                                      </p:to>
                                    </p:set>
                                    <p:anim calcmode="lin" valueType="num">
                                      <p:cBhvr additive="base">
                                        <p:cTn id="47" dur="500"/>
                                        <p:tgtEl>
                                          <p:spTgt spid="59"/>
                                        </p:tgtEl>
                                        <p:attrNameLst>
                                          <p:attrName>ppt_x</p:attrName>
                                        </p:attrNameLst>
                                      </p:cBhvr>
                                      <p:tavLst>
                                        <p:tav tm="0">
                                          <p:val>
                                            <p:strVal val="#ppt_x-#ppt_w*1.125000"/>
                                          </p:val>
                                        </p:tav>
                                        <p:tav tm="100000">
                                          <p:val>
                                            <p:strVal val="#ppt_x"/>
                                          </p:val>
                                        </p:tav>
                                      </p:tavLst>
                                    </p:anim>
                                    <p:animEffect transition="in" filter="wipe(right)">
                                      <p:cBhvr>
                                        <p:cTn id="48" dur="500"/>
                                        <p:tgtEl>
                                          <p:spTgt spid="59"/>
                                        </p:tgtEl>
                                      </p:cBhvr>
                                    </p:animEffect>
                                  </p:childTnLst>
                                </p:cTn>
                              </p:par>
                            </p:childTnLst>
                          </p:cTn>
                        </p:par>
                        <p:par>
                          <p:cTn id="49" fill="hold">
                            <p:stCondLst>
                              <p:cond delay="4500"/>
                            </p:stCondLst>
                            <p:childTnLst>
                              <p:par>
                                <p:cTn id="50" presetID="14" presetClass="entr" presetSubtype="10"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randombar(horizontal)">
                                      <p:cBhvr>
                                        <p:cTn id="52"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2" grpId="0" animBg="1"/>
      <p:bldP spid="42" grpId="0" animBg="1"/>
      <p:bldP spid="53" grpId="0" animBg="1"/>
      <p:bldP spid="5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7" name="文本框 3"/>
          <p:cNvSpPr>
            <a:spLocks noChangeArrowheads="1"/>
          </p:cNvSpPr>
          <p:nvPr/>
        </p:nvSpPr>
        <p:spPr bwMode="auto">
          <a:xfrm>
            <a:off x="3408459" y="2869989"/>
            <a:ext cx="1116654" cy="232469"/>
          </a:xfrm>
          <a:prstGeom prst="rect">
            <a:avLst/>
          </a:prstGeom>
          <a:noFill/>
          <a:ln>
            <a:noFill/>
          </a:ln>
          <a:extLst/>
        </p:spPr>
        <p:txBody>
          <a:bodyPr wrap="none" lIns="32227" tIns="16114" rIns="32227" bIns="16114">
            <a:spAutoFit/>
          </a:bodyPr>
          <a:lstStyle>
            <a:defPPr>
              <a:defRPr lang="zh-CN"/>
            </a:defPPr>
            <a:lvl1pPr algn="ctr" rtl="0" fontAlgn="base">
              <a:spcBef>
                <a:spcPct val="0"/>
              </a:spcBef>
              <a:spcAft>
                <a:spcPct val="0"/>
              </a:spcAft>
              <a:buFont typeface="Arial" pitchFamily="34" charset="0"/>
              <a:defRPr sz="2400" kern="1200">
                <a:solidFill>
                  <a:srgbClr val="FFFFFF"/>
                </a:solidFill>
                <a:latin typeface="宋体" pitchFamily="2" charset="-122"/>
                <a:ea typeface="宋体" pitchFamily="2" charset="-122"/>
                <a:cs typeface="+mn-cs"/>
                <a:sym typeface="宋体" pitchFamily="2" charset="-122"/>
              </a:defRPr>
            </a:lvl1pPr>
            <a:lvl2pPr marL="457200" algn="ctr" rtl="0" fontAlgn="base">
              <a:spcBef>
                <a:spcPct val="0"/>
              </a:spcBef>
              <a:spcAft>
                <a:spcPct val="0"/>
              </a:spcAft>
              <a:buFont typeface="Arial" pitchFamily="34" charset="0"/>
              <a:defRPr sz="2400" kern="1200">
                <a:solidFill>
                  <a:srgbClr val="FFFFFF"/>
                </a:solidFill>
                <a:latin typeface="宋体" pitchFamily="2" charset="-122"/>
                <a:ea typeface="宋体" pitchFamily="2" charset="-122"/>
                <a:cs typeface="+mn-cs"/>
                <a:sym typeface="宋体" pitchFamily="2" charset="-122"/>
              </a:defRPr>
            </a:lvl2pPr>
            <a:lvl3pPr marL="914400" algn="ctr" rtl="0" fontAlgn="base">
              <a:spcBef>
                <a:spcPct val="0"/>
              </a:spcBef>
              <a:spcAft>
                <a:spcPct val="0"/>
              </a:spcAft>
              <a:buFont typeface="Arial" pitchFamily="34" charset="0"/>
              <a:defRPr sz="2400" kern="1200">
                <a:solidFill>
                  <a:srgbClr val="FFFFFF"/>
                </a:solidFill>
                <a:latin typeface="宋体" pitchFamily="2" charset="-122"/>
                <a:ea typeface="宋体" pitchFamily="2" charset="-122"/>
                <a:cs typeface="+mn-cs"/>
                <a:sym typeface="宋体" pitchFamily="2" charset="-122"/>
              </a:defRPr>
            </a:lvl3pPr>
            <a:lvl4pPr marL="1371600" algn="ctr" rtl="0" fontAlgn="base">
              <a:spcBef>
                <a:spcPct val="0"/>
              </a:spcBef>
              <a:spcAft>
                <a:spcPct val="0"/>
              </a:spcAft>
              <a:buFont typeface="Arial" pitchFamily="34" charset="0"/>
              <a:defRPr sz="2400" kern="1200">
                <a:solidFill>
                  <a:srgbClr val="FFFFFF"/>
                </a:solidFill>
                <a:latin typeface="宋体" pitchFamily="2" charset="-122"/>
                <a:ea typeface="宋体" pitchFamily="2" charset="-122"/>
                <a:cs typeface="+mn-cs"/>
                <a:sym typeface="宋体" pitchFamily="2" charset="-122"/>
              </a:defRPr>
            </a:lvl4pPr>
            <a:lvl5pPr marL="1828800" algn="ctr" rtl="0" fontAlgn="base">
              <a:spcBef>
                <a:spcPct val="0"/>
              </a:spcBef>
              <a:spcAft>
                <a:spcPct val="0"/>
              </a:spcAft>
              <a:buFont typeface="Arial" pitchFamily="34" charset="0"/>
              <a:defRPr sz="2400" kern="1200">
                <a:solidFill>
                  <a:srgbClr val="FFFFFF"/>
                </a:solidFill>
                <a:latin typeface="宋体" pitchFamily="2" charset="-122"/>
                <a:ea typeface="宋体" pitchFamily="2" charset="-122"/>
                <a:cs typeface="+mn-cs"/>
                <a:sym typeface="宋体" pitchFamily="2" charset="-122"/>
              </a:defRPr>
            </a:lvl5pPr>
            <a:lvl6pPr marL="2286000" algn="l" defTabSz="914400" rtl="0" eaLnBrk="1" latinLnBrk="0" hangingPunct="1">
              <a:defRPr sz="2400" kern="1200">
                <a:solidFill>
                  <a:srgbClr val="FFFFFF"/>
                </a:solidFill>
                <a:latin typeface="宋体" pitchFamily="2" charset="-122"/>
                <a:ea typeface="宋体" pitchFamily="2" charset="-122"/>
                <a:cs typeface="+mn-cs"/>
                <a:sym typeface="宋体" pitchFamily="2" charset="-122"/>
              </a:defRPr>
            </a:lvl6pPr>
            <a:lvl7pPr marL="2743200" algn="l" defTabSz="914400" rtl="0" eaLnBrk="1" latinLnBrk="0" hangingPunct="1">
              <a:defRPr sz="2400" kern="1200">
                <a:solidFill>
                  <a:srgbClr val="FFFFFF"/>
                </a:solidFill>
                <a:latin typeface="宋体" pitchFamily="2" charset="-122"/>
                <a:ea typeface="宋体" pitchFamily="2" charset="-122"/>
                <a:cs typeface="+mn-cs"/>
                <a:sym typeface="宋体" pitchFamily="2" charset="-122"/>
              </a:defRPr>
            </a:lvl7pPr>
            <a:lvl8pPr marL="3200400" algn="l" defTabSz="914400" rtl="0" eaLnBrk="1" latinLnBrk="0" hangingPunct="1">
              <a:defRPr sz="2400" kern="1200">
                <a:solidFill>
                  <a:srgbClr val="FFFFFF"/>
                </a:solidFill>
                <a:latin typeface="宋体" pitchFamily="2" charset="-122"/>
                <a:ea typeface="宋体" pitchFamily="2" charset="-122"/>
                <a:cs typeface="+mn-cs"/>
                <a:sym typeface="宋体" pitchFamily="2" charset="-122"/>
              </a:defRPr>
            </a:lvl8pPr>
            <a:lvl9pPr marL="3657600" algn="l" defTabSz="914400" rtl="0" eaLnBrk="1" latinLnBrk="0" hangingPunct="1">
              <a:defRPr sz="2400" kern="1200">
                <a:solidFill>
                  <a:srgbClr val="FFFFFF"/>
                </a:solidFill>
                <a:latin typeface="宋体" pitchFamily="2" charset="-122"/>
                <a:ea typeface="宋体" pitchFamily="2" charset="-122"/>
                <a:cs typeface="+mn-cs"/>
                <a:sym typeface="宋体" pitchFamily="2" charset="-122"/>
              </a:defRPr>
            </a:lvl9pPr>
          </a:lstStyle>
          <a:p>
            <a:r>
              <a:rPr lang="zh-CN" altLang="en-US" sz="1299" dirty="0">
                <a:solidFill>
                  <a:schemeClr val="tx1"/>
                </a:solidFill>
                <a:latin typeface="微软雅黑" pitchFamily="34" charset="-122"/>
                <a:ea typeface="微软雅黑" pitchFamily="34" charset="-122"/>
                <a:sym typeface="微软雅黑" pitchFamily="34" charset="-122"/>
              </a:rPr>
              <a:t>谢谢您的观看</a:t>
            </a:r>
            <a:r>
              <a:rPr lang="en-US" altLang="zh-CN" sz="1299" dirty="0">
                <a:solidFill>
                  <a:schemeClr val="tx1"/>
                </a:solidFill>
                <a:latin typeface="微软雅黑" pitchFamily="34" charset="-122"/>
                <a:ea typeface="微软雅黑" pitchFamily="34" charset="-122"/>
                <a:sym typeface="微软雅黑" pitchFamily="34" charset="-122"/>
              </a:rPr>
              <a:t>!</a:t>
            </a:r>
            <a:endParaRPr lang="zh-CN" altLang="en-US" sz="1299" dirty="0">
              <a:solidFill>
                <a:schemeClr val="tx1"/>
              </a:solidFill>
              <a:latin typeface="微软雅黑" pitchFamily="34" charset="-122"/>
              <a:ea typeface="微软雅黑" pitchFamily="34" charset="-122"/>
              <a:sym typeface="微软雅黑" pitchFamily="34" charset="-122"/>
            </a:endParaRPr>
          </a:p>
        </p:txBody>
      </p:sp>
      <p:sp>
        <p:nvSpPr>
          <p:cNvPr id="8" name="Text Box 3"/>
          <p:cNvSpPr>
            <a:spLocks noChangeArrowheads="1"/>
          </p:cNvSpPr>
          <p:nvPr/>
        </p:nvSpPr>
        <p:spPr bwMode="auto">
          <a:xfrm>
            <a:off x="3041388" y="1758276"/>
            <a:ext cx="2283718" cy="850908"/>
          </a:xfrm>
          <a:prstGeom prst="rect">
            <a:avLst/>
          </a:prstGeom>
          <a:noFill/>
          <a:ln>
            <a:noFill/>
          </a:ln>
          <a:extLst/>
        </p:spPr>
        <p:txBody>
          <a:bodyPr lIns="32227" tIns="16114" rIns="32227" bIns="16114" anchor="ctr">
            <a:spAutoFit/>
          </a:bodyPr>
          <a:lstStyle>
            <a:defPPr>
              <a:defRPr lang="zh-CN"/>
            </a:defPPr>
            <a:lvl1pPr algn="ctr" rtl="0" fontAlgn="base">
              <a:spcBef>
                <a:spcPct val="0"/>
              </a:spcBef>
              <a:spcAft>
                <a:spcPct val="0"/>
              </a:spcAft>
              <a:buFont typeface="Arial" pitchFamily="34" charset="0"/>
              <a:defRPr sz="2400" kern="1200">
                <a:solidFill>
                  <a:srgbClr val="FFFFFF"/>
                </a:solidFill>
                <a:latin typeface="宋体" pitchFamily="2" charset="-122"/>
                <a:ea typeface="宋体" pitchFamily="2" charset="-122"/>
                <a:cs typeface="+mn-cs"/>
                <a:sym typeface="宋体" pitchFamily="2" charset="-122"/>
              </a:defRPr>
            </a:lvl1pPr>
            <a:lvl2pPr marL="457200" algn="ctr" rtl="0" fontAlgn="base">
              <a:spcBef>
                <a:spcPct val="0"/>
              </a:spcBef>
              <a:spcAft>
                <a:spcPct val="0"/>
              </a:spcAft>
              <a:buFont typeface="Arial" pitchFamily="34" charset="0"/>
              <a:defRPr sz="2400" kern="1200">
                <a:solidFill>
                  <a:srgbClr val="FFFFFF"/>
                </a:solidFill>
                <a:latin typeface="宋体" pitchFamily="2" charset="-122"/>
                <a:ea typeface="宋体" pitchFamily="2" charset="-122"/>
                <a:cs typeface="+mn-cs"/>
                <a:sym typeface="宋体" pitchFamily="2" charset="-122"/>
              </a:defRPr>
            </a:lvl2pPr>
            <a:lvl3pPr marL="914400" algn="ctr" rtl="0" fontAlgn="base">
              <a:spcBef>
                <a:spcPct val="0"/>
              </a:spcBef>
              <a:spcAft>
                <a:spcPct val="0"/>
              </a:spcAft>
              <a:buFont typeface="Arial" pitchFamily="34" charset="0"/>
              <a:defRPr sz="2400" kern="1200">
                <a:solidFill>
                  <a:srgbClr val="FFFFFF"/>
                </a:solidFill>
                <a:latin typeface="宋体" pitchFamily="2" charset="-122"/>
                <a:ea typeface="宋体" pitchFamily="2" charset="-122"/>
                <a:cs typeface="+mn-cs"/>
                <a:sym typeface="宋体" pitchFamily="2" charset="-122"/>
              </a:defRPr>
            </a:lvl3pPr>
            <a:lvl4pPr marL="1371600" algn="ctr" rtl="0" fontAlgn="base">
              <a:spcBef>
                <a:spcPct val="0"/>
              </a:spcBef>
              <a:spcAft>
                <a:spcPct val="0"/>
              </a:spcAft>
              <a:buFont typeface="Arial" pitchFamily="34" charset="0"/>
              <a:defRPr sz="2400" kern="1200">
                <a:solidFill>
                  <a:srgbClr val="FFFFFF"/>
                </a:solidFill>
                <a:latin typeface="宋体" pitchFamily="2" charset="-122"/>
                <a:ea typeface="宋体" pitchFamily="2" charset="-122"/>
                <a:cs typeface="+mn-cs"/>
                <a:sym typeface="宋体" pitchFamily="2" charset="-122"/>
              </a:defRPr>
            </a:lvl4pPr>
            <a:lvl5pPr marL="1828800" algn="ctr" rtl="0" fontAlgn="base">
              <a:spcBef>
                <a:spcPct val="0"/>
              </a:spcBef>
              <a:spcAft>
                <a:spcPct val="0"/>
              </a:spcAft>
              <a:buFont typeface="Arial" pitchFamily="34" charset="0"/>
              <a:defRPr sz="2400" kern="1200">
                <a:solidFill>
                  <a:srgbClr val="FFFFFF"/>
                </a:solidFill>
                <a:latin typeface="宋体" pitchFamily="2" charset="-122"/>
                <a:ea typeface="宋体" pitchFamily="2" charset="-122"/>
                <a:cs typeface="+mn-cs"/>
                <a:sym typeface="宋体" pitchFamily="2" charset="-122"/>
              </a:defRPr>
            </a:lvl5pPr>
            <a:lvl6pPr marL="2286000" algn="l" defTabSz="914400" rtl="0" eaLnBrk="1" latinLnBrk="0" hangingPunct="1">
              <a:defRPr sz="2400" kern="1200">
                <a:solidFill>
                  <a:srgbClr val="FFFFFF"/>
                </a:solidFill>
                <a:latin typeface="宋体" pitchFamily="2" charset="-122"/>
                <a:ea typeface="宋体" pitchFamily="2" charset="-122"/>
                <a:cs typeface="+mn-cs"/>
                <a:sym typeface="宋体" pitchFamily="2" charset="-122"/>
              </a:defRPr>
            </a:lvl6pPr>
            <a:lvl7pPr marL="2743200" algn="l" defTabSz="914400" rtl="0" eaLnBrk="1" latinLnBrk="0" hangingPunct="1">
              <a:defRPr sz="2400" kern="1200">
                <a:solidFill>
                  <a:srgbClr val="FFFFFF"/>
                </a:solidFill>
                <a:latin typeface="宋体" pitchFamily="2" charset="-122"/>
                <a:ea typeface="宋体" pitchFamily="2" charset="-122"/>
                <a:cs typeface="+mn-cs"/>
                <a:sym typeface="宋体" pitchFamily="2" charset="-122"/>
              </a:defRPr>
            </a:lvl7pPr>
            <a:lvl8pPr marL="3200400" algn="l" defTabSz="914400" rtl="0" eaLnBrk="1" latinLnBrk="0" hangingPunct="1">
              <a:defRPr sz="2400" kern="1200">
                <a:solidFill>
                  <a:srgbClr val="FFFFFF"/>
                </a:solidFill>
                <a:latin typeface="宋体" pitchFamily="2" charset="-122"/>
                <a:ea typeface="宋体" pitchFamily="2" charset="-122"/>
                <a:cs typeface="+mn-cs"/>
                <a:sym typeface="宋体" pitchFamily="2" charset="-122"/>
              </a:defRPr>
            </a:lvl8pPr>
            <a:lvl9pPr marL="3657600" algn="l" defTabSz="914400" rtl="0" eaLnBrk="1" latinLnBrk="0" hangingPunct="1">
              <a:defRPr sz="2400" kern="1200">
                <a:solidFill>
                  <a:srgbClr val="FFFFFF"/>
                </a:solidFill>
                <a:latin typeface="宋体" pitchFamily="2" charset="-122"/>
                <a:ea typeface="宋体" pitchFamily="2" charset="-122"/>
                <a:cs typeface="+mn-cs"/>
                <a:sym typeface="宋体" pitchFamily="2" charset="-122"/>
              </a:defRPr>
            </a:lvl9pPr>
          </a:lstStyle>
          <a:p>
            <a:pPr algn="l">
              <a:lnSpc>
                <a:spcPct val="90000"/>
              </a:lnSpc>
            </a:pPr>
            <a:r>
              <a:rPr lang="en-US" sz="4026" dirty="0">
                <a:solidFill>
                  <a:srgbClr val="C00000"/>
                </a:solidFill>
                <a:latin typeface="Franklin Gothic Medium" pitchFamily="34" charset="0"/>
                <a:ea typeface="方正正中黑简体" pitchFamily="2" charset="-122"/>
                <a:sym typeface="Impact" pitchFamily="34" charset="0"/>
              </a:rPr>
              <a:t>THANKS</a:t>
            </a:r>
            <a:endParaRPr lang="en-US" altLang="zh-CN" sz="4026" dirty="0">
              <a:solidFill>
                <a:srgbClr val="C00000"/>
              </a:solidFill>
              <a:latin typeface="Franklin Gothic Medium" pitchFamily="34" charset="0"/>
              <a:ea typeface="方正正中黑简体" pitchFamily="2" charset="-122"/>
              <a:sym typeface="Impact" pitchFamily="34" charset="0"/>
            </a:endParaRPr>
          </a:p>
          <a:p>
            <a:pPr algn="l">
              <a:lnSpc>
                <a:spcPct val="90000"/>
              </a:lnSpc>
            </a:pPr>
            <a:r>
              <a:rPr lang="en-US" sz="1883" dirty="0">
                <a:solidFill>
                  <a:srgbClr val="C00000"/>
                </a:solidFill>
                <a:latin typeface="微软雅黑" pitchFamily="34" charset="-122"/>
                <a:ea typeface="微软雅黑" pitchFamily="34" charset="-122"/>
                <a:sym typeface="Impact" pitchFamily="34" charset="0"/>
              </a:rPr>
              <a:t>FORWATCHING</a:t>
            </a:r>
          </a:p>
        </p:txBody>
      </p:sp>
      <p:sp>
        <p:nvSpPr>
          <p:cNvPr id="9" name="任意多边形 8"/>
          <p:cNvSpPr>
            <a:spLocks noChangeArrowheads="1"/>
          </p:cNvSpPr>
          <p:nvPr/>
        </p:nvSpPr>
        <p:spPr bwMode="auto">
          <a:xfrm rot="2700000">
            <a:off x="2213917" y="1816478"/>
            <a:ext cx="670910" cy="734503"/>
          </a:xfrm>
          <a:custGeom>
            <a:avLst/>
            <a:gdLst>
              <a:gd name="T0" fmla="*/ 0 w 1363744"/>
              <a:gd name="T1" fmla="*/ 262920 h 921508"/>
              <a:gd name="T2" fmla="*/ 677394 w 1363744"/>
              <a:gd name="T3" fmla="*/ 262920 h 921508"/>
              <a:gd name="T4" fmla="*/ 373742 w 1363744"/>
              <a:gd name="T5" fmla="*/ 0 h 921508"/>
              <a:gd name="T6" fmla="*/ 703330 w 1363744"/>
              <a:gd name="T7" fmla="*/ 0 h 921508"/>
              <a:gd name="T8" fmla="*/ 1152525 w 1363744"/>
              <a:gd name="T9" fmla="*/ 388938 h 921508"/>
              <a:gd name="T10" fmla="*/ 703330 w 1363744"/>
              <a:gd name="T11" fmla="*/ 777875 h 921508"/>
              <a:gd name="T12" fmla="*/ 373742 w 1363744"/>
              <a:gd name="T13" fmla="*/ 777875 h 921508"/>
              <a:gd name="T14" fmla="*/ 677396 w 1363744"/>
              <a:gd name="T15" fmla="*/ 514955 h 921508"/>
              <a:gd name="T16" fmla="*/ 0 w 1363744"/>
              <a:gd name="T17" fmla="*/ 514955 h 921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63744"/>
              <a:gd name="T28" fmla="*/ 0 h 921508"/>
              <a:gd name="T29" fmla="*/ 1363744 w 1363744"/>
              <a:gd name="T30" fmla="*/ 921508 h 921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63744" h="921508">
                <a:moveTo>
                  <a:pt x="0" y="311467"/>
                </a:moveTo>
                <a:lnTo>
                  <a:pt x="801538" y="311467"/>
                </a:lnTo>
                <a:lnTo>
                  <a:pt x="442236" y="0"/>
                </a:lnTo>
                <a:lnTo>
                  <a:pt x="832227" y="0"/>
                </a:lnTo>
                <a:lnTo>
                  <a:pt x="1363744" y="460754"/>
                </a:lnTo>
                <a:lnTo>
                  <a:pt x="832227" y="921508"/>
                </a:lnTo>
                <a:lnTo>
                  <a:pt x="442236" y="921508"/>
                </a:lnTo>
                <a:lnTo>
                  <a:pt x="801540" y="610040"/>
                </a:lnTo>
                <a:lnTo>
                  <a:pt x="0" y="610040"/>
                </a:lnTo>
                <a:close/>
              </a:path>
            </a:pathLst>
          </a:custGeom>
          <a:solidFill>
            <a:srgbClr val="C00000"/>
          </a:solidFill>
          <a:ln>
            <a:noFill/>
          </a:ln>
          <a:extLst/>
        </p:spPr>
        <p:txBody>
          <a:bodyPr rot="10800000" vert="eaVert" lIns="32227" tIns="16114" rIns="32227" bIns="16114" anchor="ctr"/>
          <a:lstStyle>
            <a:defPPr>
              <a:defRPr lang="zh-CN"/>
            </a:defPPr>
            <a:lvl1pPr algn="ctr" rtl="0" fontAlgn="base">
              <a:spcBef>
                <a:spcPct val="0"/>
              </a:spcBef>
              <a:spcAft>
                <a:spcPct val="0"/>
              </a:spcAft>
              <a:buFont typeface="Arial" pitchFamily="34" charset="0"/>
              <a:defRPr sz="2400" kern="1200">
                <a:solidFill>
                  <a:srgbClr val="FFFFFF"/>
                </a:solidFill>
                <a:latin typeface="宋体" pitchFamily="2" charset="-122"/>
                <a:ea typeface="宋体" pitchFamily="2" charset="-122"/>
                <a:cs typeface="+mn-cs"/>
                <a:sym typeface="宋体" pitchFamily="2" charset="-122"/>
              </a:defRPr>
            </a:lvl1pPr>
            <a:lvl2pPr marL="457200" algn="ctr" rtl="0" fontAlgn="base">
              <a:spcBef>
                <a:spcPct val="0"/>
              </a:spcBef>
              <a:spcAft>
                <a:spcPct val="0"/>
              </a:spcAft>
              <a:buFont typeface="Arial" pitchFamily="34" charset="0"/>
              <a:defRPr sz="2400" kern="1200">
                <a:solidFill>
                  <a:srgbClr val="FFFFFF"/>
                </a:solidFill>
                <a:latin typeface="宋体" pitchFamily="2" charset="-122"/>
                <a:ea typeface="宋体" pitchFamily="2" charset="-122"/>
                <a:cs typeface="+mn-cs"/>
                <a:sym typeface="宋体" pitchFamily="2" charset="-122"/>
              </a:defRPr>
            </a:lvl2pPr>
            <a:lvl3pPr marL="914400" algn="ctr" rtl="0" fontAlgn="base">
              <a:spcBef>
                <a:spcPct val="0"/>
              </a:spcBef>
              <a:spcAft>
                <a:spcPct val="0"/>
              </a:spcAft>
              <a:buFont typeface="Arial" pitchFamily="34" charset="0"/>
              <a:defRPr sz="2400" kern="1200">
                <a:solidFill>
                  <a:srgbClr val="FFFFFF"/>
                </a:solidFill>
                <a:latin typeface="宋体" pitchFamily="2" charset="-122"/>
                <a:ea typeface="宋体" pitchFamily="2" charset="-122"/>
                <a:cs typeface="+mn-cs"/>
                <a:sym typeface="宋体" pitchFamily="2" charset="-122"/>
              </a:defRPr>
            </a:lvl3pPr>
            <a:lvl4pPr marL="1371600" algn="ctr" rtl="0" fontAlgn="base">
              <a:spcBef>
                <a:spcPct val="0"/>
              </a:spcBef>
              <a:spcAft>
                <a:spcPct val="0"/>
              </a:spcAft>
              <a:buFont typeface="Arial" pitchFamily="34" charset="0"/>
              <a:defRPr sz="2400" kern="1200">
                <a:solidFill>
                  <a:srgbClr val="FFFFFF"/>
                </a:solidFill>
                <a:latin typeface="宋体" pitchFamily="2" charset="-122"/>
                <a:ea typeface="宋体" pitchFamily="2" charset="-122"/>
                <a:cs typeface="+mn-cs"/>
                <a:sym typeface="宋体" pitchFamily="2" charset="-122"/>
              </a:defRPr>
            </a:lvl4pPr>
            <a:lvl5pPr marL="1828800" algn="ctr" rtl="0" fontAlgn="base">
              <a:spcBef>
                <a:spcPct val="0"/>
              </a:spcBef>
              <a:spcAft>
                <a:spcPct val="0"/>
              </a:spcAft>
              <a:buFont typeface="Arial" pitchFamily="34" charset="0"/>
              <a:defRPr sz="2400" kern="1200">
                <a:solidFill>
                  <a:srgbClr val="FFFFFF"/>
                </a:solidFill>
                <a:latin typeface="宋体" pitchFamily="2" charset="-122"/>
                <a:ea typeface="宋体" pitchFamily="2" charset="-122"/>
                <a:cs typeface="+mn-cs"/>
                <a:sym typeface="宋体" pitchFamily="2" charset="-122"/>
              </a:defRPr>
            </a:lvl5pPr>
            <a:lvl6pPr marL="2286000" algn="l" defTabSz="914400" rtl="0" eaLnBrk="1" latinLnBrk="0" hangingPunct="1">
              <a:defRPr sz="2400" kern="1200">
                <a:solidFill>
                  <a:srgbClr val="FFFFFF"/>
                </a:solidFill>
                <a:latin typeface="宋体" pitchFamily="2" charset="-122"/>
                <a:ea typeface="宋体" pitchFamily="2" charset="-122"/>
                <a:cs typeface="+mn-cs"/>
                <a:sym typeface="宋体" pitchFamily="2" charset="-122"/>
              </a:defRPr>
            </a:lvl6pPr>
            <a:lvl7pPr marL="2743200" algn="l" defTabSz="914400" rtl="0" eaLnBrk="1" latinLnBrk="0" hangingPunct="1">
              <a:defRPr sz="2400" kern="1200">
                <a:solidFill>
                  <a:srgbClr val="FFFFFF"/>
                </a:solidFill>
                <a:latin typeface="宋体" pitchFamily="2" charset="-122"/>
                <a:ea typeface="宋体" pitchFamily="2" charset="-122"/>
                <a:cs typeface="+mn-cs"/>
                <a:sym typeface="宋体" pitchFamily="2" charset="-122"/>
              </a:defRPr>
            </a:lvl7pPr>
            <a:lvl8pPr marL="3200400" algn="l" defTabSz="914400" rtl="0" eaLnBrk="1" latinLnBrk="0" hangingPunct="1">
              <a:defRPr sz="2400" kern="1200">
                <a:solidFill>
                  <a:srgbClr val="FFFFFF"/>
                </a:solidFill>
                <a:latin typeface="宋体" pitchFamily="2" charset="-122"/>
                <a:ea typeface="宋体" pitchFamily="2" charset="-122"/>
                <a:cs typeface="+mn-cs"/>
                <a:sym typeface="宋体" pitchFamily="2" charset="-122"/>
              </a:defRPr>
            </a:lvl8pPr>
            <a:lvl9pPr marL="3657600" algn="l" defTabSz="914400" rtl="0" eaLnBrk="1" latinLnBrk="0" hangingPunct="1">
              <a:defRPr sz="2400" kern="1200">
                <a:solidFill>
                  <a:srgbClr val="FFFFFF"/>
                </a:solidFill>
                <a:latin typeface="宋体" pitchFamily="2" charset="-122"/>
                <a:ea typeface="宋体" pitchFamily="2" charset="-122"/>
                <a:cs typeface="+mn-cs"/>
                <a:sym typeface="宋体" pitchFamily="2" charset="-122"/>
              </a:defRPr>
            </a:lvl9pPr>
          </a:lstStyle>
          <a:p>
            <a:endParaRPr lang="zh-CN" altLang="en-US" sz="649">
              <a:solidFill>
                <a:srgbClr val="00ACA8"/>
              </a:solidFill>
            </a:endParaRPr>
          </a:p>
        </p:txBody>
      </p:sp>
      <p:pic>
        <p:nvPicPr>
          <p:cNvPr id="10" name="图片 9"/>
          <p:cNvPicPr>
            <a:picLocks noChangeAspect="1"/>
          </p:cNvPicPr>
          <p:nvPr/>
        </p:nvPicPr>
        <p:blipFill rotWithShape="1">
          <a:blip r:embed="rId3">
            <a:extLst>
              <a:ext uri="{28A0092B-C50C-407E-A947-70E740481C1C}">
                <a14:useLocalDpi xmlns:a14="http://schemas.microsoft.com/office/drawing/2010/main" val="0"/>
              </a:ext>
            </a:extLst>
          </a:blip>
          <a:srcRect l="54727" t="29000"/>
          <a:stretch/>
        </p:blipFill>
        <p:spPr>
          <a:xfrm>
            <a:off x="5004048" y="1491630"/>
            <a:ext cx="4138597" cy="3651870"/>
          </a:xfrm>
          <a:prstGeom prst="rect">
            <a:avLst/>
          </a:prstGeom>
        </p:spPr>
      </p:pic>
      <p:pic>
        <p:nvPicPr>
          <p:cNvPr id="11" name="图片 10"/>
          <p:cNvPicPr>
            <a:picLocks noChangeAspect="1"/>
          </p:cNvPicPr>
          <p:nvPr/>
        </p:nvPicPr>
        <p:blipFill rotWithShape="1">
          <a:blip r:embed="rId4">
            <a:extLst>
              <a:ext uri="{28A0092B-C50C-407E-A947-70E740481C1C}">
                <a14:useLocalDpi xmlns:a14="http://schemas.microsoft.com/office/drawing/2010/main" val="0"/>
              </a:ext>
            </a:extLst>
          </a:blip>
          <a:srcRect t="80800"/>
          <a:stretch/>
        </p:blipFill>
        <p:spPr>
          <a:xfrm>
            <a:off x="1354" y="4155926"/>
            <a:ext cx="9141291" cy="987574"/>
          </a:xfrm>
          <a:prstGeom prst="rect">
            <a:avLst/>
          </a:prstGeom>
        </p:spPr>
      </p:pic>
    </p:spTree>
    <p:extLst>
      <p:ext uri="{BB962C8B-B14F-4D97-AF65-F5344CB8AC3E}">
        <p14:creationId xmlns:p14="http://schemas.microsoft.com/office/powerpoint/2010/main" val="109757449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repeatCount="2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8"/>
                                        </p:tgtEl>
                                        <p:attrNameLst>
                                          <p:attrName>ppt_y</p:attrName>
                                        </p:attrNameLst>
                                      </p:cBhvr>
                                      <p:tavLst>
                                        <p:tav tm="0">
                                          <p:val>
                                            <p:strVal val="#ppt_y"/>
                                          </p:val>
                                        </p:tav>
                                        <p:tav tm="100000">
                                          <p:val>
                                            <p:strVal val="#ppt_y"/>
                                          </p:val>
                                        </p:tav>
                                      </p:tavLst>
                                    </p:anim>
                                    <p:anim calcmode="lin" valueType="num">
                                      <p:cBhvr>
                                        <p:cTn id="1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8"/>
                                        </p:tgtEl>
                                      </p:cBhvr>
                                    </p:animEffect>
                                  </p:childTnLst>
                                </p:cTn>
                              </p:par>
                            </p:childTnLst>
                          </p:cTn>
                        </p:par>
                        <p:par>
                          <p:cTn id="18" fill="hold">
                            <p:stCondLst>
                              <p:cond delay="2300"/>
                            </p:stCondLst>
                            <p:childTnLst>
                              <p:par>
                                <p:cTn id="19" presetID="2" presetClass="entr" presetSubtype="4"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childTnLst>
                          </p:cTn>
                        </p:par>
                        <p:par>
                          <p:cTn id="23" fill="hold">
                            <p:stCondLst>
                              <p:cond delay="2800"/>
                            </p:stCondLst>
                            <p:childTnLst>
                              <p:par>
                                <p:cTn id="24" presetID="42" presetClass="entr" presetSubtype="0"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childTnLst>
                          </p:cTn>
                        </p:par>
                        <p:par>
                          <p:cTn id="29" fill="hold">
                            <p:stCondLst>
                              <p:cond delay="3800"/>
                            </p:stCondLst>
                            <p:childTnLst>
                              <p:par>
                                <p:cTn id="30" presetID="22" presetClass="entr" presetSubtype="4"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down)">
                                      <p:cBhvr>
                                        <p:cTn id="3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92563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11"/>
          <p:cNvSpPr>
            <a:spLocks/>
          </p:cNvSpPr>
          <p:nvPr/>
        </p:nvSpPr>
        <p:spPr bwMode="auto">
          <a:xfrm>
            <a:off x="276466" y="1"/>
            <a:ext cx="4183365" cy="5144004"/>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gradFill flip="none" rotWithShape="1">
            <a:gsLst>
              <a:gs pos="100000">
                <a:srgbClr val="B70808"/>
              </a:gs>
              <a:gs pos="0">
                <a:srgbClr val="E00E0E"/>
              </a:gs>
            </a:gsLst>
            <a:path path="shape">
              <a:fillToRect l="50000" t="50000" r="50000" b="50000"/>
            </a:path>
            <a:tileRect/>
          </a:gra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32227" tIns="16114" rIns="32227" bIns="16114" numCol="1" anchor="t" anchorCtr="0" compatLnSpc="1">
            <a:prstTxWarp prst="textNoShape">
              <a:avLst/>
            </a:prstTxWarp>
          </a:bodyPr>
          <a:lstStyle/>
          <a:p>
            <a:pPr defTabSz="868489"/>
            <a:endParaRPr lang="zh-CN" altLang="en-US" sz="1116">
              <a:solidFill>
                <a:prstClr val="black"/>
              </a:solidFill>
            </a:endParaRPr>
          </a:p>
        </p:txBody>
      </p:sp>
      <p:sp>
        <p:nvSpPr>
          <p:cNvPr id="30" name="Freeform 11"/>
          <p:cNvSpPr>
            <a:spLocks/>
          </p:cNvSpPr>
          <p:nvPr/>
        </p:nvSpPr>
        <p:spPr bwMode="auto">
          <a:xfrm rot="549104">
            <a:off x="2914626" y="3384286"/>
            <a:ext cx="456629" cy="928990"/>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rgbClr val="FFC000"/>
          </a:solidFill>
          <a:ln>
            <a:noFill/>
          </a:ln>
          <a:extLst/>
        </p:spPr>
        <p:txBody>
          <a:bodyPr vert="horz" wrap="square" lIns="32227" tIns="16114" rIns="32227" bIns="16114" numCol="1" anchor="t" anchorCtr="0" compatLnSpc="1">
            <a:prstTxWarp prst="textNoShape">
              <a:avLst/>
            </a:prstTxWarp>
          </a:bodyPr>
          <a:lstStyle/>
          <a:p>
            <a:pPr defTabSz="868489"/>
            <a:endParaRPr lang="zh-CN" altLang="en-US" sz="1116">
              <a:solidFill>
                <a:prstClr val="black"/>
              </a:solidFill>
            </a:endParaRPr>
          </a:p>
        </p:txBody>
      </p:sp>
      <p:sp>
        <p:nvSpPr>
          <p:cNvPr id="45" name="TextBox 44"/>
          <p:cNvSpPr txBox="1"/>
          <p:nvPr/>
        </p:nvSpPr>
        <p:spPr>
          <a:xfrm>
            <a:off x="1843638" y="1550405"/>
            <a:ext cx="1782797" cy="422201"/>
          </a:xfrm>
          <a:prstGeom prst="rect">
            <a:avLst/>
          </a:prstGeom>
          <a:noFill/>
        </p:spPr>
        <p:txBody>
          <a:bodyPr wrap="square" lIns="32227" tIns="16114" rIns="32227" bIns="16114" rtlCol="0">
            <a:spAutoFit/>
          </a:bodyPr>
          <a:lstStyle/>
          <a:p>
            <a:pPr defTabSz="868489"/>
            <a:r>
              <a:rPr lang="zh-CN" altLang="en-US" sz="2532" dirty="0">
                <a:solidFill>
                  <a:prstClr val="white"/>
                </a:solidFill>
                <a:latin typeface="思源黑体 CN Bold" pitchFamily="34" charset="-122"/>
                <a:ea typeface="思源黑体 CN Bold" pitchFamily="34" charset="-122"/>
              </a:rPr>
              <a:t>公司介绍</a:t>
            </a:r>
          </a:p>
        </p:txBody>
      </p:sp>
      <p:sp>
        <p:nvSpPr>
          <p:cNvPr id="46" name="TextBox 45"/>
          <p:cNvSpPr txBox="1"/>
          <p:nvPr/>
        </p:nvSpPr>
        <p:spPr>
          <a:xfrm>
            <a:off x="1892323" y="1245730"/>
            <a:ext cx="1883259" cy="204256"/>
          </a:xfrm>
          <a:prstGeom prst="rect">
            <a:avLst/>
          </a:prstGeom>
          <a:noFill/>
        </p:spPr>
        <p:txBody>
          <a:bodyPr wrap="square" lIns="32227" tIns="16114" rIns="32227" bIns="16114" rtlCol="0">
            <a:spAutoFit/>
          </a:bodyPr>
          <a:lstStyle/>
          <a:p>
            <a:pPr defTabSz="868489"/>
            <a:r>
              <a:rPr lang="en-US" altLang="zh-CN" sz="1116" dirty="0">
                <a:solidFill>
                  <a:prstClr val="white"/>
                </a:solidFill>
                <a:latin typeface="思源黑体 CN Regular" pitchFamily="34" charset="-122"/>
                <a:ea typeface="思源黑体 CN Regular" pitchFamily="34" charset="-122"/>
                <a:cs typeface="Microsoft Himalaya" panose="01010100010101010101" pitchFamily="2" charset="0"/>
              </a:rPr>
              <a:t>COMPANY TEAM</a:t>
            </a:r>
            <a:endParaRPr lang="zh-CN" altLang="en-US" sz="1116" dirty="0">
              <a:solidFill>
                <a:prstClr val="white"/>
              </a:solidFill>
              <a:latin typeface="思源黑体 CN Regular" pitchFamily="34" charset="-122"/>
              <a:ea typeface="思源黑体 CN Regular" pitchFamily="34" charset="-122"/>
              <a:cs typeface="Microsoft Himalaya" panose="01010100010101010101" pitchFamily="2" charset="0"/>
            </a:endParaRPr>
          </a:p>
        </p:txBody>
      </p:sp>
      <p:grpSp>
        <p:nvGrpSpPr>
          <p:cNvPr id="2" name="组合 1"/>
          <p:cNvGrpSpPr/>
          <p:nvPr/>
        </p:nvGrpSpPr>
        <p:grpSpPr>
          <a:xfrm>
            <a:off x="5510236" y="2700006"/>
            <a:ext cx="1972293" cy="343522"/>
            <a:chOff x="14609773" y="7181693"/>
            <a:chExt cx="5356112" cy="913728"/>
          </a:xfrm>
        </p:grpSpPr>
        <p:sp>
          <p:nvSpPr>
            <p:cNvPr id="6" name="圆角矩形 5"/>
            <p:cNvSpPr/>
            <p:nvPr/>
          </p:nvSpPr>
          <p:spPr>
            <a:xfrm>
              <a:off x="14609773" y="7181693"/>
              <a:ext cx="5356112" cy="857027"/>
            </a:xfrm>
            <a:prstGeom prst="roundRect">
              <a:avLst/>
            </a:prstGeom>
            <a:gradFill>
              <a:gsLst>
                <a:gs pos="0">
                  <a:srgbClr val="FF0000"/>
                </a:gs>
                <a:gs pos="100000">
                  <a:srgbClr val="C00000"/>
                </a:gs>
              </a:gsLst>
              <a:lin ang="5400000" scaled="0"/>
            </a:gradFill>
            <a:ln w="60325">
              <a:solidFill>
                <a:schemeClr val="bg1"/>
              </a:solidFill>
            </a:ln>
            <a:effectLst>
              <a:outerShdw blurRad="266700" dist="114300" dir="534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48" name="TextBox 47"/>
            <p:cNvSpPr txBox="1"/>
            <p:nvPr/>
          </p:nvSpPr>
          <p:spPr>
            <a:xfrm>
              <a:off x="15357372" y="7212130"/>
              <a:ext cx="4265292" cy="883291"/>
            </a:xfrm>
            <a:prstGeom prst="rect">
              <a:avLst/>
            </a:prstGeom>
            <a:noFill/>
          </p:spPr>
          <p:txBody>
            <a:bodyPr wrap="square" rtlCol="0">
              <a:spAutoFit/>
            </a:bodyPr>
            <a:lstStyle/>
            <a:p>
              <a:pPr defTabSz="868489"/>
              <a:r>
                <a:rPr lang="zh-CN" altLang="en-US" sz="1558" dirty="0">
                  <a:solidFill>
                    <a:prstClr val="white"/>
                  </a:solidFill>
                  <a:latin typeface="思源黑体 CN Bold" pitchFamily="34" charset="-122"/>
                  <a:ea typeface="思源黑体 CN Bold" pitchFamily="34" charset="-122"/>
                </a:rPr>
                <a:t>公司</a:t>
              </a:r>
              <a:r>
                <a:rPr lang="en-US" altLang="zh-CN" sz="1558" dirty="0">
                  <a:solidFill>
                    <a:prstClr val="white"/>
                  </a:solidFill>
                  <a:latin typeface="思源黑体 CN Bold" pitchFamily="34" charset="-122"/>
                  <a:ea typeface="思源黑体 CN Bold" pitchFamily="34" charset="-122"/>
                </a:rPr>
                <a:t>/</a:t>
              </a:r>
              <a:r>
                <a:rPr lang="zh-CN" altLang="en-US" sz="1558" dirty="0">
                  <a:solidFill>
                    <a:prstClr val="white"/>
                  </a:solidFill>
                  <a:latin typeface="思源黑体 CN Bold" pitchFamily="34" charset="-122"/>
                  <a:ea typeface="思源黑体 CN Bold" pitchFamily="34" charset="-122"/>
                </a:rPr>
                <a:t>团队介绍</a:t>
              </a:r>
            </a:p>
          </p:txBody>
        </p:sp>
      </p:grpSp>
      <p:pic>
        <p:nvPicPr>
          <p:cNvPr id="52" name="图片 5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84901" y="600474"/>
            <a:ext cx="2787790" cy="1899863"/>
          </a:xfrm>
          <a:prstGeom prst="rect">
            <a:avLst/>
          </a:prstGeom>
        </p:spPr>
      </p:pic>
      <p:grpSp>
        <p:nvGrpSpPr>
          <p:cNvPr id="3" name="组合 2"/>
          <p:cNvGrpSpPr/>
          <p:nvPr/>
        </p:nvGrpSpPr>
        <p:grpSpPr>
          <a:xfrm>
            <a:off x="5483227" y="3326872"/>
            <a:ext cx="1011733" cy="292259"/>
            <a:chOff x="14536417" y="8849072"/>
            <a:chExt cx="2747539" cy="777374"/>
          </a:xfrm>
        </p:grpSpPr>
        <p:sp>
          <p:nvSpPr>
            <p:cNvPr id="20" name="TextBox 19"/>
            <p:cNvSpPr txBox="1"/>
            <p:nvPr/>
          </p:nvSpPr>
          <p:spPr>
            <a:xfrm>
              <a:off x="14971517" y="8849072"/>
              <a:ext cx="2312439" cy="777374"/>
            </a:xfrm>
            <a:prstGeom prst="rect">
              <a:avLst/>
            </a:prstGeom>
            <a:noFill/>
          </p:spPr>
          <p:txBody>
            <a:bodyPr wrap="none" rtlCol="0">
              <a:spAutoFit/>
            </a:bodyPr>
            <a:lstStyle/>
            <a:p>
              <a:pPr defTabSz="868489"/>
              <a:r>
                <a:rPr lang="zh-CN" altLang="en-US" sz="1299" dirty="0">
                  <a:solidFill>
                    <a:prstClr val="black">
                      <a:lumMod val="65000"/>
                      <a:lumOff val="35000"/>
                    </a:prstClr>
                  </a:solidFill>
                  <a:latin typeface="思源黑体 CN Medium" pitchFamily="34" charset="-122"/>
                  <a:ea typeface="思源黑体 CN Medium" pitchFamily="34" charset="-122"/>
                </a:rPr>
                <a:t>公司简介</a:t>
              </a:r>
            </a:p>
          </p:txBody>
        </p:sp>
        <p:sp>
          <p:nvSpPr>
            <p:cNvPr id="61" name="直角三角形 60"/>
            <p:cNvSpPr/>
            <p:nvPr/>
          </p:nvSpPr>
          <p:spPr>
            <a:xfrm rot="13500000">
              <a:off x="14536417" y="8995155"/>
              <a:ext cx="332948" cy="332948"/>
            </a:xfrm>
            <a:prstGeom prst="rtTriangle">
              <a:avLst/>
            </a:prstGeom>
            <a:gradFill>
              <a:gsLst>
                <a:gs pos="100000">
                  <a:srgbClr val="B70808"/>
                </a:gs>
                <a:gs pos="0">
                  <a:srgbClr val="E00E0E"/>
                </a:gs>
              </a:gsLst>
              <a:path path="shap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grpSp>
        <p:nvGrpSpPr>
          <p:cNvPr id="5" name="组合 4"/>
          <p:cNvGrpSpPr/>
          <p:nvPr/>
        </p:nvGrpSpPr>
        <p:grpSpPr>
          <a:xfrm>
            <a:off x="5483227" y="3747658"/>
            <a:ext cx="1011733" cy="292259"/>
            <a:chOff x="14536417" y="9968300"/>
            <a:chExt cx="2747539" cy="777371"/>
          </a:xfrm>
        </p:grpSpPr>
        <p:sp>
          <p:nvSpPr>
            <p:cNvPr id="39" name="TextBox 38"/>
            <p:cNvSpPr txBox="1"/>
            <p:nvPr/>
          </p:nvSpPr>
          <p:spPr>
            <a:xfrm>
              <a:off x="14971517" y="9968300"/>
              <a:ext cx="2312439" cy="777371"/>
            </a:xfrm>
            <a:prstGeom prst="rect">
              <a:avLst/>
            </a:prstGeom>
            <a:noFill/>
          </p:spPr>
          <p:txBody>
            <a:bodyPr wrap="none" rtlCol="0">
              <a:spAutoFit/>
            </a:bodyPr>
            <a:lstStyle/>
            <a:p>
              <a:pPr defTabSz="868489"/>
              <a:r>
                <a:rPr lang="zh-CN" altLang="en-US" sz="1299" dirty="0">
                  <a:solidFill>
                    <a:prstClr val="black">
                      <a:lumMod val="65000"/>
                      <a:lumOff val="35000"/>
                    </a:prstClr>
                  </a:solidFill>
                  <a:latin typeface="思源黑体 CN Medium" pitchFamily="34" charset="-122"/>
                  <a:ea typeface="思源黑体 CN Medium" pitchFamily="34" charset="-122"/>
                </a:rPr>
                <a:t>团队介绍</a:t>
              </a:r>
            </a:p>
          </p:txBody>
        </p:sp>
        <p:sp>
          <p:nvSpPr>
            <p:cNvPr id="62" name="直角三角形 61"/>
            <p:cNvSpPr/>
            <p:nvPr/>
          </p:nvSpPr>
          <p:spPr>
            <a:xfrm rot="13500000">
              <a:off x="14536417" y="10175513"/>
              <a:ext cx="332948" cy="332948"/>
            </a:xfrm>
            <a:prstGeom prst="rtTriangle">
              <a:avLst/>
            </a:prstGeom>
            <a:gradFill>
              <a:gsLst>
                <a:gs pos="100000">
                  <a:srgbClr val="B70808"/>
                </a:gs>
                <a:gs pos="0">
                  <a:srgbClr val="E00E0E"/>
                </a:gs>
              </a:gsLst>
              <a:path path="shap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grpSp>
        <p:nvGrpSpPr>
          <p:cNvPr id="9" name="组合 8"/>
          <p:cNvGrpSpPr/>
          <p:nvPr/>
        </p:nvGrpSpPr>
        <p:grpSpPr>
          <a:xfrm>
            <a:off x="5483227" y="4199681"/>
            <a:ext cx="1011733" cy="292259"/>
            <a:chOff x="14536417" y="11170642"/>
            <a:chExt cx="2747539" cy="777372"/>
          </a:xfrm>
        </p:grpSpPr>
        <p:sp>
          <p:nvSpPr>
            <p:cNvPr id="41" name="TextBox 40"/>
            <p:cNvSpPr txBox="1"/>
            <p:nvPr/>
          </p:nvSpPr>
          <p:spPr>
            <a:xfrm>
              <a:off x="14971517" y="11170642"/>
              <a:ext cx="2312439" cy="777372"/>
            </a:xfrm>
            <a:prstGeom prst="rect">
              <a:avLst/>
            </a:prstGeom>
            <a:noFill/>
          </p:spPr>
          <p:txBody>
            <a:bodyPr wrap="none" rtlCol="0">
              <a:spAutoFit/>
            </a:bodyPr>
            <a:lstStyle/>
            <a:p>
              <a:pPr defTabSz="868489"/>
              <a:r>
                <a:rPr lang="zh-CN" altLang="en-US" sz="1299" dirty="0">
                  <a:solidFill>
                    <a:prstClr val="black">
                      <a:lumMod val="65000"/>
                      <a:lumOff val="35000"/>
                    </a:prstClr>
                  </a:solidFill>
                  <a:latin typeface="思源黑体 CN Medium" pitchFamily="34" charset="-122"/>
                  <a:ea typeface="思源黑体 CN Medium" pitchFamily="34" charset="-122"/>
                </a:rPr>
                <a:t>公司理念</a:t>
              </a:r>
            </a:p>
          </p:txBody>
        </p:sp>
        <p:sp>
          <p:nvSpPr>
            <p:cNvPr id="63" name="直角三角形 62"/>
            <p:cNvSpPr/>
            <p:nvPr/>
          </p:nvSpPr>
          <p:spPr>
            <a:xfrm rot="13500000">
              <a:off x="14536417" y="11358109"/>
              <a:ext cx="332948" cy="332948"/>
            </a:xfrm>
            <a:prstGeom prst="rtTriangle">
              <a:avLst/>
            </a:prstGeom>
            <a:gradFill>
              <a:gsLst>
                <a:gs pos="100000">
                  <a:srgbClr val="B70808"/>
                </a:gs>
                <a:gs pos="0">
                  <a:srgbClr val="E00E0E"/>
                </a:gs>
              </a:gsLst>
              <a:path path="shap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grpSp>
        <p:nvGrpSpPr>
          <p:cNvPr id="4" name="组合 3"/>
          <p:cNvGrpSpPr/>
          <p:nvPr/>
        </p:nvGrpSpPr>
        <p:grpSpPr>
          <a:xfrm>
            <a:off x="6604189" y="3326872"/>
            <a:ext cx="1024313" cy="292259"/>
            <a:chOff x="17580588" y="8849071"/>
            <a:chExt cx="2781705" cy="777374"/>
          </a:xfrm>
        </p:grpSpPr>
        <p:sp>
          <p:nvSpPr>
            <p:cNvPr id="38" name="TextBox 37"/>
            <p:cNvSpPr txBox="1"/>
            <p:nvPr/>
          </p:nvSpPr>
          <p:spPr>
            <a:xfrm>
              <a:off x="18049852" y="8849071"/>
              <a:ext cx="2312441" cy="777374"/>
            </a:xfrm>
            <a:prstGeom prst="rect">
              <a:avLst/>
            </a:prstGeom>
            <a:noFill/>
          </p:spPr>
          <p:txBody>
            <a:bodyPr wrap="none" rtlCol="0">
              <a:spAutoFit/>
            </a:bodyPr>
            <a:lstStyle/>
            <a:p>
              <a:pPr defTabSz="868489"/>
              <a:r>
                <a:rPr lang="zh-CN" altLang="en-US" sz="1299" dirty="0">
                  <a:solidFill>
                    <a:prstClr val="black">
                      <a:lumMod val="65000"/>
                      <a:lumOff val="35000"/>
                    </a:prstClr>
                  </a:solidFill>
                  <a:latin typeface="思源黑体 CN Medium" pitchFamily="34" charset="-122"/>
                  <a:ea typeface="思源黑体 CN Medium" pitchFamily="34" charset="-122"/>
                </a:rPr>
                <a:t>公司历程</a:t>
              </a:r>
            </a:p>
          </p:txBody>
        </p:sp>
        <p:sp>
          <p:nvSpPr>
            <p:cNvPr id="64" name="直角三角形 63"/>
            <p:cNvSpPr/>
            <p:nvPr/>
          </p:nvSpPr>
          <p:spPr>
            <a:xfrm rot="13500000">
              <a:off x="17580588" y="8995155"/>
              <a:ext cx="332948" cy="332948"/>
            </a:xfrm>
            <a:prstGeom prst="rtTriangle">
              <a:avLst/>
            </a:prstGeom>
            <a:gradFill>
              <a:gsLst>
                <a:gs pos="100000">
                  <a:srgbClr val="B70808"/>
                </a:gs>
                <a:gs pos="0">
                  <a:srgbClr val="E00E0E"/>
                </a:gs>
              </a:gsLst>
              <a:path path="shap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grpSp>
        <p:nvGrpSpPr>
          <p:cNvPr id="8" name="组合 7"/>
          <p:cNvGrpSpPr/>
          <p:nvPr/>
        </p:nvGrpSpPr>
        <p:grpSpPr>
          <a:xfrm>
            <a:off x="6604187" y="3747654"/>
            <a:ext cx="1024314" cy="292259"/>
            <a:chOff x="17580587" y="9968299"/>
            <a:chExt cx="2781706" cy="777372"/>
          </a:xfrm>
        </p:grpSpPr>
        <p:sp>
          <p:nvSpPr>
            <p:cNvPr id="40" name="TextBox 39"/>
            <p:cNvSpPr txBox="1"/>
            <p:nvPr/>
          </p:nvSpPr>
          <p:spPr>
            <a:xfrm>
              <a:off x="18049853" y="9968299"/>
              <a:ext cx="2312440" cy="777372"/>
            </a:xfrm>
            <a:prstGeom prst="rect">
              <a:avLst/>
            </a:prstGeom>
            <a:noFill/>
          </p:spPr>
          <p:txBody>
            <a:bodyPr wrap="none" rtlCol="0">
              <a:spAutoFit/>
            </a:bodyPr>
            <a:lstStyle/>
            <a:p>
              <a:pPr defTabSz="868489"/>
              <a:r>
                <a:rPr lang="zh-CN" altLang="en-US" sz="1299" dirty="0">
                  <a:solidFill>
                    <a:prstClr val="black">
                      <a:lumMod val="65000"/>
                      <a:lumOff val="35000"/>
                    </a:prstClr>
                  </a:solidFill>
                  <a:latin typeface="思源黑体 CN Medium" pitchFamily="34" charset="-122"/>
                  <a:ea typeface="思源黑体 CN Medium" pitchFamily="34" charset="-122"/>
                </a:rPr>
                <a:t>公司结构</a:t>
              </a:r>
            </a:p>
          </p:txBody>
        </p:sp>
        <p:sp>
          <p:nvSpPr>
            <p:cNvPr id="65" name="直角三角形 64"/>
            <p:cNvSpPr/>
            <p:nvPr/>
          </p:nvSpPr>
          <p:spPr>
            <a:xfrm rot="13500000">
              <a:off x="17580587" y="10175513"/>
              <a:ext cx="332948" cy="332948"/>
            </a:xfrm>
            <a:prstGeom prst="rtTriangle">
              <a:avLst/>
            </a:prstGeom>
            <a:gradFill>
              <a:gsLst>
                <a:gs pos="100000">
                  <a:srgbClr val="B70808"/>
                </a:gs>
                <a:gs pos="0">
                  <a:srgbClr val="E00E0E"/>
                </a:gs>
              </a:gsLst>
              <a:path path="shap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sp>
        <p:nvSpPr>
          <p:cNvPr id="70" name="TextBox 69"/>
          <p:cNvSpPr txBox="1"/>
          <p:nvPr/>
        </p:nvSpPr>
        <p:spPr>
          <a:xfrm>
            <a:off x="1122066" y="2382247"/>
            <a:ext cx="2326985" cy="2270720"/>
          </a:xfrm>
          <a:prstGeom prst="rect">
            <a:avLst/>
          </a:prstGeom>
          <a:noFill/>
        </p:spPr>
        <p:txBody>
          <a:bodyPr wrap="none" lIns="32227" tIns="16114" rIns="32227" bIns="16114" rtlCol="0">
            <a:spAutoFit/>
          </a:bodyPr>
          <a:lstStyle/>
          <a:p>
            <a:pPr defTabSz="868489"/>
            <a:r>
              <a:rPr lang="en-US" altLang="zh-CN" sz="14544" spc="-106" dirty="0">
                <a:solidFill>
                  <a:prstClr val="white"/>
                </a:solidFill>
                <a:latin typeface="DIN Mittelschrift Std" pitchFamily="50" charset="0"/>
                <a:cs typeface="Raavi" pitchFamily="34" charset="0"/>
              </a:rPr>
              <a:t>01</a:t>
            </a:r>
            <a:endParaRPr lang="zh-CN" altLang="en-US" sz="14544" spc="-106" dirty="0">
              <a:solidFill>
                <a:prstClr val="white"/>
              </a:solidFill>
              <a:latin typeface="DIN Mittelschrift Std" pitchFamily="50" charset="0"/>
              <a:cs typeface="Raavi" pitchFamily="34" charset="0"/>
            </a:endParaRPr>
          </a:p>
        </p:txBody>
      </p:sp>
    </p:spTree>
    <p:extLst>
      <p:ext uri="{BB962C8B-B14F-4D97-AF65-F5344CB8AC3E}">
        <p14:creationId xmlns:p14="http://schemas.microsoft.com/office/powerpoint/2010/main" val="3538378110"/>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1+#ppt_w/2"/>
                                          </p:val>
                                        </p:tav>
                                        <p:tav tm="100000">
                                          <p:val>
                                            <p:strVal val="#ppt_x"/>
                                          </p:val>
                                        </p:tav>
                                      </p:tavLst>
                                    </p:anim>
                                    <p:anim calcmode="lin" valueType="num">
                                      <p:cBhvr additive="base">
                                        <p:cTn id="12" dur="100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randombar(horizontal)">
                                      <p:cBhvr>
                                        <p:cTn id="16" dur="500"/>
                                        <p:tgtEl>
                                          <p:spTgt spid="45"/>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randombar(horizontal)">
                                      <p:cBhvr>
                                        <p:cTn id="19" dur="500"/>
                                        <p:tgtEl>
                                          <p:spTgt spid="46"/>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fade">
                                      <p:cBhvr>
                                        <p:cTn id="23" dur="500"/>
                                        <p:tgtEl>
                                          <p:spTgt spid="70"/>
                                        </p:tgtEl>
                                      </p:cBhvr>
                                    </p:animEffect>
                                  </p:childTnLst>
                                </p:cTn>
                              </p:par>
                              <p:par>
                                <p:cTn id="24" presetID="49" presetClass="entr" presetSubtype="0" decel="100000" fill="hold" nodeType="withEffect">
                                  <p:stCondLst>
                                    <p:cond delay="0"/>
                                  </p:stCondLst>
                                  <p:childTnLst>
                                    <p:set>
                                      <p:cBhvr>
                                        <p:cTn id="25" dur="1" fill="hold">
                                          <p:stCondLst>
                                            <p:cond delay="0"/>
                                          </p:stCondLst>
                                        </p:cTn>
                                        <p:tgtEl>
                                          <p:spTgt spid="52"/>
                                        </p:tgtEl>
                                        <p:attrNameLst>
                                          <p:attrName>style.visibility</p:attrName>
                                        </p:attrNameLst>
                                      </p:cBhvr>
                                      <p:to>
                                        <p:strVal val="visible"/>
                                      </p:to>
                                    </p:set>
                                    <p:anim calcmode="lin" valueType="num">
                                      <p:cBhvr>
                                        <p:cTn id="26" dur="500" fill="hold"/>
                                        <p:tgtEl>
                                          <p:spTgt spid="52"/>
                                        </p:tgtEl>
                                        <p:attrNameLst>
                                          <p:attrName>ppt_w</p:attrName>
                                        </p:attrNameLst>
                                      </p:cBhvr>
                                      <p:tavLst>
                                        <p:tav tm="0">
                                          <p:val>
                                            <p:fltVal val="0"/>
                                          </p:val>
                                        </p:tav>
                                        <p:tav tm="100000">
                                          <p:val>
                                            <p:strVal val="#ppt_w"/>
                                          </p:val>
                                        </p:tav>
                                      </p:tavLst>
                                    </p:anim>
                                    <p:anim calcmode="lin" valueType="num">
                                      <p:cBhvr>
                                        <p:cTn id="27" dur="500" fill="hold"/>
                                        <p:tgtEl>
                                          <p:spTgt spid="52"/>
                                        </p:tgtEl>
                                        <p:attrNameLst>
                                          <p:attrName>ppt_h</p:attrName>
                                        </p:attrNameLst>
                                      </p:cBhvr>
                                      <p:tavLst>
                                        <p:tav tm="0">
                                          <p:val>
                                            <p:fltVal val="0"/>
                                          </p:val>
                                        </p:tav>
                                        <p:tav tm="100000">
                                          <p:val>
                                            <p:strVal val="#ppt_h"/>
                                          </p:val>
                                        </p:tav>
                                      </p:tavLst>
                                    </p:anim>
                                    <p:anim calcmode="lin" valueType="num">
                                      <p:cBhvr>
                                        <p:cTn id="28" dur="500" fill="hold"/>
                                        <p:tgtEl>
                                          <p:spTgt spid="52"/>
                                        </p:tgtEl>
                                        <p:attrNameLst>
                                          <p:attrName>style.rotation</p:attrName>
                                        </p:attrNameLst>
                                      </p:cBhvr>
                                      <p:tavLst>
                                        <p:tav tm="0">
                                          <p:val>
                                            <p:fltVal val="360"/>
                                          </p:val>
                                        </p:tav>
                                        <p:tav tm="100000">
                                          <p:val>
                                            <p:fltVal val="0"/>
                                          </p:val>
                                        </p:tav>
                                      </p:tavLst>
                                    </p:anim>
                                    <p:animEffect transition="in" filter="fade">
                                      <p:cBhvr>
                                        <p:cTn id="29" dur="500"/>
                                        <p:tgtEl>
                                          <p:spTgt spid="52"/>
                                        </p:tgtEl>
                                      </p:cBhvr>
                                    </p:animEffect>
                                  </p:childTnLst>
                                </p:cTn>
                              </p:par>
                            </p:childTnLst>
                          </p:cTn>
                        </p:par>
                        <p:par>
                          <p:cTn id="30" fill="hold">
                            <p:stCondLst>
                              <p:cond delay="2000"/>
                            </p:stCondLst>
                            <p:childTnLst>
                              <p:par>
                                <p:cTn id="31" presetID="53" presetClass="entr" presetSubtype="16"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500" fill="hold"/>
                                        <p:tgtEl>
                                          <p:spTgt spid="2"/>
                                        </p:tgtEl>
                                        <p:attrNameLst>
                                          <p:attrName>ppt_w</p:attrName>
                                        </p:attrNameLst>
                                      </p:cBhvr>
                                      <p:tavLst>
                                        <p:tav tm="0">
                                          <p:val>
                                            <p:fltVal val="0"/>
                                          </p:val>
                                        </p:tav>
                                        <p:tav tm="100000">
                                          <p:val>
                                            <p:strVal val="#ppt_w"/>
                                          </p:val>
                                        </p:tav>
                                      </p:tavLst>
                                    </p:anim>
                                    <p:anim calcmode="lin" valueType="num">
                                      <p:cBhvr>
                                        <p:cTn id="34" dur="500" fill="hold"/>
                                        <p:tgtEl>
                                          <p:spTgt spid="2"/>
                                        </p:tgtEl>
                                        <p:attrNameLst>
                                          <p:attrName>ppt_h</p:attrName>
                                        </p:attrNameLst>
                                      </p:cBhvr>
                                      <p:tavLst>
                                        <p:tav tm="0">
                                          <p:val>
                                            <p:fltVal val="0"/>
                                          </p:val>
                                        </p:tav>
                                        <p:tav tm="100000">
                                          <p:val>
                                            <p:strVal val="#ppt_h"/>
                                          </p:val>
                                        </p:tav>
                                      </p:tavLst>
                                    </p:anim>
                                    <p:animEffect transition="in" filter="fade">
                                      <p:cBhvr>
                                        <p:cTn id="35" dur="500"/>
                                        <p:tgtEl>
                                          <p:spTgt spid="2"/>
                                        </p:tgtEl>
                                      </p:cBhvr>
                                    </p:animEffect>
                                  </p:childTnLst>
                                </p:cTn>
                              </p:par>
                            </p:childTnLst>
                          </p:cTn>
                        </p:par>
                        <p:par>
                          <p:cTn id="36" fill="hold">
                            <p:stCondLst>
                              <p:cond delay="2500"/>
                            </p:stCondLst>
                            <p:childTnLst>
                              <p:par>
                                <p:cTn id="37" presetID="42" presetClass="entr" presetSubtype="0"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500"/>
                                        <p:tgtEl>
                                          <p:spTgt spid="3"/>
                                        </p:tgtEl>
                                      </p:cBhvr>
                                    </p:animEffect>
                                    <p:anim calcmode="lin" valueType="num">
                                      <p:cBhvr>
                                        <p:cTn id="40" dur="500" fill="hold"/>
                                        <p:tgtEl>
                                          <p:spTgt spid="3"/>
                                        </p:tgtEl>
                                        <p:attrNameLst>
                                          <p:attrName>ppt_x</p:attrName>
                                        </p:attrNameLst>
                                      </p:cBhvr>
                                      <p:tavLst>
                                        <p:tav tm="0">
                                          <p:val>
                                            <p:strVal val="#ppt_x"/>
                                          </p:val>
                                        </p:tav>
                                        <p:tav tm="100000">
                                          <p:val>
                                            <p:strVal val="#ppt_x"/>
                                          </p:val>
                                        </p:tav>
                                      </p:tavLst>
                                    </p:anim>
                                    <p:anim calcmode="lin" valueType="num">
                                      <p:cBhvr>
                                        <p:cTn id="41" dur="500" fill="hold"/>
                                        <p:tgtEl>
                                          <p:spTgt spid="3"/>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200"/>
                                  </p:stCondLst>
                                  <p:childTnLst>
                                    <p:set>
                                      <p:cBhvr>
                                        <p:cTn id="43" dur="1" fill="hold">
                                          <p:stCondLst>
                                            <p:cond delay="0"/>
                                          </p:stCondLst>
                                        </p:cTn>
                                        <p:tgtEl>
                                          <p:spTgt spid="4"/>
                                        </p:tgtEl>
                                        <p:attrNameLst>
                                          <p:attrName>style.visibility</p:attrName>
                                        </p:attrNameLst>
                                      </p:cBhvr>
                                      <p:to>
                                        <p:strVal val="visible"/>
                                      </p:to>
                                    </p:set>
                                    <p:animEffect transition="in" filter="fade">
                                      <p:cBhvr>
                                        <p:cTn id="44" dur="500"/>
                                        <p:tgtEl>
                                          <p:spTgt spid="4"/>
                                        </p:tgtEl>
                                      </p:cBhvr>
                                    </p:animEffect>
                                    <p:anim calcmode="lin" valueType="num">
                                      <p:cBhvr>
                                        <p:cTn id="45" dur="500" fill="hold"/>
                                        <p:tgtEl>
                                          <p:spTgt spid="4"/>
                                        </p:tgtEl>
                                        <p:attrNameLst>
                                          <p:attrName>ppt_x</p:attrName>
                                        </p:attrNameLst>
                                      </p:cBhvr>
                                      <p:tavLst>
                                        <p:tav tm="0">
                                          <p:val>
                                            <p:strVal val="#ppt_x"/>
                                          </p:val>
                                        </p:tav>
                                        <p:tav tm="100000">
                                          <p:val>
                                            <p:strVal val="#ppt_x"/>
                                          </p:val>
                                        </p:tav>
                                      </p:tavLst>
                                    </p:anim>
                                    <p:anim calcmode="lin" valueType="num">
                                      <p:cBhvr>
                                        <p:cTn id="46" dur="500" fill="hold"/>
                                        <p:tgtEl>
                                          <p:spTgt spid="4"/>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40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500"/>
                                        <p:tgtEl>
                                          <p:spTgt spid="5"/>
                                        </p:tgtEl>
                                      </p:cBhvr>
                                    </p:animEffect>
                                    <p:anim calcmode="lin" valueType="num">
                                      <p:cBhvr>
                                        <p:cTn id="50" dur="500" fill="hold"/>
                                        <p:tgtEl>
                                          <p:spTgt spid="5"/>
                                        </p:tgtEl>
                                        <p:attrNameLst>
                                          <p:attrName>ppt_x</p:attrName>
                                        </p:attrNameLst>
                                      </p:cBhvr>
                                      <p:tavLst>
                                        <p:tav tm="0">
                                          <p:val>
                                            <p:strVal val="#ppt_x"/>
                                          </p:val>
                                        </p:tav>
                                        <p:tav tm="100000">
                                          <p:val>
                                            <p:strVal val="#ppt_x"/>
                                          </p:val>
                                        </p:tav>
                                      </p:tavLst>
                                    </p:anim>
                                    <p:anim calcmode="lin" valueType="num">
                                      <p:cBhvr>
                                        <p:cTn id="51" dur="500" fill="hold"/>
                                        <p:tgtEl>
                                          <p:spTgt spid="5"/>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600"/>
                                  </p:stCondLst>
                                  <p:childTnLst>
                                    <p:set>
                                      <p:cBhvr>
                                        <p:cTn id="53" dur="1" fill="hold">
                                          <p:stCondLst>
                                            <p:cond delay="0"/>
                                          </p:stCondLst>
                                        </p:cTn>
                                        <p:tgtEl>
                                          <p:spTgt spid="8"/>
                                        </p:tgtEl>
                                        <p:attrNameLst>
                                          <p:attrName>style.visibility</p:attrName>
                                        </p:attrNameLst>
                                      </p:cBhvr>
                                      <p:to>
                                        <p:strVal val="visible"/>
                                      </p:to>
                                    </p:set>
                                    <p:animEffect transition="in" filter="fade">
                                      <p:cBhvr>
                                        <p:cTn id="54" dur="500"/>
                                        <p:tgtEl>
                                          <p:spTgt spid="8"/>
                                        </p:tgtEl>
                                      </p:cBhvr>
                                    </p:animEffect>
                                    <p:anim calcmode="lin" valueType="num">
                                      <p:cBhvr>
                                        <p:cTn id="55" dur="500" fill="hold"/>
                                        <p:tgtEl>
                                          <p:spTgt spid="8"/>
                                        </p:tgtEl>
                                        <p:attrNameLst>
                                          <p:attrName>ppt_x</p:attrName>
                                        </p:attrNameLst>
                                      </p:cBhvr>
                                      <p:tavLst>
                                        <p:tav tm="0">
                                          <p:val>
                                            <p:strVal val="#ppt_x"/>
                                          </p:val>
                                        </p:tav>
                                        <p:tav tm="100000">
                                          <p:val>
                                            <p:strVal val="#ppt_x"/>
                                          </p:val>
                                        </p:tav>
                                      </p:tavLst>
                                    </p:anim>
                                    <p:anim calcmode="lin" valueType="num">
                                      <p:cBhvr>
                                        <p:cTn id="56" dur="500" fill="hold"/>
                                        <p:tgtEl>
                                          <p:spTgt spid="8"/>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80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anim calcmode="lin" valueType="num">
                                      <p:cBhvr>
                                        <p:cTn id="60" dur="500" fill="hold"/>
                                        <p:tgtEl>
                                          <p:spTgt spid="9"/>
                                        </p:tgtEl>
                                        <p:attrNameLst>
                                          <p:attrName>ppt_x</p:attrName>
                                        </p:attrNameLst>
                                      </p:cBhvr>
                                      <p:tavLst>
                                        <p:tav tm="0">
                                          <p:val>
                                            <p:strVal val="#ppt_x"/>
                                          </p:val>
                                        </p:tav>
                                        <p:tav tm="100000">
                                          <p:val>
                                            <p:strVal val="#ppt_x"/>
                                          </p:val>
                                        </p:tav>
                                      </p:tavLst>
                                    </p:anim>
                                    <p:anim calcmode="lin" valueType="num">
                                      <p:cBhvr>
                                        <p:cTn id="61"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0" grpId="0" animBg="1"/>
      <p:bldP spid="45" grpId="0"/>
      <p:bldP spid="46" grpId="0"/>
      <p:bldP spid="7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71532" y="679209"/>
            <a:ext cx="5263538" cy="3917716"/>
          </a:xfrm>
          <a:prstGeom prst="rect">
            <a:avLst/>
          </a:prstGeom>
        </p:spPr>
      </p:pic>
      <p:sp>
        <p:nvSpPr>
          <p:cNvPr id="5" name="等腰三角形 4"/>
          <p:cNvSpPr/>
          <p:nvPr/>
        </p:nvSpPr>
        <p:spPr>
          <a:xfrm rot="6785238">
            <a:off x="5700831" y="1477577"/>
            <a:ext cx="478492" cy="468659"/>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endParaRPr lang="zh-CN" altLang="en-US" sz="1116">
              <a:solidFill>
                <a:prstClr val="white"/>
              </a:solidFill>
            </a:endParaRPr>
          </a:p>
        </p:txBody>
      </p:sp>
      <p:sp>
        <p:nvSpPr>
          <p:cNvPr id="6" name="等腰三角形 5"/>
          <p:cNvSpPr/>
          <p:nvPr/>
        </p:nvSpPr>
        <p:spPr>
          <a:xfrm rot="19559326">
            <a:off x="6937192" y="1179682"/>
            <a:ext cx="1151993" cy="846957"/>
          </a:xfrm>
          <a:prstGeom prst="triangle">
            <a:avLst>
              <a:gd name="adj" fmla="val 100000"/>
            </a:avLst>
          </a:pr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endParaRPr lang="zh-CN" altLang="en-US" sz="1116">
              <a:solidFill>
                <a:prstClr val="white"/>
              </a:solidFill>
            </a:endParaRPr>
          </a:p>
        </p:txBody>
      </p:sp>
      <p:sp>
        <p:nvSpPr>
          <p:cNvPr id="7" name="等腰三角形 6"/>
          <p:cNvSpPr/>
          <p:nvPr/>
        </p:nvSpPr>
        <p:spPr>
          <a:xfrm rot="16027830">
            <a:off x="7368198" y="3304744"/>
            <a:ext cx="1176162" cy="829555"/>
          </a:xfrm>
          <a:prstGeom prst="triangle">
            <a:avLst>
              <a:gd name="adj" fmla="val 100000"/>
            </a:avLst>
          </a:prstGeom>
          <a:solidFill>
            <a:srgbClr val="00B0F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endParaRPr lang="zh-CN" altLang="en-US" sz="1116">
              <a:solidFill>
                <a:prstClr val="white"/>
              </a:solidFill>
            </a:endParaRPr>
          </a:p>
        </p:txBody>
      </p:sp>
      <p:sp>
        <p:nvSpPr>
          <p:cNvPr id="9" name="TextBox 8"/>
          <p:cNvSpPr txBox="1"/>
          <p:nvPr/>
        </p:nvSpPr>
        <p:spPr>
          <a:xfrm>
            <a:off x="1165585" y="1542616"/>
            <a:ext cx="1127823" cy="322302"/>
          </a:xfrm>
          <a:prstGeom prst="rect">
            <a:avLst/>
          </a:prstGeom>
          <a:noFill/>
        </p:spPr>
        <p:txBody>
          <a:bodyPr wrap="square" lIns="32227" tIns="16114" rIns="32227" bIns="16114" rtlCol="0">
            <a:spAutoFit/>
          </a:bodyPr>
          <a:lstStyle/>
          <a:p>
            <a:pPr defTabSz="868489"/>
            <a:r>
              <a:rPr lang="zh-CN" altLang="en-US" sz="1883" dirty="0">
                <a:solidFill>
                  <a:prstClr val="black">
                    <a:lumMod val="75000"/>
                    <a:lumOff val="25000"/>
                  </a:prstClr>
                </a:solidFill>
                <a:latin typeface="思源黑体 CN Medium" pitchFamily="34" charset="-122"/>
                <a:ea typeface="思源黑体 CN Medium" pitchFamily="34" charset="-122"/>
              </a:rPr>
              <a:t>公司简介</a:t>
            </a:r>
          </a:p>
        </p:txBody>
      </p:sp>
      <p:cxnSp>
        <p:nvCxnSpPr>
          <p:cNvPr id="10" name="直接连接符 9"/>
          <p:cNvCxnSpPr/>
          <p:nvPr/>
        </p:nvCxnSpPr>
        <p:spPr>
          <a:xfrm flipV="1">
            <a:off x="1165586" y="1943636"/>
            <a:ext cx="2492580" cy="20087"/>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175190" y="1964741"/>
            <a:ext cx="2596342" cy="2730974"/>
          </a:xfrm>
          <a:prstGeom prst="rect">
            <a:avLst/>
          </a:prstGeom>
          <a:noFill/>
        </p:spPr>
        <p:txBody>
          <a:bodyPr wrap="square" lIns="32227" tIns="16114" rIns="32227" bIns="16114" rtlCol="0">
            <a:spAutoFit/>
          </a:bodyPr>
          <a:lstStyle/>
          <a:p>
            <a:pPr defTabSz="868489">
              <a:lnSpc>
                <a:spcPct val="150000"/>
              </a:lnSpc>
            </a:pPr>
            <a:r>
              <a:rPr lang="zh-CN" altLang="en-US" sz="974" dirty="0">
                <a:solidFill>
                  <a:prstClr val="black">
                    <a:lumMod val="65000"/>
                    <a:lumOff val="35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a:t>
            </a:r>
            <a:endParaRPr lang="en-US" altLang="zh-CN" sz="974" dirty="0">
              <a:solidFill>
                <a:prstClr val="black">
                  <a:lumMod val="65000"/>
                  <a:lumOff val="35000"/>
                </a:prstClr>
              </a:solidFill>
              <a:latin typeface="微软雅黑" pitchFamily="34" charset="-122"/>
              <a:ea typeface="微软雅黑" pitchFamily="34" charset="-122"/>
            </a:endParaRPr>
          </a:p>
          <a:p>
            <a:pPr defTabSz="868489">
              <a:lnSpc>
                <a:spcPct val="150000"/>
              </a:lnSpc>
            </a:pPr>
            <a:r>
              <a:rPr lang="zh-CN" altLang="en-US" sz="974" dirty="0">
                <a:solidFill>
                  <a:prstClr val="black">
                    <a:lumMod val="65000"/>
                    <a:lumOff val="35000"/>
                  </a:prstClr>
                </a:solidFill>
                <a:latin typeface="微软雅黑" pitchFamily="34" charset="-122"/>
                <a:ea typeface="微软雅黑" pitchFamily="34" charset="-122"/>
              </a:rPr>
              <a:t>只保留文字。您的内容打在这里，或者通过复制您的文本后，在此框中选择粘贴，并选择只保留文字。</a:t>
            </a:r>
            <a:endParaRPr lang="en-US" altLang="zh-CN" sz="974" dirty="0">
              <a:solidFill>
                <a:prstClr val="black">
                  <a:lumMod val="65000"/>
                  <a:lumOff val="35000"/>
                </a:prstClr>
              </a:solidFill>
              <a:latin typeface="微软雅黑" pitchFamily="34" charset="-122"/>
              <a:ea typeface="微软雅黑" pitchFamily="34" charset="-122"/>
            </a:endParaRPr>
          </a:p>
          <a:p>
            <a:pPr defTabSz="868489">
              <a:lnSpc>
                <a:spcPct val="150000"/>
              </a:lnSpc>
            </a:pPr>
            <a:r>
              <a:rPr lang="zh-CN" altLang="en-US" sz="974" dirty="0">
                <a:solidFill>
                  <a:prstClr val="black">
                    <a:lumMod val="65000"/>
                    <a:lumOff val="35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a:p>
            <a:pPr defTabSz="868489">
              <a:lnSpc>
                <a:spcPct val="150000"/>
              </a:lnSpc>
            </a:pPr>
            <a:endParaRPr lang="zh-CN" altLang="en-US" sz="974" dirty="0">
              <a:solidFill>
                <a:prstClr val="black">
                  <a:lumMod val="65000"/>
                  <a:lumOff val="35000"/>
                </a:prstClr>
              </a:solidFill>
              <a:latin typeface="微软雅黑" pitchFamily="34" charset="-122"/>
              <a:ea typeface="微软雅黑" pitchFamily="34" charset="-122"/>
            </a:endParaRPr>
          </a:p>
        </p:txBody>
      </p:sp>
      <p:sp>
        <p:nvSpPr>
          <p:cNvPr id="40" name="TextBox 39"/>
          <p:cNvSpPr txBox="1"/>
          <p:nvPr/>
        </p:nvSpPr>
        <p:spPr>
          <a:xfrm>
            <a:off x="1156433" y="1191083"/>
            <a:ext cx="2270395" cy="322302"/>
          </a:xfrm>
          <a:prstGeom prst="rect">
            <a:avLst/>
          </a:prstGeom>
          <a:noFill/>
        </p:spPr>
        <p:txBody>
          <a:bodyPr wrap="square" lIns="32227" tIns="16114" rIns="32227" bIns="16114" rtlCol="0">
            <a:spAutoFit/>
          </a:bodyPr>
          <a:lstStyle/>
          <a:p>
            <a:pPr defTabSz="868489"/>
            <a:r>
              <a:rPr lang="en-US" altLang="zh-CN" sz="1883" b="1" dirty="0">
                <a:solidFill>
                  <a:srgbClr val="E9344D"/>
                </a:solidFill>
              </a:rPr>
              <a:t>COMPANY PROFILE</a:t>
            </a:r>
            <a:endParaRPr lang="zh-CN" altLang="en-US" sz="1883" b="1" dirty="0">
              <a:solidFill>
                <a:srgbClr val="E9344D"/>
              </a:solidFill>
            </a:endParaRPr>
          </a:p>
        </p:txBody>
      </p:sp>
      <p:sp>
        <p:nvSpPr>
          <p:cNvPr id="35" name="平行四边形 34"/>
          <p:cNvSpPr/>
          <p:nvPr/>
        </p:nvSpPr>
        <p:spPr>
          <a:xfrm>
            <a:off x="707587" y="719752"/>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r>
              <a:rPr lang="en-US" altLang="zh-CN" sz="1104" dirty="0">
                <a:solidFill>
                  <a:prstClr val="white"/>
                </a:solidFill>
                <a:latin typeface="DIN Mittelschrift Std" pitchFamily="50" charset="0"/>
                <a:cs typeface="Raavi" pitchFamily="34" charset="0"/>
              </a:rPr>
              <a:t>COMPANY</a:t>
            </a:r>
          </a:p>
        </p:txBody>
      </p:sp>
      <p:grpSp>
        <p:nvGrpSpPr>
          <p:cNvPr id="2" name="组合 1"/>
          <p:cNvGrpSpPr/>
          <p:nvPr/>
        </p:nvGrpSpPr>
        <p:grpSpPr>
          <a:xfrm>
            <a:off x="-41724" y="217255"/>
            <a:ext cx="2227316" cy="395543"/>
            <a:chOff x="-467566" y="577868"/>
            <a:chExt cx="6048672" cy="1052097"/>
          </a:xfrm>
        </p:grpSpPr>
        <p:sp>
          <p:nvSpPr>
            <p:cNvPr id="66" name="对角圆角矩形 65"/>
            <p:cNvSpPr/>
            <p:nvPr/>
          </p:nvSpPr>
          <p:spPr>
            <a:xfrm>
              <a:off x="-467566"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34" name="TextBox 33"/>
            <p:cNvSpPr txBox="1"/>
            <p:nvPr/>
          </p:nvSpPr>
          <p:spPr>
            <a:xfrm>
              <a:off x="1308313" y="773281"/>
              <a:ext cx="3948253" cy="856684"/>
            </a:xfrm>
            <a:prstGeom prst="rect">
              <a:avLst/>
            </a:prstGeom>
            <a:noFill/>
          </p:spPr>
          <p:txBody>
            <a:bodyPr wrap="square" rtlCol="0">
              <a:spAutoFit/>
            </a:bodyPr>
            <a:lstStyle/>
            <a:p>
              <a:pPr algn="ctr" defTabSz="868489"/>
              <a:r>
                <a:rPr lang="zh-CN" altLang="en-US" sz="1493" dirty="0">
                  <a:solidFill>
                    <a:prstClr val="white"/>
                  </a:solidFill>
                  <a:latin typeface="思源黑体 CN Medium" pitchFamily="34" charset="-122"/>
                  <a:ea typeface="思源黑体 CN Medium" pitchFamily="34" charset="-122"/>
                </a:rPr>
                <a:t>公司基本情况</a:t>
              </a:r>
            </a:p>
          </p:txBody>
        </p:sp>
      </p:grpSp>
    </p:spTree>
    <p:extLst>
      <p:ext uri="{BB962C8B-B14F-4D97-AF65-F5344CB8AC3E}">
        <p14:creationId xmlns:p14="http://schemas.microsoft.com/office/powerpoint/2010/main" val="3331548723"/>
      </p:ext>
    </p:extLst>
  </p:cSld>
  <p:clrMapOvr>
    <a:masterClrMapping/>
  </p:clrMapOvr>
  <mc:AlternateContent xmlns:mc="http://schemas.openxmlformats.org/markup-compatibility/2006" xmlns:p14="http://schemas.microsoft.com/office/powerpoint/2010/main">
    <mc:Choice Requires="p14">
      <p:transition spd="slow" p14:dur="1600" advClick="0" advTm="0">
        <p14:prism dir="u"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500" fill="hold"/>
                                        <p:tgtEl>
                                          <p:spTgt spid="35"/>
                                        </p:tgtEl>
                                        <p:attrNameLst>
                                          <p:attrName>ppt_x</p:attrName>
                                        </p:attrNameLst>
                                      </p:cBhvr>
                                      <p:tavLst>
                                        <p:tav tm="0">
                                          <p:val>
                                            <p:strVal val="0-#ppt_w/2"/>
                                          </p:val>
                                        </p:tav>
                                        <p:tav tm="100000">
                                          <p:val>
                                            <p:strVal val="#ppt_x"/>
                                          </p:val>
                                        </p:tav>
                                      </p:tavLst>
                                    </p:anim>
                                    <p:anim calcmode="lin" valueType="num">
                                      <p:cBhvr additive="base">
                                        <p:cTn id="13" dur="500" fill="hold"/>
                                        <p:tgtEl>
                                          <p:spTgt spid="3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 presetClass="entr" presetSubtype="10" fill="hold" grpId="0"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checkerboard(across)">
                                      <p:cBhvr>
                                        <p:cTn id="17" dur="500"/>
                                        <p:tgtEl>
                                          <p:spTgt spid="40"/>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1000"/>
                                        <p:tgtEl>
                                          <p:spTgt spid="9"/>
                                        </p:tgtEl>
                                        <p:attrNameLst>
                                          <p:attrName>ppt_x</p:attrName>
                                        </p:attrNameLst>
                                      </p:cBhvr>
                                      <p:tavLst>
                                        <p:tav tm="0">
                                          <p:val>
                                            <p:strVal val="#ppt_x-#ppt_w*1.125000"/>
                                          </p:val>
                                        </p:tav>
                                        <p:tav tm="100000">
                                          <p:val>
                                            <p:strVal val="#ppt_x"/>
                                          </p:val>
                                        </p:tav>
                                      </p:tavLst>
                                    </p:anim>
                                    <p:animEffect transition="in" filter="wipe(right)">
                                      <p:cBhvr>
                                        <p:cTn id="21" dur="1000"/>
                                        <p:tgtEl>
                                          <p:spTgt spid="9"/>
                                        </p:tgtEl>
                                      </p:cBhvr>
                                    </p:animEffect>
                                  </p:childTnLst>
                                </p:cTn>
                              </p:par>
                              <p:par>
                                <p:cTn id="22" presetID="2" presetClass="entr" presetSubtype="8"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0-#ppt_w/2"/>
                                          </p:val>
                                        </p:tav>
                                        <p:tav tm="100000">
                                          <p:val>
                                            <p:strVal val="#ppt_x"/>
                                          </p:val>
                                        </p:tav>
                                      </p:tavLst>
                                    </p:anim>
                                    <p:anim calcmode="lin" valueType="num">
                                      <p:cBhvr additive="base">
                                        <p:cTn id="25" dur="500" fill="hold"/>
                                        <p:tgtEl>
                                          <p:spTgt spid="10"/>
                                        </p:tgtEl>
                                        <p:attrNameLst>
                                          <p:attrName>ppt_y</p:attrName>
                                        </p:attrNameLst>
                                      </p:cBhvr>
                                      <p:tavLst>
                                        <p:tav tm="0">
                                          <p:val>
                                            <p:strVal val="#ppt_y"/>
                                          </p:val>
                                        </p:tav>
                                        <p:tav tm="100000">
                                          <p:val>
                                            <p:strVal val="#ppt_y"/>
                                          </p:val>
                                        </p:tav>
                                      </p:tavLst>
                                    </p:anim>
                                  </p:childTnLst>
                                </p:cTn>
                              </p:par>
                              <p:par>
                                <p:cTn id="26" presetID="31" presetClass="entr" presetSubtype="0"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2000" fill="hold"/>
                                        <p:tgtEl>
                                          <p:spTgt spid="4"/>
                                        </p:tgtEl>
                                        <p:attrNameLst>
                                          <p:attrName>ppt_w</p:attrName>
                                        </p:attrNameLst>
                                      </p:cBhvr>
                                      <p:tavLst>
                                        <p:tav tm="0">
                                          <p:val>
                                            <p:fltVal val="0"/>
                                          </p:val>
                                        </p:tav>
                                        <p:tav tm="100000">
                                          <p:val>
                                            <p:strVal val="#ppt_w"/>
                                          </p:val>
                                        </p:tav>
                                      </p:tavLst>
                                    </p:anim>
                                    <p:anim calcmode="lin" valueType="num">
                                      <p:cBhvr>
                                        <p:cTn id="29" dur="2000" fill="hold"/>
                                        <p:tgtEl>
                                          <p:spTgt spid="4"/>
                                        </p:tgtEl>
                                        <p:attrNameLst>
                                          <p:attrName>ppt_h</p:attrName>
                                        </p:attrNameLst>
                                      </p:cBhvr>
                                      <p:tavLst>
                                        <p:tav tm="0">
                                          <p:val>
                                            <p:fltVal val="0"/>
                                          </p:val>
                                        </p:tav>
                                        <p:tav tm="100000">
                                          <p:val>
                                            <p:strVal val="#ppt_h"/>
                                          </p:val>
                                        </p:tav>
                                      </p:tavLst>
                                    </p:anim>
                                    <p:anim calcmode="lin" valueType="num">
                                      <p:cBhvr>
                                        <p:cTn id="30" dur="2000" fill="hold"/>
                                        <p:tgtEl>
                                          <p:spTgt spid="4"/>
                                        </p:tgtEl>
                                        <p:attrNameLst>
                                          <p:attrName>style.rotation</p:attrName>
                                        </p:attrNameLst>
                                      </p:cBhvr>
                                      <p:tavLst>
                                        <p:tav tm="0">
                                          <p:val>
                                            <p:fltVal val="90"/>
                                          </p:val>
                                        </p:tav>
                                        <p:tav tm="100000">
                                          <p:val>
                                            <p:fltVal val="0"/>
                                          </p:val>
                                        </p:tav>
                                      </p:tavLst>
                                    </p:anim>
                                    <p:animEffect transition="in" filter="fade">
                                      <p:cBhvr>
                                        <p:cTn id="31" dur="2000"/>
                                        <p:tgtEl>
                                          <p:spTgt spid="4"/>
                                        </p:tgtEl>
                                      </p:cBhvr>
                                    </p:animEffect>
                                  </p:childTnLst>
                                </p:cTn>
                              </p:par>
                              <p:par>
                                <p:cTn id="32" presetID="31" presetClass="entr" presetSubtype="0" fill="hold" grpId="0" nodeType="withEffect">
                                  <p:stCondLst>
                                    <p:cond delay="200"/>
                                  </p:stCondLst>
                                  <p:childTnLst>
                                    <p:set>
                                      <p:cBhvr>
                                        <p:cTn id="33" dur="1" fill="hold">
                                          <p:stCondLst>
                                            <p:cond delay="0"/>
                                          </p:stCondLst>
                                        </p:cTn>
                                        <p:tgtEl>
                                          <p:spTgt spid="5"/>
                                        </p:tgtEl>
                                        <p:attrNameLst>
                                          <p:attrName>style.visibility</p:attrName>
                                        </p:attrNameLst>
                                      </p:cBhvr>
                                      <p:to>
                                        <p:strVal val="visible"/>
                                      </p:to>
                                    </p:set>
                                    <p:anim calcmode="lin" valueType="num">
                                      <p:cBhvr>
                                        <p:cTn id="34" dur="2000" fill="hold"/>
                                        <p:tgtEl>
                                          <p:spTgt spid="5"/>
                                        </p:tgtEl>
                                        <p:attrNameLst>
                                          <p:attrName>ppt_w</p:attrName>
                                        </p:attrNameLst>
                                      </p:cBhvr>
                                      <p:tavLst>
                                        <p:tav tm="0">
                                          <p:val>
                                            <p:fltVal val="0"/>
                                          </p:val>
                                        </p:tav>
                                        <p:tav tm="100000">
                                          <p:val>
                                            <p:strVal val="#ppt_w"/>
                                          </p:val>
                                        </p:tav>
                                      </p:tavLst>
                                    </p:anim>
                                    <p:anim calcmode="lin" valueType="num">
                                      <p:cBhvr>
                                        <p:cTn id="35" dur="2000" fill="hold"/>
                                        <p:tgtEl>
                                          <p:spTgt spid="5"/>
                                        </p:tgtEl>
                                        <p:attrNameLst>
                                          <p:attrName>ppt_h</p:attrName>
                                        </p:attrNameLst>
                                      </p:cBhvr>
                                      <p:tavLst>
                                        <p:tav tm="0">
                                          <p:val>
                                            <p:fltVal val="0"/>
                                          </p:val>
                                        </p:tav>
                                        <p:tav tm="100000">
                                          <p:val>
                                            <p:strVal val="#ppt_h"/>
                                          </p:val>
                                        </p:tav>
                                      </p:tavLst>
                                    </p:anim>
                                    <p:anim calcmode="lin" valueType="num">
                                      <p:cBhvr>
                                        <p:cTn id="36" dur="2000" fill="hold"/>
                                        <p:tgtEl>
                                          <p:spTgt spid="5"/>
                                        </p:tgtEl>
                                        <p:attrNameLst>
                                          <p:attrName>style.rotation</p:attrName>
                                        </p:attrNameLst>
                                      </p:cBhvr>
                                      <p:tavLst>
                                        <p:tav tm="0">
                                          <p:val>
                                            <p:fltVal val="90"/>
                                          </p:val>
                                        </p:tav>
                                        <p:tav tm="100000">
                                          <p:val>
                                            <p:fltVal val="0"/>
                                          </p:val>
                                        </p:tav>
                                      </p:tavLst>
                                    </p:anim>
                                    <p:animEffect transition="in" filter="fade">
                                      <p:cBhvr>
                                        <p:cTn id="37" dur="2000"/>
                                        <p:tgtEl>
                                          <p:spTgt spid="5"/>
                                        </p:tgtEl>
                                      </p:cBhvr>
                                    </p:animEffect>
                                  </p:childTnLst>
                                </p:cTn>
                              </p:par>
                              <p:par>
                                <p:cTn id="38" presetID="31" presetClass="entr" presetSubtype="0" fill="hold" grpId="0" nodeType="withEffect">
                                  <p:stCondLst>
                                    <p:cond delay="400"/>
                                  </p:stCondLst>
                                  <p:childTnLst>
                                    <p:set>
                                      <p:cBhvr>
                                        <p:cTn id="39" dur="1" fill="hold">
                                          <p:stCondLst>
                                            <p:cond delay="0"/>
                                          </p:stCondLst>
                                        </p:cTn>
                                        <p:tgtEl>
                                          <p:spTgt spid="6"/>
                                        </p:tgtEl>
                                        <p:attrNameLst>
                                          <p:attrName>style.visibility</p:attrName>
                                        </p:attrNameLst>
                                      </p:cBhvr>
                                      <p:to>
                                        <p:strVal val="visible"/>
                                      </p:to>
                                    </p:set>
                                    <p:anim calcmode="lin" valueType="num">
                                      <p:cBhvr>
                                        <p:cTn id="40" dur="2000" fill="hold"/>
                                        <p:tgtEl>
                                          <p:spTgt spid="6"/>
                                        </p:tgtEl>
                                        <p:attrNameLst>
                                          <p:attrName>ppt_w</p:attrName>
                                        </p:attrNameLst>
                                      </p:cBhvr>
                                      <p:tavLst>
                                        <p:tav tm="0">
                                          <p:val>
                                            <p:fltVal val="0"/>
                                          </p:val>
                                        </p:tav>
                                        <p:tav tm="100000">
                                          <p:val>
                                            <p:strVal val="#ppt_w"/>
                                          </p:val>
                                        </p:tav>
                                      </p:tavLst>
                                    </p:anim>
                                    <p:anim calcmode="lin" valueType="num">
                                      <p:cBhvr>
                                        <p:cTn id="41" dur="2000" fill="hold"/>
                                        <p:tgtEl>
                                          <p:spTgt spid="6"/>
                                        </p:tgtEl>
                                        <p:attrNameLst>
                                          <p:attrName>ppt_h</p:attrName>
                                        </p:attrNameLst>
                                      </p:cBhvr>
                                      <p:tavLst>
                                        <p:tav tm="0">
                                          <p:val>
                                            <p:fltVal val="0"/>
                                          </p:val>
                                        </p:tav>
                                        <p:tav tm="100000">
                                          <p:val>
                                            <p:strVal val="#ppt_h"/>
                                          </p:val>
                                        </p:tav>
                                      </p:tavLst>
                                    </p:anim>
                                    <p:anim calcmode="lin" valueType="num">
                                      <p:cBhvr>
                                        <p:cTn id="42" dur="2000" fill="hold"/>
                                        <p:tgtEl>
                                          <p:spTgt spid="6"/>
                                        </p:tgtEl>
                                        <p:attrNameLst>
                                          <p:attrName>style.rotation</p:attrName>
                                        </p:attrNameLst>
                                      </p:cBhvr>
                                      <p:tavLst>
                                        <p:tav tm="0">
                                          <p:val>
                                            <p:fltVal val="90"/>
                                          </p:val>
                                        </p:tav>
                                        <p:tav tm="100000">
                                          <p:val>
                                            <p:fltVal val="0"/>
                                          </p:val>
                                        </p:tav>
                                      </p:tavLst>
                                    </p:anim>
                                    <p:animEffect transition="in" filter="fade">
                                      <p:cBhvr>
                                        <p:cTn id="43" dur="2000"/>
                                        <p:tgtEl>
                                          <p:spTgt spid="6"/>
                                        </p:tgtEl>
                                      </p:cBhvr>
                                    </p:animEffect>
                                  </p:childTnLst>
                                </p:cTn>
                              </p:par>
                              <p:par>
                                <p:cTn id="44" presetID="31" presetClass="entr" presetSubtype="0" fill="hold" grpId="0" nodeType="withEffect">
                                  <p:stCondLst>
                                    <p:cond delay="600"/>
                                  </p:stCondLst>
                                  <p:childTnLst>
                                    <p:set>
                                      <p:cBhvr>
                                        <p:cTn id="45" dur="1" fill="hold">
                                          <p:stCondLst>
                                            <p:cond delay="0"/>
                                          </p:stCondLst>
                                        </p:cTn>
                                        <p:tgtEl>
                                          <p:spTgt spid="7"/>
                                        </p:tgtEl>
                                        <p:attrNameLst>
                                          <p:attrName>style.visibility</p:attrName>
                                        </p:attrNameLst>
                                      </p:cBhvr>
                                      <p:to>
                                        <p:strVal val="visible"/>
                                      </p:to>
                                    </p:set>
                                    <p:anim calcmode="lin" valueType="num">
                                      <p:cBhvr>
                                        <p:cTn id="46" dur="2000" fill="hold"/>
                                        <p:tgtEl>
                                          <p:spTgt spid="7"/>
                                        </p:tgtEl>
                                        <p:attrNameLst>
                                          <p:attrName>ppt_w</p:attrName>
                                        </p:attrNameLst>
                                      </p:cBhvr>
                                      <p:tavLst>
                                        <p:tav tm="0">
                                          <p:val>
                                            <p:fltVal val="0"/>
                                          </p:val>
                                        </p:tav>
                                        <p:tav tm="100000">
                                          <p:val>
                                            <p:strVal val="#ppt_w"/>
                                          </p:val>
                                        </p:tav>
                                      </p:tavLst>
                                    </p:anim>
                                    <p:anim calcmode="lin" valueType="num">
                                      <p:cBhvr>
                                        <p:cTn id="47" dur="2000" fill="hold"/>
                                        <p:tgtEl>
                                          <p:spTgt spid="7"/>
                                        </p:tgtEl>
                                        <p:attrNameLst>
                                          <p:attrName>ppt_h</p:attrName>
                                        </p:attrNameLst>
                                      </p:cBhvr>
                                      <p:tavLst>
                                        <p:tav tm="0">
                                          <p:val>
                                            <p:fltVal val="0"/>
                                          </p:val>
                                        </p:tav>
                                        <p:tav tm="100000">
                                          <p:val>
                                            <p:strVal val="#ppt_h"/>
                                          </p:val>
                                        </p:tav>
                                      </p:tavLst>
                                    </p:anim>
                                    <p:anim calcmode="lin" valueType="num">
                                      <p:cBhvr>
                                        <p:cTn id="48" dur="2000" fill="hold"/>
                                        <p:tgtEl>
                                          <p:spTgt spid="7"/>
                                        </p:tgtEl>
                                        <p:attrNameLst>
                                          <p:attrName>style.rotation</p:attrName>
                                        </p:attrNameLst>
                                      </p:cBhvr>
                                      <p:tavLst>
                                        <p:tav tm="0">
                                          <p:val>
                                            <p:fltVal val="90"/>
                                          </p:val>
                                        </p:tav>
                                        <p:tav tm="100000">
                                          <p:val>
                                            <p:fltVal val="0"/>
                                          </p:val>
                                        </p:tav>
                                      </p:tavLst>
                                    </p:anim>
                                    <p:animEffect transition="in" filter="fade">
                                      <p:cBhvr>
                                        <p:cTn id="49" dur="2000"/>
                                        <p:tgtEl>
                                          <p:spTgt spid="7"/>
                                        </p:tgtEl>
                                      </p:cBhvr>
                                    </p:animEffect>
                                  </p:childTnLst>
                                </p:cTn>
                              </p:par>
                              <p:par>
                                <p:cTn id="50" presetID="12" presetClass="entr" presetSubtype="1" fill="hold" grpId="0" nodeType="withEffect">
                                  <p:stCondLst>
                                    <p:cond delay="30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1000"/>
                                        <p:tgtEl>
                                          <p:spTgt spid="11"/>
                                        </p:tgtEl>
                                        <p:attrNameLst>
                                          <p:attrName>ppt_y</p:attrName>
                                        </p:attrNameLst>
                                      </p:cBhvr>
                                      <p:tavLst>
                                        <p:tav tm="0">
                                          <p:val>
                                            <p:strVal val="#ppt_y-#ppt_h*1.125000"/>
                                          </p:val>
                                        </p:tav>
                                        <p:tav tm="100000">
                                          <p:val>
                                            <p:strVal val="#ppt_y"/>
                                          </p:val>
                                        </p:tav>
                                      </p:tavLst>
                                    </p:anim>
                                    <p:animEffect transition="in" filter="wipe(down)">
                                      <p:cBhvr>
                                        <p:cTn id="53"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p:bldP spid="11" grpId="0"/>
      <p:bldP spid="40" grpId="0"/>
      <p:bldP spid="3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平行四边形 67"/>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r>
              <a:rPr lang="en-US" altLang="zh-CN" sz="1104" dirty="0">
                <a:solidFill>
                  <a:prstClr val="white"/>
                </a:solidFill>
                <a:latin typeface="DIN Mittelschrift Std" pitchFamily="50" charset="0"/>
                <a:cs typeface="Raavi" pitchFamily="34" charset="0"/>
              </a:rPr>
              <a:t>COMPANY</a:t>
            </a:r>
          </a:p>
        </p:txBody>
      </p:sp>
      <p:grpSp>
        <p:nvGrpSpPr>
          <p:cNvPr id="2" name="组合 1"/>
          <p:cNvGrpSpPr/>
          <p:nvPr/>
        </p:nvGrpSpPr>
        <p:grpSpPr>
          <a:xfrm>
            <a:off x="-94756" y="217255"/>
            <a:ext cx="2227316" cy="395543"/>
            <a:chOff x="-611583" y="577868"/>
            <a:chExt cx="6048672" cy="1052097"/>
          </a:xfrm>
        </p:grpSpPr>
        <p:sp>
          <p:nvSpPr>
            <p:cNvPr id="69" name="对角圆角矩形 68"/>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70" name="TextBox 69"/>
            <p:cNvSpPr txBox="1"/>
            <p:nvPr/>
          </p:nvSpPr>
          <p:spPr>
            <a:xfrm>
              <a:off x="1164296" y="773281"/>
              <a:ext cx="3948253" cy="856684"/>
            </a:xfrm>
            <a:prstGeom prst="rect">
              <a:avLst/>
            </a:prstGeom>
            <a:noFill/>
          </p:spPr>
          <p:txBody>
            <a:bodyPr wrap="square" rtlCol="0">
              <a:spAutoFit/>
            </a:bodyPr>
            <a:lstStyle/>
            <a:p>
              <a:pPr algn="ctr" defTabSz="868489"/>
              <a:r>
                <a:rPr lang="zh-CN" altLang="en-US" sz="1493" dirty="0">
                  <a:solidFill>
                    <a:prstClr val="white"/>
                  </a:solidFill>
                  <a:latin typeface="思源黑体 CN Medium" pitchFamily="34" charset="-122"/>
                  <a:ea typeface="思源黑体 CN Medium" pitchFamily="34" charset="-122"/>
                </a:rPr>
                <a:t>团队介绍</a:t>
              </a:r>
            </a:p>
          </p:txBody>
        </p:sp>
      </p:grpSp>
      <p:pic>
        <p:nvPicPr>
          <p:cNvPr id="41" name="Picture 2" descr="E:\图片素材库\jpg\商务\图片包\17.jpg"/>
          <p:cNvPicPr>
            <a:picLocks noChangeArrowheads="1"/>
          </p:cNvPicPr>
          <p:nvPr/>
        </p:nvPicPr>
        <p:blipFill>
          <a:blip r:embed="rId3" cstate="email">
            <a:extLst>
              <a:ext uri="{BEBA8EAE-BF5A-486C-A8C5-ECC9F3942E4B}">
                <a14:imgProps xmlns:a14="http://schemas.microsoft.com/office/drawing/2010/main">
                  <a14:imgLayer r:embed="rId4">
                    <a14:imgEffect>
                      <a14:artisticBlur/>
                    </a14:imgEffect>
                  </a14:imgLayer>
                </a14:imgProps>
              </a:ext>
              <a:ext uri="{28A0092B-C50C-407E-A947-70E740481C1C}">
                <a14:useLocalDpi xmlns:a14="http://schemas.microsoft.com/office/drawing/2010/main"/>
              </a:ext>
            </a:extLst>
          </a:blip>
          <a:srcRect/>
          <a:stretch>
            <a:fillRect/>
          </a:stretch>
        </p:blipFill>
        <p:spPr bwMode="auto">
          <a:xfrm>
            <a:off x="764031" y="1035629"/>
            <a:ext cx="1802715" cy="1177913"/>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44" name="Picture 3" descr="E:\图片素材库\jpg\商务\图片包\51.jpg"/>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64031" y="3807340"/>
            <a:ext cx="1840632" cy="1159426"/>
          </a:xfrm>
          <a:prstGeom prst="rect">
            <a:avLst/>
          </a:prstGeom>
          <a:noFill/>
          <a:ln w="28575">
            <a:noFill/>
          </a:ln>
          <a:extLst>
            <a:ext uri="{909E8E84-426E-40DD-AFC4-6F175D3DCCD1}">
              <a14:hiddenFill xmlns:a14="http://schemas.microsoft.com/office/drawing/2010/main">
                <a:solidFill>
                  <a:srgbClr val="FFFFFF"/>
                </a:solidFill>
              </a14:hiddenFill>
            </a:ext>
          </a:extLst>
        </p:spPr>
      </p:pic>
      <p:pic>
        <p:nvPicPr>
          <p:cNvPr id="48" name="Picture 6" descr="E:\图片素材库\jpg\商务\图片包\175.jpg"/>
          <p:cNvPicPr>
            <a:picLocks noChangeArrowheads="1"/>
          </p:cNvPicPr>
          <p:nvPr/>
        </p:nvPicPr>
        <p:blipFill>
          <a:blip r:embed="rId6" cstate="email">
            <a:extLst>
              <a:ext uri="{BEBA8EAE-BF5A-486C-A8C5-ECC9F3942E4B}">
                <a14:imgProps xmlns:a14="http://schemas.microsoft.com/office/drawing/2010/main">
                  <a14:imgLayer r:embed="rId7">
                    <a14:imgEffect>
                      <a14:artisticBlur/>
                    </a14:imgEffect>
                  </a14:imgLayer>
                </a14:imgProps>
              </a:ext>
              <a:ext uri="{28A0092B-C50C-407E-A947-70E740481C1C}">
                <a14:useLocalDpi xmlns:a14="http://schemas.microsoft.com/office/drawing/2010/main"/>
              </a:ext>
            </a:extLst>
          </a:blip>
          <a:srcRect/>
          <a:stretch>
            <a:fillRect/>
          </a:stretch>
        </p:blipFill>
        <p:spPr bwMode="auto">
          <a:xfrm>
            <a:off x="4699180" y="1035629"/>
            <a:ext cx="1800200" cy="1165621"/>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49" name="Picture 7" descr="E:\图片素材库\jpg\商务\图片包\631.jpg"/>
          <p:cNvPicPr>
            <a:picLocks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702497" y="2418946"/>
            <a:ext cx="1847356" cy="1179629"/>
          </a:xfrm>
          <a:prstGeom prst="rect">
            <a:avLst/>
          </a:prstGeom>
          <a:noFill/>
          <a:ln w="28575">
            <a:noFill/>
          </a:ln>
          <a:extLst>
            <a:ext uri="{909E8E84-426E-40DD-AFC4-6F175D3DCCD1}">
              <a14:hiddenFill xmlns:a14="http://schemas.microsoft.com/office/drawing/2010/main">
                <a:solidFill>
                  <a:srgbClr val="FFFFFF"/>
                </a:solidFill>
              </a14:hiddenFill>
            </a:ext>
          </a:extLst>
        </p:spPr>
      </p:pic>
      <p:grpSp>
        <p:nvGrpSpPr>
          <p:cNvPr id="50" name="组合 49"/>
          <p:cNvGrpSpPr/>
          <p:nvPr/>
        </p:nvGrpSpPr>
        <p:grpSpPr>
          <a:xfrm>
            <a:off x="4699179" y="2418946"/>
            <a:ext cx="1800199" cy="1179629"/>
            <a:chOff x="3946913" y="1827911"/>
            <a:chExt cx="1958168" cy="1283142"/>
          </a:xfrm>
        </p:grpSpPr>
        <p:sp>
          <p:nvSpPr>
            <p:cNvPr id="51" name="矩形 50"/>
            <p:cNvSpPr/>
            <p:nvPr/>
          </p:nvSpPr>
          <p:spPr>
            <a:xfrm>
              <a:off x="3946913" y="1827911"/>
              <a:ext cx="1958168" cy="1283142"/>
            </a:xfrm>
            <a:prstGeom prst="rect">
              <a:avLst/>
            </a:prstGeom>
            <a:solidFill>
              <a:srgbClr val="AC0000"/>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ysClr val="window" lastClr="FFFFFF"/>
                </a:solidFill>
                <a:effectLst/>
                <a:uLnTx/>
                <a:uFillTx/>
                <a:latin typeface="+mj-ea"/>
                <a:ea typeface="+mj-ea"/>
              </a:endParaRPr>
            </a:p>
          </p:txBody>
        </p:sp>
        <p:sp>
          <p:nvSpPr>
            <p:cNvPr id="52" name="TextBox 17"/>
            <p:cNvSpPr txBox="1">
              <a:spLocks noChangeArrowheads="1"/>
            </p:cNvSpPr>
            <p:nvPr/>
          </p:nvSpPr>
          <p:spPr bwMode="auto">
            <a:xfrm flipH="1">
              <a:off x="4197690" y="2125387"/>
              <a:ext cx="1550739" cy="569133"/>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lumMod val="95000"/>
                    </a:sysClr>
                  </a:solidFill>
                  <a:effectLst/>
                  <a:uLnTx/>
                  <a:uFillTx/>
                  <a:latin typeface="+mj-ea"/>
                  <a:ea typeface="+mj-ea"/>
                </a:rPr>
                <a:t>点击添加文本    </a:t>
              </a:r>
              <a:endParaRPr kumimoji="0" lang="en-US" altLang="zh-CN" sz="1400" b="0" i="0" u="none" strike="noStrike" kern="0" cap="none" spc="0" normalizeH="0" baseline="0" noProof="0" dirty="0" smtClean="0">
                <a:ln>
                  <a:noFill/>
                </a:ln>
                <a:solidFill>
                  <a:sysClr val="window" lastClr="FFFFFF">
                    <a:lumMod val="95000"/>
                  </a:sysClr>
                </a:solidFill>
                <a:effectLst/>
                <a:uLnTx/>
                <a:uFillTx/>
                <a:latin typeface="+mj-ea"/>
                <a:ea typeface="+mj-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lumMod val="95000"/>
                    </a:sysClr>
                  </a:solidFill>
                  <a:effectLst/>
                  <a:uLnTx/>
                  <a:uFillTx/>
                  <a:latin typeface="+mj-ea"/>
                  <a:ea typeface="+mj-ea"/>
                </a:rPr>
                <a:t>点击添加文本</a:t>
              </a:r>
              <a:endParaRPr kumimoji="0" lang="en-US" altLang="zh-CN" sz="1400" b="0" i="0" u="none" strike="noStrike" kern="0" cap="none" spc="0" normalizeH="0" baseline="0" noProof="0" dirty="0" smtClean="0">
                <a:ln>
                  <a:noFill/>
                </a:ln>
                <a:solidFill>
                  <a:sysClr val="window" lastClr="FFFFFF">
                    <a:lumMod val="95000"/>
                  </a:sysClr>
                </a:solidFill>
                <a:effectLst/>
                <a:uLnTx/>
                <a:uFillTx/>
                <a:latin typeface="+mj-ea"/>
                <a:ea typeface="+mj-ea"/>
              </a:endParaRPr>
            </a:p>
          </p:txBody>
        </p:sp>
      </p:grpSp>
      <p:grpSp>
        <p:nvGrpSpPr>
          <p:cNvPr id="53" name="组合 52"/>
          <p:cNvGrpSpPr/>
          <p:nvPr/>
        </p:nvGrpSpPr>
        <p:grpSpPr>
          <a:xfrm>
            <a:off x="764031" y="2418946"/>
            <a:ext cx="1820004" cy="1179628"/>
            <a:chOff x="-11220" y="2249983"/>
            <a:chExt cx="1820004" cy="1179628"/>
          </a:xfrm>
        </p:grpSpPr>
        <p:sp>
          <p:nvSpPr>
            <p:cNvPr id="54" name="矩形 53"/>
            <p:cNvSpPr/>
            <p:nvPr/>
          </p:nvSpPr>
          <p:spPr>
            <a:xfrm>
              <a:off x="-11220" y="2249983"/>
              <a:ext cx="1820004" cy="1179628"/>
            </a:xfrm>
            <a:prstGeom prst="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TextBox 18"/>
            <p:cNvSpPr txBox="1">
              <a:spLocks noChangeArrowheads="1"/>
            </p:cNvSpPr>
            <p:nvPr/>
          </p:nvSpPr>
          <p:spPr bwMode="auto">
            <a:xfrm flipH="1">
              <a:off x="322205" y="2545716"/>
              <a:ext cx="1469289" cy="523220"/>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lumMod val="95000"/>
                    </a:sysClr>
                  </a:solidFill>
                  <a:effectLst/>
                  <a:uLnTx/>
                  <a:uFillTx/>
                  <a:latin typeface="+mj-ea"/>
                  <a:ea typeface="+mj-ea"/>
                </a:rPr>
                <a:t>点击添加文本    </a:t>
              </a:r>
              <a:endParaRPr kumimoji="0" lang="en-US" altLang="zh-CN" sz="1400" b="0" i="0" u="none" strike="noStrike" kern="0" cap="none" spc="0" normalizeH="0" baseline="0" noProof="0" dirty="0" smtClean="0">
                <a:ln>
                  <a:noFill/>
                </a:ln>
                <a:solidFill>
                  <a:sysClr val="window" lastClr="FFFFFF">
                    <a:lumMod val="95000"/>
                  </a:sysClr>
                </a:solidFill>
                <a:effectLst/>
                <a:uLnTx/>
                <a:uFillTx/>
                <a:latin typeface="+mj-ea"/>
                <a:ea typeface="+mj-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lumMod val="95000"/>
                    </a:sysClr>
                  </a:solidFill>
                  <a:effectLst/>
                  <a:uLnTx/>
                  <a:uFillTx/>
                  <a:latin typeface="+mj-ea"/>
                  <a:ea typeface="+mj-ea"/>
                </a:rPr>
                <a:t>点击添加文本</a:t>
              </a:r>
              <a:endParaRPr kumimoji="0" lang="en-US" altLang="zh-CN" sz="1400" b="0" i="0" u="none" strike="noStrike" kern="0" cap="none" spc="0" normalizeH="0" baseline="0" noProof="0" dirty="0" smtClean="0">
                <a:ln>
                  <a:noFill/>
                </a:ln>
                <a:solidFill>
                  <a:sysClr val="window" lastClr="FFFFFF">
                    <a:lumMod val="95000"/>
                  </a:sysClr>
                </a:solidFill>
                <a:effectLst/>
                <a:uLnTx/>
                <a:uFillTx/>
                <a:latin typeface="+mj-ea"/>
                <a:ea typeface="+mj-ea"/>
              </a:endParaRPr>
            </a:p>
          </p:txBody>
        </p:sp>
      </p:grpSp>
      <p:grpSp>
        <p:nvGrpSpPr>
          <p:cNvPr id="56" name="组合 55"/>
          <p:cNvGrpSpPr/>
          <p:nvPr/>
        </p:nvGrpSpPr>
        <p:grpSpPr>
          <a:xfrm>
            <a:off x="2702497" y="1035629"/>
            <a:ext cx="1847356" cy="1165620"/>
            <a:chOff x="2072433" y="511758"/>
            <a:chExt cx="2009463" cy="1267904"/>
          </a:xfrm>
        </p:grpSpPr>
        <p:sp>
          <p:nvSpPr>
            <p:cNvPr id="57" name="矩形 56"/>
            <p:cNvSpPr/>
            <p:nvPr/>
          </p:nvSpPr>
          <p:spPr>
            <a:xfrm>
              <a:off x="2072433" y="511758"/>
              <a:ext cx="2009463" cy="1267904"/>
            </a:xfrm>
            <a:prstGeom prst="rect">
              <a:avLst/>
            </a:prstGeom>
            <a:solidFill>
              <a:srgbClr val="A9A9A9"/>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ysClr val="window" lastClr="FFFFFF"/>
                </a:solidFill>
                <a:effectLst/>
                <a:uLnTx/>
                <a:uFillTx/>
                <a:latin typeface="+mj-ea"/>
                <a:ea typeface="+mj-ea"/>
              </a:endParaRPr>
            </a:p>
          </p:txBody>
        </p:sp>
        <p:sp>
          <p:nvSpPr>
            <p:cNvPr id="58" name="TextBox 18"/>
            <p:cNvSpPr txBox="1">
              <a:spLocks noChangeArrowheads="1"/>
            </p:cNvSpPr>
            <p:nvPr/>
          </p:nvSpPr>
          <p:spPr bwMode="auto">
            <a:xfrm flipH="1">
              <a:off x="2409514" y="866643"/>
              <a:ext cx="1672381" cy="569133"/>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lumMod val="95000"/>
                    </a:sysClr>
                  </a:solidFill>
                  <a:effectLst/>
                  <a:uLnTx/>
                  <a:uFillTx/>
                  <a:latin typeface="+mj-ea"/>
                  <a:ea typeface="+mj-ea"/>
                </a:rPr>
                <a:t>点击添加文本    </a:t>
              </a:r>
              <a:endParaRPr kumimoji="0" lang="en-US" altLang="zh-CN" sz="1400" b="0" i="0" u="none" strike="noStrike" kern="0" cap="none" spc="0" normalizeH="0" baseline="0" noProof="0" dirty="0" smtClean="0">
                <a:ln>
                  <a:noFill/>
                </a:ln>
                <a:solidFill>
                  <a:sysClr val="window" lastClr="FFFFFF">
                    <a:lumMod val="95000"/>
                  </a:sysClr>
                </a:solidFill>
                <a:effectLst/>
                <a:uLnTx/>
                <a:uFillTx/>
                <a:latin typeface="+mj-ea"/>
                <a:ea typeface="+mj-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lumMod val="95000"/>
                    </a:sysClr>
                  </a:solidFill>
                  <a:effectLst/>
                  <a:uLnTx/>
                  <a:uFillTx/>
                  <a:latin typeface="+mj-ea"/>
                  <a:ea typeface="+mj-ea"/>
                </a:rPr>
                <a:t>点击添加文本</a:t>
              </a:r>
              <a:endParaRPr kumimoji="0" lang="en-US" altLang="zh-CN" sz="1400" b="0" i="0" u="none" strike="noStrike" kern="0" cap="none" spc="0" normalizeH="0" baseline="0" noProof="0" dirty="0" smtClean="0">
                <a:ln>
                  <a:noFill/>
                </a:ln>
                <a:solidFill>
                  <a:sysClr val="window" lastClr="FFFFFF">
                    <a:lumMod val="95000"/>
                  </a:sysClr>
                </a:solidFill>
                <a:effectLst/>
                <a:uLnTx/>
                <a:uFillTx/>
                <a:latin typeface="+mj-ea"/>
                <a:ea typeface="+mj-ea"/>
              </a:endParaRPr>
            </a:p>
          </p:txBody>
        </p:sp>
      </p:grpSp>
      <p:pic>
        <p:nvPicPr>
          <p:cNvPr id="59" name="Picture 5" descr="E:\图片素材库\jpg\商务\图片包\77.jpg"/>
          <p:cNvPicPr>
            <a:picLocks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4713701" y="3807340"/>
            <a:ext cx="1786850" cy="1165621"/>
          </a:xfrm>
          <a:prstGeom prst="rect">
            <a:avLst/>
          </a:prstGeom>
          <a:noFill/>
          <a:ln>
            <a:noFill/>
          </a:ln>
          <a:extLst>
            <a:ext uri="{909E8E84-426E-40DD-AFC4-6F175D3DCCD1}">
              <a14:hiddenFill xmlns:a14="http://schemas.microsoft.com/office/drawing/2010/main">
                <a:solidFill>
                  <a:srgbClr val="FFFFFF"/>
                </a:solidFill>
              </a14:hiddenFill>
            </a:ext>
          </a:extLst>
        </p:spPr>
      </p:pic>
      <p:grpSp>
        <p:nvGrpSpPr>
          <p:cNvPr id="60" name="组合 59"/>
          <p:cNvGrpSpPr/>
          <p:nvPr/>
        </p:nvGrpSpPr>
        <p:grpSpPr>
          <a:xfrm>
            <a:off x="2702497" y="3807340"/>
            <a:ext cx="1847356" cy="1165621"/>
            <a:chOff x="2153614" y="2762244"/>
            <a:chExt cx="2009463" cy="1267905"/>
          </a:xfrm>
        </p:grpSpPr>
        <p:sp>
          <p:nvSpPr>
            <p:cNvPr id="61" name="矩形 60"/>
            <p:cNvSpPr/>
            <p:nvPr/>
          </p:nvSpPr>
          <p:spPr>
            <a:xfrm>
              <a:off x="2153614" y="2762244"/>
              <a:ext cx="2009463" cy="1267905"/>
            </a:xfrm>
            <a:prstGeom prst="rect">
              <a:avLst/>
            </a:prstGeom>
            <a:solidFill>
              <a:schemeClr val="bg1">
                <a:lumMod val="65000"/>
              </a:schemeClr>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ysClr val="window" lastClr="FFFFFF"/>
                </a:solidFill>
                <a:effectLst/>
                <a:uLnTx/>
                <a:uFillTx/>
                <a:latin typeface="+mj-ea"/>
                <a:ea typeface="+mj-ea"/>
              </a:endParaRPr>
            </a:p>
          </p:txBody>
        </p:sp>
        <p:sp>
          <p:nvSpPr>
            <p:cNvPr id="63" name="TextBox 18"/>
            <p:cNvSpPr txBox="1">
              <a:spLocks noChangeArrowheads="1"/>
            </p:cNvSpPr>
            <p:nvPr/>
          </p:nvSpPr>
          <p:spPr bwMode="auto">
            <a:xfrm flipH="1">
              <a:off x="2466921" y="3080668"/>
              <a:ext cx="1545278" cy="569133"/>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lumMod val="95000"/>
                    </a:sysClr>
                  </a:solidFill>
                  <a:effectLst/>
                  <a:uLnTx/>
                  <a:uFillTx/>
                  <a:latin typeface="+mj-ea"/>
                  <a:ea typeface="+mj-ea"/>
                </a:rPr>
                <a:t>点击添加文本    </a:t>
              </a:r>
              <a:endParaRPr kumimoji="0" lang="en-US" altLang="zh-CN" sz="1400" b="0" i="0" u="none" strike="noStrike" kern="0" cap="none" spc="0" normalizeH="0" baseline="0" noProof="0" dirty="0" smtClean="0">
                <a:ln>
                  <a:noFill/>
                </a:ln>
                <a:solidFill>
                  <a:sysClr val="window" lastClr="FFFFFF">
                    <a:lumMod val="95000"/>
                  </a:sysClr>
                </a:solidFill>
                <a:effectLst/>
                <a:uLnTx/>
                <a:uFillTx/>
                <a:latin typeface="+mj-ea"/>
                <a:ea typeface="+mj-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lumMod val="95000"/>
                    </a:sysClr>
                  </a:solidFill>
                  <a:effectLst/>
                  <a:uLnTx/>
                  <a:uFillTx/>
                  <a:latin typeface="+mj-ea"/>
                  <a:ea typeface="+mj-ea"/>
                </a:rPr>
                <a:t>点击添加文本</a:t>
              </a:r>
              <a:endParaRPr kumimoji="0" lang="en-US" altLang="zh-CN" sz="1400" b="0" i="0" u="none" strike="noStrike" kern="0" cap="none" spc="0" normalizeH="0" baseline="0" noProof="0" dirty="0" smtClean="0">
                <a:ln>
                  <a:noFill/>
                </a:ln>
                <a:solidFill>
                  <a:sysClr val="window" lastClr="FFFFFF">
                    <a:lumMod val="95000"/>
                  </a:sysClr>
                </a:solidFill>
                <a:effectLst/>
                <a:uLnTx/>
                <a:uFillTx/>
                <a:latin typeface="+mj-ea"/>
                <a:ea typeface="+mj-ea"/>
              </a:endParaRPr>
            </a:p>
          </p:txBody>
        </p:sp>
      </p:grpSp>
      <p:grpSp>
        <p:nvGrpSpPr>
          <p:cNvPr id="64" name="组合 63"/>
          <p:cNvGrpSpPr/>
          <p:nvPr/>
        </p:nvGrpSpPr>
        <p:grpSpPr>
          <a:xfrm>
            <a:off x="6643393" y="1036240"/>
            <a:ext cx="1872209" cy="3930527"/>
            <a:chOff x="5868142" y="867277"/>
            <a:chExt cx="1872209" cy="3930527"/>
          </a:xfrm>
        </p:grpSpPr>
        <p:sp>
          <p:nvSpPr>
            <p:cNvPr id="65" name="流程图: 手动输入 64"/>
            <p:cNvSpPr/>
            <p:nvPr/>
          </p:nvSpPr>
          <p:spPr bwMode="auto">
            <a:xfrm rot="5400000">
              <a:off x="4838983" y="1896436"/>
              <a:ext cx="3930527" cy="1872209"/>
            </a:xfrm>
            <a:prstGeom prst="flowChartManualInput">
              <a:avLst/>
            </a:prstGeom>
            <a:solidFill>
              <a:schemeClr val="bg1">
                <a:lumMod val="6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66" name="TextBox 72"/>
            <p:cNvSpPr>
              <a:spLocks noChangeArrowheads="1"/>
            </p:cNvSpPr>
            <p:nvPr/>
          </p:nvSpPr>
          <p:spPr bwMode="auto">
            <a:xfrm>
              <a:off x="5940152" y="1013995"/>
              <a:ext cx="13477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000" dirty="0" smtClean="0">
                  <a:solidFill>
                    <a:srgbClr val="AC0000"/>
                  </a:solidFill>
                  <a:latin typeface="微软雅黑" pitchFamily="34" charset="-122"/>
                  <a:ea typeface="微软雅黑" pitchFamily="34" charset="-122"/>
                  <a:sym typeface="微软雅黑" pitchFamily="34" charset="-122"/>
                </a:rPr>
                <a:t>添加</a:t>
              </a:r>
              <a:r>
                <a:rPr lang="zh-CN" altLang="en-US" sz="2000" dirty="0">
                  <a:solidFill>
                    <a:srgbClr val="AC0000"/>
                  </a:solidFill>
                  <a:latin typeface="微软雅黑" pitchFamily="34" charset="-122"/>
                  <a:ea typeface="微软雅黑" pitchFamily="34" charset="-122"/>
                  <a:sym typeface="微软雅黑" pitchFamily="34" charset="-122"/>
                </a:rPr>
                <a:t>标题</a:t>
              </a:r>
              <a:endParaRPr lang="zh-CN" altLang="en-US" sz="2000" dirty="0">
                <a:solidFill>
                  <a:srgbClr val="AC0000"/>
                </a:solidFill>
              </a:endParaRPr>
            </a:p>
          </p:txBody>
        </p:sp>
        <p:sp>
          <p:nvSpPr>
            <p:cNvPr id="67" name="TextBox 77"/>
            <p:cNvSpPr>
              <a:spLocks noChangeArrowheads="1"/>
            </p:cNvSpPr>
            <p:nvPr/>
          </p:nvSpPr>
          <p:spPr bwMode="auto">
            <a:xfrm>
              <a:off x="5930265" y="1448653"/>
              <a:ext cx="1337092"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1100" b="0" dirty="0">
                  <a:solidFill>
                    <a:srgbClr val="000000"/>
                  </a:solidFill>
                </a:rPr>
                <a:t>点击添加文字说明或复制文本自此</a:t>
              </a:r>
              <a:endParaRPr lang="en-US" altLang="zh-CN" sz="1100" b="0" dirty="0">
                <a:solidFill>
                  <a:srgbClr val="000000"/>
                </a:solidFill>
              </a:endParaRPr>
            </a:p>
            <a:p>
              <a:pPr>
                <a:lnSpc>
                  <a:spcPct val="150000"/>
                </a:lnSpc>
              </a:pPr>
              <a:r>
                <a:rPr lang="zh-CN" altLang="en-US" sz="1100" b="0" dirty="0">
                  <a:solidFill>
                    <a:srgbClr val="000000"/>
                  </a:solidFill>
                </a:rPr>
                <a:t>点击添加文字说明或复制文本自此</a:t>
              </a:r>
            </a:p>
            <a:p>
              <a:pPr>
                <a:lnSpc>
                  <a:spcPct val="150000"/>
                </a:lnSpc>
              </a:pPr>
              <a:r>
                <a:rPr lang="zh-CN" altLang="en-US" sz="1100" b="0" dirty="0">
                  <a:solidFill>
                    <a:srgbClr val="000000"/>
                  </a:solidFill>
                </a:rPr>
                <a:t>点击添加文字说明或复制文本</a:t>
              </a:r>
              <a:r>
                <a:rPr lang="zh-CN" altLang="en-US" sz="1100" b="0" dirty="0" smtClean="0">
                  <a:solidFill>
                    <a:srgbClr val="000000"/>
                  </a:solidFill>
                </a:rPr>
                <a:t>自此</a:t>
              </a:r>
              <a:endParaRPr lang="en-US" altLang="zh-CN" sz="1100" b="0" dirty="0" smtClean="0">
                <a:solidFill>
                  <a:srgbClr val="000000"/>
                </a:solidFill>
              </a:endParaRPr>
            </a:p>
            <a:p>
              <a:pPr>
                <a:lnSpc>
                  <a:spcPct val="150000"/>
                </a:lnSpc>
              </a:pPr>
              <a:r>
                <a:rPr lang="zh-CN" altLang="en-US" sz="1100" b="0" dirty="0">
                  <a:solidFill>
                    <a:srgbClr val="000000"/>
                  </a:solidFill>
                </a:rPr>
                <a:t>点击添加文字说明或复制文本自此</a:t>
              </a:r>
            </a:p>
            <a:p>
              <a:pPr>
                <a:lnSpc>
                  <a:spcPct val="150000"/>
                </a:lnSpc>
              </a:pPr>
              <a:r>
                <a:rPr lang="zh-CN" altLang="en-US" sz="1100" b="0" dirty="0">
                  <a:solidFill>
                    <a:srgbClr val="000000"/>
                  </a:solidFill>
                </a:rPr>
                <a:t>点击添加文字说明或复制文本自此</a:t>
              </a:r>
            </a:p>
            <a:p>
              <a:pPr>
                <a:lnSpc>
                  <a:spcPct val="150000"/>
                </a:lnSpc>
              </a:pPr>
              <a:r>
                <a:rPr lang="zh-CN" altLang="en-US" sz="1100" b="0" dirty="0">
                  <a:solidFill>
                    <a:srgbClr val="000000"/>
                  </a:solidFill>
                </a:rPr>
                <a:t>点击添加文字说明或复制文本</a:t>
              </a:r>
              <a:r>
                <a:rPr lang="zh-CN" altLang="en-US" sz="1100" b="0" dirty="0" smtClean="0">
                  <a:solidFill>
                    <a:srgbClr val="000000"/>
                  </a:solidFill>
                </a:rPr>
                <a:t>自此</a:t>
              </a:r>
              <a:endParaRPr lang="zh-CN" altLang="en-US" sz="1100" b="0" dirty="0">
                <a:solidFill>
                  <a:srgbClr val="000000"/>
                </a:solidFill>
              </a:endParaRPr>
            </a:p>
          </p:txBody>
        </p:sp>
      </p:grpSp>
    </p:spTree>
    <p:extLst>
      <p:ext uri="{BB962C8B-B14F-4D97-AF65-F5344CB8AC3E}">
        <p14:creationId xmlns:p14="http://schemas.microsoft.com/office/powerpoint/2010/main" val="1839473869"/>
      </p:ext>
    </p:extLst>
  </p:cSld>
  <p:clrMapOvr>
    <a:masterClrMapping/>
  </p:clrMapOvr>
  <mc:AlternateContent xmlns:mc="http://schemas.openxmlformats.org/markup-compatibility/2006" xmlns:p14="http://schemas.microsoft.com/office/powerpoint/2010/main">
    <mc:Choice Requires="p14">
      <p:transition spd="slow" p14:dur="1600" advClick="0" advTm="0">
        <p14:prism dir="r"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additive="base">
                                        <p:cTn id="12" dur="500" fill="hold"/>
                                        <p:tgtEl>
                                          <p:spTgt spid="68"/>
                                        </p:tgtEl>
                                        <p:attrNameLst>
                                          <p:attrName>ppt_x</p:attrName>
                                        </p:attrNameLst>
                                      </p:cBhvr>
                                      <p:tavLst>
                                        <p:tav tm="0">
                                          <p:val>
                                            <p:strVal val="0-#ppt_w/2"/>
                                          </p:val>
                                        </p:tav>
                                        <p:tav tm="100000">
                                          <p:val>
                                            <p:strVal val="#ppt_x"/>
                                          </p:val>
                                        </p:tav>
                                      </p:tavLst>
                                    </p:anim>
                                    <p:anim calcmode="lin" valueType="num">
                                      <p:cBhvr additive="base">
                                        <p:cTn id="13" dur="500" fill="hold"/>
                                        <p:tgtEl>
                                          <p:spTgt spid="6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 calcmode="lin" valueType="num">
                                      <p:cBhvr additive="base">
                                        <p:cTn id="17" dur="500" fill="hold"/>
                                        <p:tgtEl>
                                          <p:spTgt spid="64"/>
                                        </p:tgtEl>
                                        <p:attrNameLst>
                                          <p:attrName>ppt_x</p:attrName>
                                        </p:attrNameLst>
                                      </p:cBhvr>
                                      <p:tavLst>
                                        <p:tav tm="0">
                                          <p:val>
                                            <p:strVal val="1+#ppt_w/2"/>
                                          </p:val>
                                        </p:tav>
                                        <p:tav tm="100000">
                                          <p:val>
                                            <p:strVal val="#ppt_x"/>
                                          </p:val>
                                        </p:tav>
                                      </p:tavLst>
                                    </p:anim>
                                    <p:anim calcmode="lin" valueType="num">
                                      <p:cBhvr additive="base">
                                        <p:cTn id="18" dur="500" fill="hold"/>
                                        <p:tgtEl>
                                          <p:spTgt spid="6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3" presetClass="entr" presetSubtype="528" fill="hold" nodeType="after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p:cTn id="22" dur="500" fill="hold"/>
                                        <p:tgtEl>
                                          <p:spTgt spid="41"/>
                                        </p:tgtEl>
                                        <p:attrNameLst>
                                          <p:attrName>ppt_w</p:attrName>
                                        </p:attrNameLst>
                                      </p:cBhvr>
                                      <p:tavLst>
                                        <p:tav tm="0">
                                          <p:val>
                                            <p:fltVal val="0"/>
                                          </p:val>
                                        </p:tav>
                                        <p:tav tm="100000">
                                          <p:val>
                                            <p:strVal val="#ppt_w"/>
                                          </p:val>
                                        </p:tav>
                                      </p:tavLst>
                                    </p:anim>
                                    <p:anim calcmode="lin" valueType="num">
                                      <p:cBhvr>
                                        <p:cTn id="23" dur="500" fill="hold"/>
                                        <p:tgtEl>
                                          <p:spTgt spid="41"/>
                                        </p:tgtEl>
                                        <p:attrNameLst>
                                          <p:attrName>ppt_h</p:attrName>
                                        </p:attrNameLst>
                                      </p:cBhvr>
                                      <p:tavLst>
                                        <p:tav tm="0">
                                          <p:val>
                                            <p:fltVal val="0"/>
                                          </p:val>
                                        </p:tav>
                                        <p:tav tm="100000">
                                          <p:val>
                                            <p:strVal val="#ppt_h"/>
                                          </p:val>
                                        </p:tav>
                                      </p:tavLst>
                                    </p:anim>
                                    <p:anim calcmode="lin" valueType="num">
                                      <p:cBhvr>
                                        <p:cTn id="24" dur="500" fill="hold"/>
                                        <p:tgtEl>
                                          <p:spTgt spid="41"/>
                                        </p:tgtEl>
                                        <p:attrNameLst>
                                          <p:attrName>ppt_x</p:attrName>
                                        </p:attrNameLst>
                                      </p:cBhvr>
                                      <p:tavLst>
                                        <p:tav tm="0">
                                          <p:val>
                                            <p:fltVal val="0.5"/>
                                          </p:val>
                                        </p:tav>
                                        <p:tav tm="100000">
                                          <p:val>
                                            <p:strVal val="#ppt_x"/>
                                          </p:val>
                                        </p:tav>
                                      </p:tavLst>
                                    </p:anim>
                                    <p:anim calcmode="lin" valueType="num">
                                      <p:cBhvr>
                                        <p:cTn id="25" dur="500" fill="hold"/>
                                        <p:tgtEl>
                                          <p:spTgt spid="41"/>
                                        </p:tgtEl>
                                        <p:attrNameLst>
                                          <p:attrName>ppt_y</p:attrName>
                                        </p:attrNameLst>
                                      </p:cBhvr>
                                      <p:tavLst>
                                        <p:tav tm="0">
                                          <p:val>
                                            <p:fltVal val="0.5"/>
                                          </p:val>
                                        </p:tav>
                                        <p:tav tm="100000">
                                          <p:val>
                                            <p:strVal val="#ppt_y"/>
                                          </p:val>
                                        </p:tav>
                                      </p:tavLst>
                                    </p:anim>
                                  </p:childTnLst>
                                </p:cTn>
                              </p:par>
                              <p:par>
                                <p:cTn id="26" presetID="23" presetClass="entr" presetSubtype="528" fill="hold" nodeType="withEffect">
                                  <p:stCondLst>
                                    <p:cond delay="200"/>
                                  </p:stCondLst>
                                  <p:childTnLst>
                                    <p:set>
                                      <p:cBhvr>
                                        <p:cTn id="27" dur="1" fill="hold">
                                          <p:stCondLst>
                                            <p:cond delay="0"/>
                                          </p:stCondLst>
                                        </p:cTn>
                                        <p:tgtEl>
                                          <p:spTgt spid="49"/>
                                        </p:tgtEl>
                                        <p:attrNameLst>
                                          <p:attrName>style.visibility</p:attrName>
                                        </p:attrNameLst>
                                      </p:cBhvr>
                                      <p:to>
                                        <p:strVal val="visible"/>
                                      </p:to>
                                    </p:set>
                                    <p:anim calcmode="lin" valueType="num">
                                      <p:cBhvr>
                                        <p:cTn id="28" dur="500" fill="hold"/>
                                        <p:tgtEl>
                                          <p:spTgt spid="49"/>
                                        </p:tgtEl>
                                        <p:attrNameLst>
                                          <p:attrName>ppt_w</p:attrName>
                                        </p:attrNameLst>
                                      </p:cBhvr>
                                      <p:tavLst>
                                        <p:tav tm="0">
                                          <p:val>
                                            <p:fltVal val="0"/>
                                          </p:val>
                                        </p:tav>
                                        <p:tav tm="100000">
                                          <p:val>
                                            <p:strVal val="#ppt_w"/>
                                          </p:val>
                                        </p:tav>
                                      </p:tavLst>
                                    </p:anim>
                                    <p:anim calcmode="lin" valueType="num">
                                      <p:cBhvr>
                                        <p:cTn id="29" dur="500" fill="hold"/>
                                        <p:tgtEl>
                                          <p:spTgt spid="49"/>
                                        </p:tgtEl>
                                        <p:attrNameLst>
                                          <p:attrName>ppt_h</p:attrName>
                                        </p:attrNameLst>
                                      </p:cBhvr>
                                      <p:tavLst>
                                        <p:tav tm="0">
                                          <p:val>
                                            <p:fltVal val="0"/>
                                          </p:val>
                                        </p:tav>
                                        <p:tav tm="100000">
                                          <p:val>
                                            <p:strVal val="#ppt_h"/>
                                          </p:val>
                                        </p:tav>
                                      </p:tavLst>
                                    </p:anim>
                                    <p:anim calcmode="lin" valueType="num">
                                      <p:cBhvr>
                                        <p:cTn id="30" dur="500" fill="hold"/>
                                        <p:tgtEl>
                                          <p:spTgt spid="49"/>
                                        </p:tgtEl>
                                        <p:attrNameLst>
                                          <p:attrName>ppt_x</p:attrName>
                                        </p:attrNameLst>
                                      </p:cBhvr>
                                      <p:tavLst>
                                        <p:tav tm="0">
                                          <p:val>
                                            <p:fltVal val="0.5"/>
                                          </p:val>
                                        </p:tav>
                                        <p:tav tm="100000">
                                          <p:val>
                                            <p:strVal val="#ppt_x"/>
                                          </p:val>
                                        </p:tav>
                                      </p:tavLst>
                                    </p:anim>
                                    <p:anim calcmode="lin" valueType="num">
                                      <p:cBhvr>
                                        <p:cTn id="31" dur="500" fill="hold"/>
                                        <p:tgtEl>
                                          <p:spTgt spid="49"/>
                                        </p:tgtEl>
                                        <p:attrNameLst>
                                          <p:attrName>ppt_y</p:attrName>
                                        </p:attrNameLst>
                                      </p:cBhvr>
                                      <p:tavLst>
                                        <p:tav tm="0">
                                          <p:val>
                                            <p:fltVal val="0.5"/>
                                          </p:val>
                                        </p:tav>
                                        <p:tav tm="100000">
                                          <p:val>
                                            <p:strVal val="#ppt_y"/>
                                          </p:val>
                                        </p:tav>
                                      </p:tavLst>
                                    </p:anim>
                                  </p:childTnLst>
                                </p:cTn>
                              </p:par>
                              <p:par>
                                <p:cTn id="32" presetID="23" presetClass="entr" presetSubtype="528" fill="hold" nodeType="withEffect">
                                  <p:stCondLst>
                                    <p:cond delay="30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fltVal val="0"/>
                                          </p:val>
                                        </p:tav>
                                        <p:tav tm="100000">
                                          <p:val>
                                            <p:strVal val="#ppt_w"/>
                                          </p:val>
                                        </p:tav>
                                      </p:tavLst>
                                    </p:anim>
                                    <p:anim calcmode="lin" valueType="num">
                                      <p:cBhvr>
                                        <p:cTn id="35" dur="500" fill="hold"/>
                                        <p:tgtEl>
                                          <p:spTgt spid="56"/>
                                        </p:tgtEl>
                                        <p:attrNameLst>
                                          <p:attrName>ppt_h</p:attrName>
                                        </p:attrNameLst>
                                      </p:cBhvr>
                                      <p:tavLst>
                                        <p:tav tm="0">
                                          <p:val>
                                            <p:fltVal val="0"/>
                                          </p:val>
                                        </p:tav>
                                        <p:tav tm="100000">
                                          <p:val>
                                            <p:strVal val="#ppt_h"/>
                                          </p:val>
                                        </p:tav>
                                      </p:tavLst>
                                    </p:anim>
                                    <p:anim calcmode="lin" valueType="num">
                                      <p:cBhvr>
                                        <p:cTn id="36" dur="500" fill="hold"/>
                                        <p:tgtEl>
                                          <p:spTgt spid="56"/>
                                        </p:tgtEl>
                                        <p:attrNameLst>
                                          <p:attrName>ppt_x</p:attrName>
                                        </p:attrNameLst>
                                      </p:cBhvr>
                                      <p:tavLst>
                                        <p:tav tm="0">
                                          <p:val>
                                            <p:fltVal val="0.5"/>
                                          </p:val>
                                        </p:tav>
                                        <p:tav tm="100000">
                                          <p:val>
                                            <p:strVal val="#ppt_x"/>
                                          </p:val>
                                        </p:tav>
                                      </p:tavLst>
                                    </p:anim>
                                    <p:anim calcmode="lin" valueType="num">
                                      <p:cBhvr>
                                        <p:cTn id="37" dur="500" fill="hold"/>
                                        <p:tgtEl>
                                          <p:spTgt spid="56"/>
                                        </p:tgtEl>
                                        <p:attrNameLst>
                                          <p:attrName>ppt_y</p:attrName>
                                        </p:attrNameLst>
                                      </p:cBhvr>
                                      <p:tavLst>
                                        <p:tav tm="0">
                                          <p:val>
                                            <p:fltVal val="0.5"/>
                                          </p:val>
                                        </p:tav>
                                        <p:tav tm="100000">
                                          <p:val>
                                            <p:strVal val="#ppt_y"/>
                                          </p:val>
                                        </p:tav>
                                      </p:tavLst>
                                    </p:anim>
                                  </p:childTnLst>
                                </p:cTn>
                              </p:par>
                              <p:par>
                                <p:cTn id="38" presetID="23" presetClass="entr" presetSubtype="528" fill="hold" nodeType="withEffect">
                                  <p:stCondLst>
                                    <p:cond delay="400"/>
                                  </p:stCondLst>
                                  <p:childTnLst>
                                    <p:set>
                                      <p:cBhvr>
                                        <p:cTn id="39" dur="1" fill="hold">
                                          <p:stCondLst>
                                            <p:cond delay="0"/>
                                          </p:stCondLst>
                                        </p:cTn>
                                        <p:tgtEl>
                                          <p:spTgt spid="48"/>
                                        </p:tgtEl>
                                        <p:attrNameLst>
                                          <p:attrName>style.visibility</p:attrName>
                                        </p:attrNameLst>
                                      </p:cBhvr>
                                      <p:to>
                                        <p:strVal val="visible"/>
                                      </p:to>
                                    </p:set>
                                    <p:anim calcmode="lin" valueType="num">
                                      <p:cBhvr>
                                        <p:cTn id="40" dur="500" fill="hold"/>
                                        <p:tgtEl>
                                          <p:spTgt spid="48"/>
                                        </p:tgtEl>
                                        <p:attrNameLst>
                                          <p:attrName>ppt_w</p:attrName>
                                        </p:attrNameLst>
                                      </p:cBhvr>
                                      <p:tavLst>
                                        <p:tav tm="0">
                                          <p:val>
                                            <p:fltVal val="0"/>
                                          </p:val>
                                        </p:tav>
                                        <p:tav tm="100000">
                                          <p:val>
                                            <p:strVal val="#ppt_w"/>
                                          </p:val>
                                        </p:tav>
                                      </p:tavLst>
                                    </p:anim>
                                    <p:anim calcmode="lin" valueType="num">
                                      <p:cBhvr>
                                        <p:cTn id="41" dur="500" fill="hold"/>
                                        <p:tgtEl>
                                          <p:spTgt spid="48"/>
                                        </p:tgtEl>
                                        <p:attrNameLst>
                                          <p:attrName>ppt_h</p:attrName>
                                        </p:attrNameLst>
                                      </p:cBhvr>
                                      <p:tavLst>
                                        <p:tav tm="0">
                                          <p:val>
                                            <p:fltVal val="0"/>
                                          </p:val>
                                        </p:tav>
                                        <p:tav tm="100000">
                                          <p:val>
                                            <p:strVal val="#ppt_h"/>
                                          </p:val>
                                        </p:tav>
                                      </p:tavLst>
                                    </p:anim>
                                    <p:anim calcmode="lin" valueType="num">
                                      <p:cBhvr>
                                        <p:cTn id="42" dur="500" fill="hold"/>
                                        <p:tgtEl>
                                          <p:spTgt spid="48"/>
                                        </p:tgtEl>
                                        <p:attrNameLst>
                                          <p:attrName>ppt_x</p:attrName>
                                        </p:attrNameLst>
                                      </p:cBhvr>
                                      <p:tavLst>
                                        <p:tav tm="0">
                                          <p:val>
                                            <p:fltVal val="0.5"/>
                                          </p:val>
                                        </p:tav>
                                        <p:tav tm="100000">
                                          <p:val>
                                            <p:strVal val="#ppt_x"/>
                                          </p:val>
                                        </p:tav>
                                      </p:tavLst>
                                    </p:anim>
                                    <p:anim calcmode="lin" valueType="num">
                                      <p:cBhvr>
                                        <p:cTn id="43" dur="500" fill="hold"/>
                                        <p:tgtEl>
                                          <p:spTgt spid="48"/>
                                        </p:tgtEl>
                                        <p:attrNameLst>
                                          <p:attrName>ppt_y</p:attrName>
                                        </p:attrNameLst>
                                      </p:cBhvr>
                                      <p:tavLst>
                                        <p:tav tm="0">
                                          <p:val>
                                            <p:fltVal val="0.5"/>
                                          </p:val>
                                        </p:tav>
                                        <p:tav tm="100000">
                                          <p:val>
                                            <p:strVal val="#ppt_y"/>
                                          </p:val>
                                        </p:tav>
                                      </p:tavLst>
                                    </p:anim>
                                  </p:childTnLst>
                                </p:cTn>
                              </p:par>
                              <p:par>
                                <p:cTn id="44" presetID="23" presetClass="entr" presetSubtype="528" fill="hold" nodeType="withEffect">
                                  <p:stCondLst>
                                    <p:cond delay="40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 calcmode="lin" valueType="num">
                                      <p:cBhvr>
                                        <p:cTn id="48" dur="500" fill="hold"/>
                                        <p:tgtEl>
                                          <p:spTgt spid="53"/>
                                        </p:tgtEl>
                                        <p:attrNameLst>
                                          <p:attrName>ppt_x</p:attrName>
                                        </p:attrNameLst>
                                      </p:cBhvr>
                                      <p:tavLst>
                                        <p:tav tm="0">
                                          <p:val>
                                            <p:fltVal val="0.5"/>
                                          </p:val>
                                        </p:tav>
                                        <p:tav tm="100000">
                                          <p:val>
                                            <p:strVal val="#ppt_x"/>
                                          </p:val>
                                        </p:tav>
                                      </p:tavLst>
                                    </p:anim>
                                    <p:anim calcmode="lin" valueType="num">
                                      <p:cBhvr>
                                        <p:cTn id="49" dur="500" fill="hold"/>
                                        <p:tgtEl>
                                          <p:spTgt spid="53"/>
                                        </p:tgtEl>
                                        <p:attrNameLst>
                                          <p:attrName>ppt_y</p:attrName>
                                        </p:attrNameLst>
                                      </p:cBhvr>
                                      <p:tavLst>
                                        <p:tav tm="0">
                                          <p:val>
                                            <p:fltVal val="0.5"/>
                                          </p:val>
                                        </p:tav>
                                        <p:tav tm="100000">
                                          <p:val>
                                            <p:strVal val="#ppt_y"/>
                                          </p:val>
                                        </p:tav>
                                      </p:tavLst>
                                    </p:anim>
                                  </p:childTnLst>
                                </p:cTn>
                              </p:par>
                              <p:par>
                                <p:cTn id="50" presetID="23" presetClass="entr" presetSubtype="528" fill="hold" nodeType="withEffect">
                                  <p:stCondLst>
                                    <p:cond delay="500"/>
                                  </p:stCondLst>
                                  <p:childTnLst>
                                    <p:set>
                                      <p:cBhvr>
                                        <p:cTn id="51" dur="1" fill="hold">
                                          <p:stCondLst>
                                            <p:cond delay="0"/>
                                          </p:stCondLst>
                                        </p:cTn>
                                        <p:tgtEl>
                                          <p:spTgt spid="50"/>
                                        </p:tgtEl>
                                        <p:attrNameLst>
                                          <p:attrName>style.visibility</p:attrName>
                                        </p:attrNameLst>
                                      </p:cBhvr>
                                      <p:to>
                                        <p:strVal val="visible"/>
                                      </p:to>
                                    </p:set>
                                    <p:anim calcmode="lin" valueType="num">
                                      <p:cBhvr>
                                        <p:cTn id="52" dur="500" fill="hold"/>
                                        <p:tgtEl>
                                          <p:spTgt spid="50"/>
                                        </p:tgtEl>
                                        <p:attrNameLst>
                                          <p:attrName>ppt_w</p:attrName>
                                        </p:attrNameLst>
                                      </p:cBhvr>
                                      <p:tavLst>
                                        <p:tav tm="0">
                                          <p:val>
                                            <p:fltVal val="0"/>
                                          </p:val>
                                        </p:tav>
                                        <p:tav tm="100000">
                                          <p:val>
                                            <p:strVal val="#ppt_w"/>
                                          </p:val>
                                        </p:tav>
                                      </p:tavLst>
                                    </p:anim>
                                    <p:anim calcmode="lin" valueType="num">
                                      <p:cBhvr>
                                        <p:cTn id="53" dur="500" fill="hold"/>
                                        <p:tgtEl>
                                          <p:spTgt spid="50"/>
                                        </p:tgtEl>
                                        <p:attrNameLst>
                                          <p:attrName>ppt_h</p:attrName>
                                        </p:attrNameLst>
                                      </p:cBhvr>
                                      <p:tavLst>
                                        <p:tav tm="0">
                                          <p:val>
                                            <p:fltVal val="0"/>
                                          </p:val>
                                        </p:tav>
                                        <p:tav tm="100000">
                                          <p:val>
                                            <p:strVal val="#ppt_h"/>
                                          </p:val>
                                        </p:tav>
                                      </p:tavLst>
                                    </p:anim>
                                    <p:anim calcmode="lin" valueType="num">
                                      <p:cBhvr>
                                        <p:cTn id="54" dur="500" fill="hold"/>
                                        <p:tgtEl>
                                          <p:spTgt spid="50"/>
                                        </p:tgtEl>
                                        <p:attrNameLst>
                                          <p:attrName>ppt_x</p:attrName>
                                        </p:attrNameLst>
                                      </p:cBhvr>
                                      <p:tavLst>
                                        <p:tav tm="0">
                                          <p:val>
                                            <p:fltVal val="0.5"/>
                                          </p:val>
                                        </p:tav>
                                        <p:tav tm="100000">
                                          <p:val>
                                            <p:strVal val="#ppt_x"/>
                                          </p:val>
                                        </p:tav>
                                      </p:tavLst>
                                    </p:anim>
                                    <p:anim calcmode="lin" valueType="num">
                                      <p:cBhvr>
                                        <p:cTn id="55" dur="500" fill="hold"/>
                                        <p:tgtEl>
                                          <p:spTgt spid="50"/>
                                        </p:tgtEl>
                                        <p:attrNameLst>
                                          <p:attrName>ppt_y</p:attrName>
                                        </p:attrNameLst>
                                      </p:cBhvr>
                                      <p:tavLst>
                                        <p:tav tm="0">
                                          <p:val>
                                            <p:fltVal val="0.5"/>
                                          </p:val>
                                        </p:tav>
                                        <p:tav tm="100000">
                                          <p:val>
                                            <p:strVal val="#ppt_y"/>
                                          </p:val>
                                        </p:tav>
                                      </p:tavLst>
                                    </p:anim>
                                  </p:childTnLst>
                                </p:cTn>
                              </p:par>
                              <p:par>
                                <p:cTn id="56" presetID="23" presetClass="entr" presetSubtype="528" fill="hold" nodeType="withEffect">
                                  <p:stCondLst>
                                    <p:cond delay="700"/>
                                  </p:stCondLst>
                                  <p:childTnLst>
                                    <p:set>
                                      <p:cBhvr>
                                        <p:cTn id="57" dur="1" fill="hold">
                                          <p:stCondLst>
                                            <p:cond delay="0"/>
                                          </p:stCondLst>
                                        </p:cTn>
                                        <p:tgtEl>
                                          <p:spTgt spid="44"/>
                                        </p:tgtEl>
                                        <p:attrNameLst>
                                          <p:attrName>style.visibility</p:attrName>
                                        </p:attrNameLst>
                                      </p:cBhvr>
                                      <p:to>
                                        <p:strVal val="visible"/>
                                      </p:to>
                                    </p:set>
                                    <p:anim calcmode="lin" valueType="num">
                                      <p:cBhvr>
                                        <p:cTn id="58" dur="500" fill="hold"/>
                                        <p:tgtEl>
                                          <p:spTgt spid="44"/>
                                        </p:tgtEl>
                                        <p:attrNameLst>
                                          <p:attrName>ppt_w</p:attrName>
                                        </p:attrNameLst>
                                      </p:cBhvr>
                                      <p:tavLst>
                                        <p:tav tm="0">
                                          <p:val>
                                            <p:fltVal val="0"/>
                                          </p:val>
                                        </p:tav>
                                        <p:tav tm="100000">
                                          <p:val>
                                            <p:strVal val="#ppt_w"/>
                                          </p:val>
                                        </p:tav>
                                      </p:tavLst>
                                    </p:anim>
                                    <p:anim calcmode="lin" valueType="num">
                                      <p:cBhvr>
                                        <p:cTn id="59" dur="500" fill="hold"/>
                                        <p:tgtEl>
                                          <p:spTgt spid="44"/>
                                        </p:tgtEl>
                                        <p:attrNameLst>
                                          <p:attrName>ppt_h</p:attrName>
                                        </p:attrNameLst>
                                      </p:cBhvr>
                                      <p:tavLst>
                                        <p:tav tm="0">
                                          <p:val>
                                            <p:fltVal val="0"/>
                                          </p:val>
                                        </p:tav>
                                        <p:tav tm="100000">
                                          <p:val>
                                            <p:strVal val="#ppt_h"/>
                                          </p:val>
                                        </p:tav>
                                      </p:tavLst>
                                    </p:anim>
                                    <p:anim calcmode="lin" valueType="num">
                                      <p:cBhvr>
                                        <p:cTn id="60" dur="500" fill="hold"/>
                                        <p:tgtEl>
                                          <p:spTgt spid="44"/>
                                        </p:tgtEl>
                                        <p:attrNameLst>
                                          <p:attrName>ppt_x</p:attrName>
                                        </p:attrNameLst>
                                      </p:cBhvr>
                                      <p:tavLst>
                                        <p:tav tm="0">
                                          <p:val>
                                            <p:fltVal val="0.5"/>
                                          </p:val>
                                        </p:tav>
                                        <p:tav tm="100000">
                                          <p:val>
                                            <p:strVal val="#ppt_x"/>
                                          </p:val>
                                        </p:tav>
                                      </p:tavLst>
                                    </p:anim>
                                    <p:anim calcmode="lin" valueType="num">
                                      <p:cBhvr>
                                        <p:cTn id="61" dur="500" fill="hold"/>
                                        <p:tgtEl>
                                          <p:spTgt spid="44"/>
                                        </p:tgtEl>
                                        <p:attrNameLst>
                                          <p:attrName>ppt_y</p:attrName>
                                        </p:attrNameLst>
                                      </p:cBhvr>
                                      <p:tavLst>
                                        <p:tav tm="0">
                                          <p:val>
                                            <p:fltVal val="0.5"/>
                                          </p:val>
                                        </p:tav>
                                        <p:tav tm="100000">
                                          <p:val>
                                            <p:strVal val="#ppt_y"/>
                                          </p:val>
                                        </p:tav>
                                      </p:tavLst>
                                    </p:anim>
                                  </p:childTnLst>
                                </p:cTn>
                              </p:par>
                              <p:par>
                                <p:cTn id="62" presetID="23" presetClass="entr" presetSubtype="528" fill="hold" nodeType="withEffect">
                                  <p:stCondLst>
                                    <p:cond delay="900"/>
                                  </p:stCondLst>
                                  <p:childTnLst>
                                    <p:set>
                                      <p:cBhvr>
                                        <p:cTn id="63" dur="1" fill="hold">
                                          <p:stCondLst>
                                            <p:cond delay="0"/>
                                          </p:stCondLst>
                                        </p:cTn>
                                        <p:tgtEl>
                                          <p:spTgt spid="60"/>
                                        </p:tgtEl>
                                        <p:attrNameLst>
                                          <p:attrName>style.visibility</p:attrName>
                                        </p:attrNameLst>
                                      </p:cBhvr>
                                      <p:to>
                                        <p:strVal val="visible"/>
                                      </p:to>
                                    </p:set>
                                    <p:anim calcmode="lin" valueType="num">
                                      <p:cBhvr>
                                        <p:cTn id="64" dur="500" fill="hold"/>
                                        <p:tgtEl>
                                          <p:spTgt spid="60"/>
                                        </p:tgtEl>
                                        <p:attrNameLst>
                                          <p:attrName>ppt_w</p:attrName>
                                        </p:attrNameLst>
                                      </p:cBhvr>
                                      <p:tavLst>
                                        <p:tav tm="0">
                                          <p:val>
                                            <p:fltVal val="0"/>
                                          </p:val>
                                        </p:tav>
                                        <p:tav tm="100000">
                                          <p:val>
                                            <p:strVal val="#ppt_w"/>
                                          </p:val>
                                        </p:tav>
                                      </p:tavLst>
                                    </p:anim>
                                    <p:anim calcmode="lin" valueType="num">
                                      <p:cBhvr>
                                        <p:cTn id="65" dur="500" fill="hold"/>
                                        <p:tgtEl>
                                          <p:spTgt spid="60"/>
                                        </p:tgtEl>
                                        <p:attrNameLst>
                                          <p:attrName>ppt_h</p:attrName>
                                        </p:attrNameLst>
                                      </p:cBhvr>
                                      <p:tavLst>
                                        <p:tav tm="0">
                                          <p:val>
                                            <p:fltVal val="0"/>
                                          </p:val>
                                        </p:tav>
                                        <p:tav tm="100000">
                                          <p:val>
                                            <p:strVal val="#ppt_h"/>
                                          </p:val>
                                        </p:tav>
                                      </p:tavLst>
                                    </p:anim>
                                    <p:anim calcmode="lin" valueType="num">
                                      <p:cBhvr>
                                        <p:cTn id="66" dur="500" fill="hold"/>
                                        <p:tgtEl>
                                          <p:spTgt spid="60"/>
                                        </p:tgtEl>
                                        <p:attrNameLst>
                                          <p:attrName>ppt_x</p:attrName>
                                        </p:attrNameLst>
                                      </p:cBhvr>
                                      <p:tavLst>
                                        <p:tav tm="0">
                                          <p:val>
                                            <p:fltVal val="0.5"/>
                                          </p:val>
                                        </p:tav>
                                        <p:tav tm="100000">
                                          <p:val>
                                            <p:strVal val="#ppt_x"/>
                                          </p:val>
                                        </p:tav>
                                      </p:tavLst>
                                    </p:anim>
                                    <p:anim calcmode="lin" valueType="num">
                                      <p:cBhvr>
                                        <p:cTn id="67" dur="500" fill="hold"/>
                                        <p:tgtEl>
                                          <p:spTgt spid="60"/>
                                        </p:tgtEl>
                                        <p:attrNameLst>
                                          <p:attrName>ppt_y</p:attrName>
                                        </p:attrNameLst>
                                      </p:cBhvr>
                                      <p:tavLst>
                                        <p:tav tm="0">
                                          <p:val>
                                            <p:fltVal val="0.5"/>
                                          </p:val>
                                        </p:tav>
                                        <p:tav tm="100000">
                                          <p:val>
                                            <p:strVal val="#ppt_y"/>
                                          </p:val>
                                        </p:tav>
                                      </p:tavLst>
                                    </p:anim>
                                  </p:childTnLst>
                                </p:cTn>
                              </p:par>
                              <p:par>
                                <p:cTn id="68" presetID="23" presetClass="entr" presetSubtype="528" fill="hold" nodeType="withEffect">
                                  <p:stCondLst>
                                    <p:cond delay="1100"/>
                                  </p:stCondLst>
                                  <p:childTnLst>
                                    <p:set>
                                      <p:cBhvr>
                                        <p:cTn id="69" dur="1" fill="hold">
                                          <p:stCondLst>
                                            <p:cond delay="0"/>
                                          </p:stCondLst>
                                        </p:cTn>
                                        <p:tgtEl>
                                          <p:spTgt spid="59"/>
                                        </p:tgtEl>
                                        <p:attrNameLst>
                                          <p:attrName>style.visibility</p:attrName>
                                        </p:attrNameLst>
                                      </p:cBhvr>
                                      <p:to>
                                        <p:strVal val="visible"/>
                                      </p:to>
                                    </p:set>
                                    <p:anim calcmode="lin" valueType="num">
                                      <p:cBhvr>
                                        <p:cTn id="70" dur="500" fill="hold"/>
                                        <p:tgtEl>
                                          <p:spTgt spid="59"/>
                                        </p:tgtEl>
                                        <p:attrNameLst>
                                          <p:attrName>ppt_w</p:attrName>
                                        </p:attrNameLst>
                                      </p:cBhvr>
                                      <p:tavLst>
                                        <p:tav tm="0">
                                          <p:val>
                                            <p:fltVal val="0"/>
                                          </p:val>
                                        </p:tav>
                                        <p:tav tm="100000">
                                          <p:val>
                                            <p:strVal val="#ppt_w"/>
                                          </p:val>
                                        </p:tav>
                                      </p:tavLst>
                                    </p:anim>
                                    <p:anim calcmode="lin" valueType="num">
                                      <p:cBhvr>
                                        <p:cTn id="71" dur="500" fill="hold"/>
                                        <p:tgtEl>
                                          <p:spTgt spid="59"/>
                                        </p:tgtEl>
                                        <p:attrNameLst>
                                          <p:attrName>ppt_h</p:attrName>
                                        </p:attrNameLst>
                                      </p:cBhvr>
                                      <p:tavLst>
                                        <p:tav tm="0">
                                          <p:val>
                                            <p:fltVal val="0"/>
                                          </p:val>
                                        </p:tav>
                                        <p:tav tm="100000">
                                          <p:val>
                                            <p:strVal val="#ppt_h"/>
                                          </p:val>
                                        </p:tav>
                                      </p:tavLst>
                                    </p:anim>
                                    <p:anim calcmode="lin" valueType="num">
                                      <p:cBhvr>
                                        <p:cTn id="72" dur="500" fill="hold"/>
                                        <p:tgtEl>
                                          <p:spTgt spid="59"/>
                                        </p:tgtEl>
                                        <p:attrNameLst>
                                          <p:attrName>ppt_x</p:attrName>
                                        </p:attrNameLst>
                                      </p:cBhvr>
                                      <p:tavLst>
                                        <p:tav tm="0">
                                          <p:val>
                                            <p:fltVal val="0.5"/>
                                          </p:val>
                                        </p:tav>
                                        <p:tav tm="100000">
                                          <p:val>
                                            <p:strVal val="#ppt_x"/>
                                          </p:val>
                                        </p:tav>
                                      </p:tavLst>
                                    </p:anim>
                                    <p:anim calcmode="lin" valueType="num">
                                      <p:cBhvr>
                                        <p:cTn id="73" dur="500" fill="hold"/>
                                        <p:tgtEl>
                                          <p:spTgt spid="5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4578" y="0"/>
            <a:ext cx="9129422" cy="5161531"/>
          </a:xfrm>
          <a:prstGeom prst="rect">
            <a:avLst/>
          </a:prstGeom>
        </p:spPr>
      </p:pic>
      <p:sp>
        <p:nvSpPr>
          <p:cNvPr id="29" name="直角三角形 28"/>
          <p:cNvSpPr/>
          <p:nvPr/>
        </p:nvSpPr>
        <p:spPr>
          <a:xfrm rot="16200000">
            <a:off x="8224006" y="4353954"/>
            <a:ext cx="918069" cy="661024"/>
          </a:xfrm>
          <a:prstGeom prst="rtTriangle">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endParaRPr lang="zh-CN" altLang="en-US" sz="1116">
              <a:solidFill>
                <a:prstClr val="white"/>
              </a:solidFill>
            </a:endParaRPr>
          </a:p>
        </p:txBody>
      </p:sp>
      <p:sp>
        <p:nvSpPr>
          <p:cNvPr id="4" name="矩形 3"/>
          <p:cNvSpPr/>
          <p:nvPr/>
        </p:nvSpPr>
        <p:spPr>
          <a:xfrm>
            <a:off x="132029" y="1407658"/>
            <a:ext cx="9077676" cy="2625977"/>
          </a:xfrm>
          <a:prstGeom prst="rect">
            <a:avLst/>
          </a:prstGeom>
          <a:solidFill>
            <a:schemeClr val="bg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endParaRPr lang="zh-CN" altLang="en-US" sz="1116">
              <a:solidFill>
                <a:prstClr val="white"/>
              </a:solidFill>
            </a:endParaRPr>
          </a:p>
        </p:txBody>
      </p:sp>
      <p:grpSp>
        <p:nvGrpSpPr>
          <p:cNvPr id="12" name="组合 11"/>
          <p:cNvGrpSpPr/>
          <p:nvPr/>
        </p:nvGrpSpPr>
        <p:grpSpPr>
          <a:xfrm>
            <a:off x="1529439" y="1684639"/>
            <a:ext cx="1059344" cy="1081568"/>
            <a:chOff x="4783974" y="6272211"/>
            <a:chExt cx="2876838" cy="2876838"/>
          </a:xfrm>
        </p:grpSpPr>
        <p:sp>
          <p:nvSpPr>
            <p:cNvPr id="5" name="泪滴形 4"/>
            <p:cNvSpPr/>
            <p:nvPr/>
          </p:nvSpPr>
          <p:spPr>
            <a:xfrm>
              <a:off x="4783974" y="6272211"/>
              <a:ext cx="2876838" cy="2876838"/>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nvGrpSpPr>
            <p:cNvPr id="11" name="组合 10"/>
            <p:cNvGrpSpPr/>
            <p:nvPr/>
          </p:nvGrpSpPr>
          <p:grpSpPr>
            <a:xfrm>
              <a:off x="5197297" y="6912545"/>
              <a:ext cx="2463515" cy="1572503"/>
              <a:chOff x="5197297" y="6912545"/>
              <a:chExt cx="2463515" cy="1572503"/>
            </a:xfrm>
          </p:grpSpPr>
          <p:sp>
            <p:nvSpPr>
              <p:cNvPr id="69" name="TextBox 68"/>
              <p:cNvSpPr txBox="1"/>
              <p:nvPr/>
            </p:nvSpPr>
            <p:spPr>
              <a:xfrm>
                <a:off x="5197297" y="6912545"/>
                <a:ext cx="2170366" cy="702333"/>
              </a:xfrm>
              <a:prstGeom prst="rect">
                <a:avLst/>
              </a:prstGeom>
              <a:noFill/>
            </p:spPr>
            <p:txBody>
              <a:bodyPr wrap="square" rtlCol="0">
                <a:spAutoFit/>
              </a:bodyPr>
              <a:lstStyle/>
              <a:p>
                <a:pPr defTabSz="868489"/>
                <a:r>
                  <a:rPr lang="zh-CN" altLang="en-US" sz="1116" dirty="0">
                    <a:solidFill>
                      <a:prstClr val="white"/>
                    </a:solidFill>
                    <a:latin typeface="思源黑体 CN Regular" pitchFamily="34" charset="-122"/>
                    <a:ea typeface="思源黑体 CN Regular" pitchFamily="34" charset="-122"/>
                  </a:rPr>
                  <a:t>有梦想</a:t>
                </a:r>
              </a:p>
            </p:txBody>
          </p:sp>
          <p:sp>
            <p:nvSpPr>
              <p:cNvPr id="73" name="TextBox 72"/>
              <p:cNvSpPr txBox="1"/>
              <p:nvPr/>
            </p:nvSpPr>
            <p:spPr>
              <a:xfrm>
                <a:off x="5263910" y="7814097"/>
                <a:ext cx="2396902" cy="670951"/>
              </a:xfrm>
              <a:prstGeom prst="rect">
                <a:avLst/>
              </a:prstGeom>
              <a:noFill/>
            </p:spPr>
            <p:txBody>
              <a:bodyPr wrap="square" rtlCol="0">
                <a:spAutoFit/>
              </a:bodyPr>
              <a:lstStyle/>
              <a:p>
                <a:pPr defTabSz="868489"/>
                <a:r>
                  <a:rPr lang="en-US" altLang="zh-CN" sz="1039" dirty="0">
                    <a:solidFill>
                      <a:prstClr val="white"/>
                    </a:solidFill>
                    <a:latin typeface="方正正黑简体" panose="02000000000000000000" pitchFamily="2" charset="-122"/>
                    <a:ea typeface="方正正黑简体" panose="02000000000000000000" pitchFamily="2" charset="-122"/>
                  </a:rPr>
                  <a:t>FROFILE</a:t>
                </a:r>
                <a:endParaRPr lang="zh-CN" altLang="en-US" sz="1039" dirty="0">
                  <a:solidFill>
                    <a:prstClr val="white"/>
                  </a:solidFill>
                  <a:latin typeface="方正正黑简体" panose="02000000000000000000" pitchFamily="2" charset="-122"/>
                  <a:ea typeface="方正正黑简体" panose="02000000000000000000" pitchFamily="2" charset="-122"/>
                </a:endParaRPr>
              </a:p>
            </p:txBody>
          </p:sp>
        </p:grpSp>
      </p:grpSp>
      <p:grpSp>
        <p:nvGrpSpPr>
          <p:cNvPr id="10" name="组合 9"/>
          <p:cNvGrpSpPr/>
          <p:nvPr/>
        </p:nvGrpSpPr>
        <p:grpSpPr>
          <a:xfrm>
            <a:off x="3303742" y="1684639"/>
            <a:ext cx="1059344" cy="1081568"/>
            <a:chOff x="8293716" y="6272211"/>
            <a:chExt cx="2876838" cy="2876838"/>
          </a:xfrm>
        </p:grpSpPr>
        <p:sp>
          <p:nvSpPr>
            <p:cNvPr id="66" name="泪滴形 65"/>
            <p:cNvSpPr/>
            <p:nvPr/>
          </p:nvSpPr>
          <p:spPr>
            <a:xfrm>
              <a:off x="8293716" y="6272211"/>
              <a:ext cx="2876838" cy="2876838"/>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grpSp>
          <p:nvGrpSpPr>
            <p:cNvPr id="9" name="组合 8"/>
            <p:cNvGrpSpPr/>
            <p:nvPr/>
          </p:nvGrpSpPr>
          <p:grpSpPr>
            <a:xfrm>
              <a:off x="8749457" y="6912545"/>
              <a:ext cx="2109217" cy="1997858"/>
              <a:chOff x="8749457" y="6912545"/>
              <a:chExt cx="2109217" cy="1997858"/>
            </a:xfrm>
          </p:grpSpPr>
          <p:sp>
            <p:nvSpPr>
              <p:cNvPr id="74" name="TextBox 73"/>
              <p:cNvSpPr txBox="1"/>
              <p:nvPr/>
            </p:nvSpPr>
            <p:spPr>
              <a:xfrm>
                <a:off x="8749457" y="7814097"/>
                <a:ext cx="2109217" cy="1096306"/>
              </a:xfrm>
              <a:prstGeom prst="rect">
                <a:avLst/>
              </a:prstGeom>
              <a:noFill/>
            </p:spPr>
            <p:txBody>
              <a:bodyPr wrap="square" rtlCol="0">
                <a:spAutoFit/>
              </a:bodyPr>
              <a:lstStyle/>
              <a:p>
                <a:pPr defTabSz="868489"/>
                <a:r>
                  <a:rPr lang="en-US" altLang="zh-CN" sz="1039" dirty="0">
                    <a:solidFill>
                      <a:prstClr val="white"/>
                    </a:solidFill>
                    <a:latin typeface="方正正黑简体" panose="02000000000000000000" pitchFamily="2" charset="-122"/>
                    <a:ea typeface="方正正黑简体" panose="02000000000000000000" pitchFamily="2" charset="-122"/>
                  </a:rPr>
                  <a:t>TROFILE</a:t>
                </a:r>
                <a:endParaRPr lang="zh-CN" altLang="en-US" sz="1039" dirty="0">
                  <a:solidFill>
                    <a:prstClr val="white"/>
                  </a:solidFill>
                  <a:latin typeface="方正正黑简体" panose="02000000000000000000" pitchFamily="2" charset="-122"/>
                  <a:ea typeface="方正正黑简体" panose="02000000000000000000" pitchFamily="2" charset="-122"/>
                </a:endParaRPr>
              </a:p>
            </p:txBody>
          </p:sp>
          <p:sp>
            <p:nvSpPr>
              <p:cNvPr id="77" name="TextBox 76"/>
              <p:cNvSpPr txBox="1"/>
              <p:nvPr/>
            </p:nvSpPr>
            <p:spPr>
              <a:xfrm>
                <a:off x="8923060" y="6912545"/>
                <a:ext cx="1762009" cy="702333"/>
              </a:xfrm>
              <a:prstGeom prst="rect">
                <a:avLst/>
              </a:prstGeom>
              <a:noFill/>
            </p:spPr>
            <p:txBody>
              <a:bodyPr wrap="square" rtlCol="0">
                <a:spAutoFit/>
              </a:bodyPr>
              <a:lstStyle/>
              <a:p>
                <a:pPr defTabSz="868489"/>
                <a:r>
                  <a:rPr lang="zh-CN" altLang="en-US" sz="1116" dirty="0">
                    <a:solidFill>
                      <a:prstClr val="white"/>
                    </a:solidFill>
                    <a:latin typeface="思源黑体 CN Regular" pitchFamily="34" charset="-122"/>
                    <a:ea typeface="思源黑体 CN Regular" pitchFamily="34" charset="-122"/>
                  </a:rPr>
                  <a:t>年 轻</a:t>
                </a:r>
              </a:p>
            </p:txBody>
          </p:sp>
        </p:grpSp>
      </p:grpSp>
      <p:grpSp>
        <p:nvGrpSpPr>
          <p:cNvPr id="8" name="组合 7"/>
          <p:cNvGrpSpPr/>
          <p:nvPr/>
        </p:nvGrpSpPr>
        <p:grpSpPr>
          <a:xfrm>
            <a:off x="5078045" y="1684639"/>
            <a:ext cx="1059344" cy="1081568"/>
            <a:chOff x="11976068" y="6272211"/>
            <a:chExt cx="2876838" cy="2876838"/>
          </a:xfrm>
        </p:grpSpPr>
        <p:sp>
          <p:nvSpPr>
            <p:cNvPr id="67" name="泪滴形 66"/>
            <p:cNvSpPr/>
            <p:nvPr/>
          </p:nvSpPr>
          <p:spPr>
            <a:xfrm>
              <a:off x="11976068" y="6272211"/>
              <a:ext cx="2876838" cy="2876838"/>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75" name="TextBox 74"/>
            <p:cNvSpPr txBox="1"/>
            <p:nvPr/>
          </p:nvSpPr>
          <p:spPr>
            <a:xfrm>
              <a:off x="12513658" y="7814097"/>
              <a:ext cx="2073733" cy="1096306"/>
            </a:xfrm>
            <a:prstGeom prst="rect">
              <a:avLst/>
            </a:prstGeom>
            <a:noFill/>
          </p:spPr>
          <p:txBody>
            <a:bodyPr wrap="square" rtlCol="0">
              <a:spAutoFit/>
            </a:bodyPr>
            <a:lstStyle/>
            <a:p>
              <a:pPr defTabSz="868489"/>
              <a:r>
                <a:rPr lang="en-US" altLang="zh-CN" sz="1039" dirty="0">
                  <a:solidFill>
                    <a:prstClr val="white"/>
                  </a:solidFill>
                  <a:latin typeface="方正正黑简体" panose="02000000000000000000" pitchFamily="2" charset="-122"/>
                  <a:ea typeface="方正正黑简体" panose="02000000000000000000" pitchFamily="2" charset="-122"/>
                </a:rPr>
                <a:t>EROFILE</a:t>
              </a:r>
              <a:endParaRPr lang="zh-CN" altLang="en-US" sz="1039" dirty="0">
                <a:solidFill>
                  <a:prstClr val="white"/>
                </a:solidFill>
                <a:latin typeface="方正正黑简体" panose="02000000000000000000" pitchFamily="2" charset="-122"/>
                <a:ea typeface="方正正黑简体" panose="02000000000000000000" pitchFamily="2" charset="-122"/>
              </a:endParaRPr>
            </a:p>
          </p:txBody>
        </p:sp>
        <p:sp>
          <p:nvSpPr>
            <p:cNvPr id="78" name="TextBox 77"/>
            <p:cNvSpPr txBox="1"/>
            <p:nvPr/>
          </p:nvSpPr>
          <p:spPr>
            <a:xfrm>
              <a:off x="12530474" y="6912545"/>
              <a:ext cx="2040099" cy="702333"/>
            </a:xfrm>
            <a:prstGeom prst="rect">
              <a:avLst/>
            </a:prstGeom>
            <a:noFill/>
          </p:spPr>
          <p:txBody>
            <a:bodyPr wrap="square" rtlCol="0">
              <a:spAutoFit/>
            </a:bodyPr>
            <a:lstStyle/>
            <a:p>
              <a:pPr defTabSz="868489"/>
              <a:r>
                <a:rPr lang="zh-CN" altLang="en-US" sz="1116" dirty="0">
                  <a:solidFill>
                    <a:prstClr val="white"/>
                  </a:solidFill>
                  <a:latin typeface="思源黑体 CN Regular" pitchFamily="34" charset="-122"/>
                  <a:ea typeface="思源黑体 CN Regular" pitchFamily="34" charset="-122"/>
                </a:rPr>
                <a:t>创造力</a:t>
              </a:r>
            </a:p>
          </p:txBody>
        </p:sp>
      </p:grpSp>
      <p:grpSp>
        <p:nvGrpSpPr>
          <p:cNvPr id="7" name="组合 6"/>
          <p:cNvGrpSpPr/>
          <p:nvPr/>
        </p:nvGrpSpPr>
        <p:grpSpPr>
          <a:xfrm>
            <a:off x="6852349" y="1684639"/>
            <a:ext cx="1059344" cy="1081568"/>
            <a:chOff x="18254513" y="6272211"/>
            <a:chExt cx="2876838" cy="2876838"/>
          </a:xfrm>
        </p:grpSpPr>
        <p:sp>
          <p:nvSpPr>
            <p:cNvPr id="68" name="泪滴形 67"/>
            <p:cNvSpPr/>
            <p:nvPr/>
          </p:nvSpPr>
          <p:spPr>
            <a:xfrm>
              <a:off x="18254513" y="6272211"/>
              <a:ext cx="2876838" cy="2876838"/>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76" name="TextBox 75"/>
            <p:cNvSpPr txBox="1"/>
            <p:nvPr/>
          </p:nvSpPr>
          <p:spPr>
            <a:xfrm>
              <a:off x="18772344" y="7814097"/>
              <a:ext cx="2094921" cy="1096306"/>
            </a:xfrm>
            <a:prstGeom prst="rect">
              <a:avLst/>
            </a:prstGeom>
            <a:noFill/>
          </p:spPr>
          <p:txBody>
            <a:bodyPr wrap="square" rtlCol="0">
              <a:spAutoFit/>
            </a:bodyPr>
            <a:lstStyle/>
            <a:p>
              <a:pPr defTabSz="868489"/>
              <a:r>
                <a:rPr lang="en-US" altLang="zh-CN" sz="1039" dirty="0">
                  <a:solidFill>
                    <a:prstClr val="white"/>
                  </a:solidFill>
                  <a:latin typeface="方正正黑简体" panose="02000000000000000000" pitchFamily="2" charset="-122"/>
                  <a:ea typeface="方正正黑简体" panose="02000000000000000000" pitchFamily="2" charset="-122"/>
                </a:rPr>
                <a:t>YROFILE</a:t>
              </a:r>
              <a:endParaRPr lang="zh-CN" altLang="en-US" sz="1039" dirty="0">
                <a:solidFill>
                  <a:prstClr val="white"/>
                </a:solidFill>
                <a:latin typeface="方正正黑简体" panose="02000000000000000000" pitchFamily="2" charset="-122"/>
                <a:ea typeface="方正正黑简体" panose="02000000000000000000" pitchFamily="2" charset="-122"/>
              </a:endParaRPr>
            </a:p>
          </p:txBody>
        </p:sp>
        <p:sp>
          <p:nvSpPr>
            <p:cNvPr id="79" name="TextBox 78"/>
            <p:cNvSpPr txBox="1"/>
            <p:nvPr/>
          </p:nvSpPr>
          <p:spPr>
            <a:xfrm>
              <a:off x="18904386" y="6912545"/>
              <a:ext cx="1830840" cy="702333"/>
            </a:xfrm>
            <a:prstGeom prst="rect">
              <a:avLst/>
            </a:prstGeom>
            <a:noFill/>
          </p:spPr>
          <p:txBody>
            <a:bodyPr wrap="square" rtlCol="0">
              <a:spAutoFit/>
            </a:bodyPr>
            <a:lstStyle/>
            <a:p>
              <a:pPr defTabSz="868489"/>
              <a:r>
                <a:rPr lang="zh-CN" altLang="en-US" sz="1116" dirty="0">
                  <a:solidFill>
                    <a:prstClr val="white"/>
                  </a:solidFill>
                  <a:latin typeface="思源黑体 CN Regular" pitchFamily="34" charset="-122"/>
                  <a:ea typeface="思源黑体 CN Regular" pitchFamily="34" charset="-122"/>
                </a:rPr>
                <a:t>专 业</a:t>
              </a:r>
            </a:p>
          </p:txBody>
        </p:sp>
      </p:grpSp>
      <p:grpSp>
        <p:nvGrpSpPr>
          <p:cNvPr id="2" name="组合 1"/>
          <p:cNvGrpSpPr/>
          <p:nvPr/>
        </p:nvGrpSpPr>
        <p:grpSpPr>
          <a:xfrm>
            <a:off x="1404686" y="2953375"/>
            <a:ext cx="6700599" cy="1141274"/>
            <a:chOff x="3460420" y="7855614"/>
            <a:chExt cx="18196672" cy="3035647"/>
          </a:xfrm>
        </p:grpSpPr>
        <p:sp>
          <p:nvSpPr>
            <p:cNvPr id="81" name="矩形 80"/>
            <p:cNvSpPr/>
            <p:nvPr/>
          </p:nvSpPr>
          <p:spPr>
            <a:xfrm>
              <a:off x="3460420" y="7855614"/>
              <a:ext cx="3674571" cy="3035647"/>
            </a:xfrm>
            <a:prstGeom prst="rect">
              <a:avLst/>
            </a:prstGeom>
          </p:spPr>
          <p:txBody>
            <a:bodyPr wrap="square">
              <a:spAutoFit/>
            </a:bodyPr>
            <a:lstStyle/>
            <a:p>
              <a:pPr algn="ctr" defTabSz="868489">
                <a:lnSpc>
                  <a:spcPct val="150000"/>
                </a:lnSpc>
              </a:pPr>
              <a:r>
                <a:rPr lang="zh-CN" altLang="en-US" sz="649" dirty="0">
                  <a:solidFill>
                    <a:prstClr val="black">
                      <a:lumMod val="65000"/>
                      <a:lumOff val="35000"/>
                    </a:prstClr>
                  </a:solidFill>
                  <a:latin typeface="微软雅黑" pitchFamily="34" charset="-122"/>
                  <a:ea typeface="微软雅黑" pitchFamily="34" charset="-122"/>
                </a:rPr>
                <a:t>您的内容打在这里，或者通过复您的文本后，在此框中选择粘贴并选择只保留文字，您的内容打在这里，或者通过复制您的文本后在此框中选择粘贴并选择只保留文字，</a:t>
              </a:r>
              <a:endParaRPr lang="id-ID" altLang="zh-CN" sz="649" dirty="0">
                <a:solidFill>
                  <a:prstClr val="black">
                    <a:lumMod val="85000"/>
                    <a:lumOff val="15000"/>
                  </a:prstClr>
                </a:solidFill>
                <a:latin typeface="Lato" pitchFamily="34" charset="0"/>
              </a:endParaRPr>
            </a:p>
            <a:p>
              <a:pPr algn="ctr" defTabSz="868489">
                <a:lnSpc>
                  <a:spcPct val="150000"/>
                </a:lnSpc>
              </a:pPr>
              <a:endParaRPr lang="id-ID" altLang="zh-CN" sz="649" dirty="0">
                <a:solidFill>
                  <a:prstClr val="black">
                    <a:lumMod val="85000"/>
                    <a:lumOff val="15000"/>
                  </a:prstClr>
                </a:solidFill>
                <a:latin typeface="Lato" pitchFamily="34" charset="0"/>
              </a:endParaRPr>
            </a:p>
          </p:txBody>
        </p:sp>
        <p:sp>
          <p:nvSpPr>
            <p:cNvPr id="82" name="矩形 81"/>
            <p:cNvSpPr/>
            <p:nvPr/>
          </p:nvSpPr>
          <p:spPr>
            <a:xfrm>
              <a:off x="8218772" y="7855614"/>
              <a:ext cx="3674571" cy="3035647"/>
            </a:xfrm>
            <a:prstGeom prst="rect">
              <a:avLst/>
            </a:prstGeom>
          </p:spPr>
          <p:txBody>
            <a:bodyPr wrap="square">
              <a:spAutoFit/>
            </a:bodyPr>
            <a:lstStyle/>
            <a:p>
              <a:pPr algn="ctr" defTabSz="868489">
                <a:lnSpc>
                  <a:spcPct val="150000"/>
                </a:lnSpc>
              </a:pPr>
              <a:r>
                <a:rPr lang="zh-CN" altLang="en-US" sz="649" dirty="0">
                  <a:solidFill>
                    <a:prstClr val="black">
                      <a:lumMod val="65000"/>
                      <a:lumOff val="35000"/>
                    </a:prstClr>
                  </a:solidFill>
                  <a:latin typeface="微软雅黑" pitchFamily="34" charset="-122"/>
                  <a:ea typeface="微软雅黑" pitchFamily="34" charset="-122"/>
                </a:rPr>
                <a:t>您的内容打在这里，或者通过复您的文本后，在此框中选择粘贴并选择只保留文字，您的内容打在这里，或者通过复制您的文本后在此框中选择粘贴并选择只保留文字，</a:t>
              </a:r>
              <a:endParaRPr lang="id-ID" altLang="zh-CN" sz="649" dirty="0">
                <a:solidFill>
                  <a:prstClr val="black">
                    <a:lumMod val="85000"/>
                    <a:lumOff val="15000"/>
                  </a:prstClr>
                </a:solidFill>
                <a:latin typeface="Lato" pitchFamily="34" charset="0"/>
              </a:endParaRPr>
            </a:p>
            <a:p>
              <a:pPr algn="ctr" defTabSz="868489">
                <a:lnSpc>
                  <a:spcPct val="150000"/>
                </a:lnSpc>
              </a:pPr>
              <a:endParaRPr lang="id-ID" altLang="zh-CN" sz="649" dirty="0">
                <a:solidFill>
                  <a:prstClr val="black">
                    <a:lumMod val="85000"/>
                    <a:lumOff val="15000"/>
                  </a:prstClr>
                </a:solidFill>
                <a:latin typeface="Lato" pitchFamily="34" charset="0"/>
              </a:endParaRPr>
            </a:p>
          </p:txBody>
        </p:sp>
        <p:sp>
          <p:nvSpPr>
            <p:cNvPr id="83" name="矩形 82"/>
            <p:cNvSpPr/>
            <p:nvPr/>
          </p:nvSpPr>
          <p:spPr>
            <a:xfrm>
              <a:off x="13436076" y="7855614"/>
              <a:ext cx="3674571" cy="3035647"/>
            </a:xfrm>
            <a:prstGeom prst="rect">
              <a:avLst/>
            </a:prstGeom>
          </p:spPr>
          <p:txBody>
            <a:bodyPr wrap="square">
              <a:spAutoFit/>
            </a:bodyPr>
            <a:lstStyle/>
            <a:p>
              <a:pPr algn="ctr" defTabSz="868489">
                <a:lnSpc>
                  <a:spcPct val="150000"/>
                </a:lnSpc>
              </a:pPr>
              <a:r>
                <a:rPr lang="zh-CN" altLang="en-US" sz="649" dirty="0">
                  <a:solidFill>
                    <a:prstClr val="black">
                      <a:lumMod val="65000"/>
                      <a:lumOff val="35000"/>
                    </a:prstClr>
                  </a:solidFill>
                  <a:latin typeface="微软雅黑" pitchFamily="34" charset="-122"/>
                  <a:ea typeface="微软雅黑" pitchFamily="34" charset="-122"/>
                </a:rPr>
                <a:t>您的内容打在这里，或者通过复您的文本后，在此框中选择粘贴并选择只保留文字，您的内容打在这里，或者通过复制您的文本后在此框中选择粘贴并选择只保留文字，</a:t>
              </a:r>
              <a:endParaRPr lang="id-ID" altLang="zh-CN" sz="649" dirty="0">
                <a:solidFill>
                  <a:prstClr val="black">
                    <a:lumMod val="85000"/>
                    <a:lumOff val="15000"/>
                  </a:prstClr>
                </a:solidFill>
                <a:latin typeface="Lato" pitchFamily="34" charset="0"/>
              </a:endParaRPr>
            </a:p>
            <a:p>
              <a:pPr algn="ctr" defTabSz="868489">
                <a:lnSpc>
                  <a:spcPct val="150000"/>
                </a:lnSpc>
              </a:pPr>
              <a:endParaRPr lang="id-ID" altLang="zh-CN" sz="649" dirty="0">
                <a:solidFill>
                  <a:prstClr val="black">
                    <a:lumMod val="85000"/>
                    <a:lumOff val="15000"/>
                  </a:prstClr>
                </a:solidFill>
                <a:latin typeface="Lato" pitchFamily="34" charset="0"/>
              </a:endParaRPr>
            </a:p>
          </p:txBody>
        </p:sp>
        <p:sp>
          <p:nvSpPr>
            <p:cNvPr id="84" name="矩形 83"/>
            <p:cNvSpPr/>
            <p:nvPr/>
          </p:nvSpPr>
          <p:spPr>
            <a:xfrm>
              <a:off x="17982521" y="7855614"/>
              <a:ext cx="3674571" cy="3035647"/>
            </a:xfrm>
            <a:prstGeom prst="rect">
              <a:avLst/>
            </a:prstGeom>
          </p:spPr>
          <p:txBody>
            <a:bodyPr wrap="square">
              <a:spAutoFit/>
            </a:bodyPr>
            <a:lstStyle/>
            <a:p>
              <a:pPr algn="ctr" defTabSz="868489">
                <a:lnSpc>
                  <a:spcPct val="150000"/>
                </a:lnSpc>
              </a:pPr>
              <a:r>
                <a:rPr lang="zh-CN" altLang="en-US" sz="649" dirty="0">
                  <a:solidFill>
                    <a:prstClr val="black">
                      <a:lumMod val="65000"/>
                      <a:lumOff val="35000"/>
                    </a:prstClr>
                  </a:solidFill>
                  <a:latin typeface="微软雅黑" pitchFamily="34" charset="-122"/>
                  <a:ea typeface="微软雅黑" pitchFamily="34" charset="-122"/>
                </a:rPr>
                <a:t>您的内容打在这里，或者通过复您的文本后，在此框中选择粘贴并选择只保留文字，您的内容打在这里，或者通过复制您的文本后在此框中选择粘贴并选择只保留文字，</a:t>
              </a:r>
              <a:endParaRPr lang="id-ID" altLang="zh-CN" sz="649" dirty="0">
                <a:solidFill>
                  <a:prstClr val="black">
                    <a:lumMod val="85000"/>
                    <a:lumOff val="15000"/>
                  </a:prstClr>
                </a:solidFill>
                <a:latin typeface="Lato" pitchFamily="34" charset="0"/>
              </a:endParaRPr>
            </a:p>
            <a:p>
              <a:pPr algn="ctr" defTabSz="868489">
                <a:lnSpc>
                  <a:spcPct val="150000"/>
                </a:lnSpc>
              </a:pPr>
              <a:endParaRPr lang="id-ID" altLang="zh-CN" sz="649" dirty="0">
                <a:solidFill>
                  <a:prstClr val="black">
                    <a:lumMod val="85000"/>
                    <a:lumOff val="15000"/>
                  </a:prstClr>
                </a:solidFill>
                <a:latin typeface="Lato" pitchFamily="34" charset="0"/>
              </a:endParaRPr>
            </a:p>
          </p:txBody>
        </p:sp>
      </p:grpSp>
    </p:spTree>
    <p:extLst>
      <p:ext uri="{BB962C8B-B14F-4D97-AF65-F5344CB8AC3E}">
        <p14:creationId xmlns:p14="http://schemas.microsoft.com/office/powerpoint/2010/main" val="1867372291"/>
      </p:ext>
    </p:extLst>
  </p:cSld>
  <p:clrMapOvr>
    <a:masterClrMapping/>
  </p:clrMapOvr>
  <mc:AlternateContent xmlns:mc="http://schemas.openxmlformats.org/markup-compatibility/2006" xmlns:p14="http://schemas.microsoft.com/office/powerpoint/2010/main">
    <mc:Choice Requires="p14">
      <p:transition spd="slow" p14:dur="4400" advClick="0" advTm="0">
        <p14:honeycomb/>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3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00" fill="hold"/>
                                        <p:tgtEl>
                                          <p:spTgt spid="4"/>
                                        </p:tgtEl>
                                        <p:attrNameLst>
                                          <p:attrName>ppt_x</p:attrName>
                                        </p:attrNameLst>
                                      </p:cBhvr>
                                      <p:tavLst>
                                        <p:tav tm="0">
                                          <p:val>
                                            <p:strVal val="0-#ppt_w/2"/>
                                          </p:val>
                                        </p:tav>
                                        <p:tav tm="100000">
                                          <p:val>
                                            <p:strVal val="#ppt_x"/>
                                          </p:val>
                                        </p:tav>
                                      </p:tavLst>
                                    </p:anim>
                                    <p:anim calcmode="lin" valueType="num">
                                      <p:cBhvr additive="base">
                                        <p:cTn id="8" dur="300" fill="hold"/>
                                        <p:tgtEl>
                                          <p:spTgt spid="4"/>
                                        </p:tgtEl>
                                        <p:attrNameLst>
                                          <p:attrName>ppt_y</p:attrName>
                                        </p:attrNameLst>
                                      </p:cBhvr>
                                      <p:tavLst>
                                        <p:tav tm="0">
                                          <p:val>
                                            <p:strVal val="#ppt_y"/>
                                          </p:val>
                                        </p:tav>
                                        <p:tav tm="100000">
                                          <p:val>
                                            <p:strVal val="#ppt_y"/>
                                          </p:val>
                                        </p:tav>
                                      </p:tavLst>
                                    </p:anim>
                                  </p:childTnLst>
                                </p:cTn>
                              </p:par>
                              <p:par>
                                <p:cTn id="9" presetID="53" presetClass="entr" presetSubtype="16" fill="hold" nodeType="withEffect">
                                  <p:stCondLst>
                                    <p:cond delay="70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animEffect transition="in" filter="fade">
                                      <p:cBhvr>
                                        <p:cTn id="13" dur="500"/>
                                        <p:tgtEl>
                                          <p:spTgt spid="12"/>
                                        </p:tgtEl>
                                      </p:cBhvr>
                                    </p:animEffect>
                                  </p:childTnLst>
                                </p:cTn>
                              </p:par>
                              <p:par>
                                <p:cTn id="14" presetID="53" presetClass="entr" presetSubtype="16" fill="hold" nodeType="withEffect">
                                  <p:stCondLst>
                                    <p:cond delay="70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animEffect transition="in" filter="fade">
                                      <p:cBhvr>
                                        <p:cTn id="18" dur="500"/>
                                        <p:tgtEl>
                                          <p:spTgt spid="10"/>
                                        </p:tgtEl>
                                      </p:cBhvr>
                                    </p:animEffect>
                                  </p:childTnLst>
                                </p:cTn>
                              </p:par>
                              <p:par>
                                <p:cTn id="19" presetID="53" presetClass="entr" presetSubtype="16" fill="hold" nodeType="withEffect">
                                  <p:stCondLst>
                                    <p:cond delay="70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par>
                                <p:cTn id="24" presetID="53" presetClass="entr" presetSubtype="16" fill="hold" nodeType="withEffect">
                                  <p:stCondLst>
                                    <p:cond delay="70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par>
                                <p:cTn id="29" presetID="42" presetClass="entr" presetSubtype="0" fill="hold" nodeType="withEffect">
                                  <p:stCondLst>
                                    <p:cond delay="10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anim calcmode="lin" valueType="num">
                                      <p:cBhvr>
                                        <p:cTn id="32" dur="1000" fill="hold"/>
                                        <p:tgtEl>
                                          <p:spTgt spid="2"/>
                                        </p:tgtEl>
                                        <p:attrNameLst>
                                          <p:attrName>ppt_x</p:attrName>
                                        </p:attrNameLst>
                                      </p:cBhvr>
                                      <p:tavLst>
                                        <p:tav tm="0">
                                          <p:val>
                                            <p:strVal val="#ppt_x"/>
                                          </p:val>
                                        </p:tav>
                                        <p:tav tm="100000">
                                          <p:val>
                                            <p:strVal val="#ppt_x"/>
                                          </p:val>
                                        </p:tav>
                                      </p:tavLst>
                                    </p:anim>
                                    <p:anim calcmode="lin" valueType="num">
                                      <p:cBhvr>
                                        <p:cTn id="3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平行四边形 58"/>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r>
              <a:rPr lang="en-US" altLang="zh-CN" sz="1104" dirty="0">
                <a:solidFill>
                  <a:prstClr val="white"/>
                </a:solidFill>
                <a:latin typeface="DIN Mittelschrift Std" pitchFamily="50" charset="0"/>
                <a:cs typeface="Raavi" pitchFamily="34" charset="0"/>
              </a:rPr>
              <a:t>COMPANY</a:t>
            </a:r>
          </a:p>
        </p:txBody>
      </p:sp>
      <p:grpSp>
        <p:nvGrpSpPr>
          <p:cNvPr id="9" name="组合 8"/>
          <p:cNvGrpSpPr/>
          <p:nvPr/>
        </p:nvGrpSpPr>
        <p:grpSpPr>
          <a:xfrm>
            <a:off x="-94756" y="217255"/>
            <a:ext cx="2227316" cy="395543"/>
            <a:chOff x="-611583" y="577868"/>
            <a:chExt cx="6048672" cy="1052097"/>
          </a:xfrm>
        </p:grpSpPr>
        <p:sp>
          <p:nvSpPr>
            <p:cNvPr id="60" name="对角圆角矩形 59"/>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61" name="TextBox 60"/>
            <p:cNvSpPr txBox="1"/>
            <p:nvPr/>
          </p:nvSpPr>
          <p:spPr>
            <a:xfrm>
              <a:off x="1164296" y="773281"/>
              <a:ext cx="3948253" cy="856684"/>
            </a:xfrm>
            <a:prstGeom prst="rect">
              <a:avLst/>
            </a:prstGeom>
            <a:noFill/>
          </p:spPr>
          <p:txBody>
            <a:bodyPr wrap="square" rtlCol="0">
              <a:spAutoFit/>
            </a:bodyPr>
            <a:lstStyle/>
            <a:p>
              <a:pPr algn="ctr" defTabSz="868489"/>
              <a:r>
                <a:rPr lang="zh-CN" altLang="en-US" sz="1493" dirty="0">
                  <a:solidFill>
                    <a:prstClr val="white"/>
                  </a:solidFill>
                  <a:latin typeface="思源黑体 CN Medium" pitchFamily="34" charset="-122"/>
                  <a:ea typeface="思源黑体 CN Medium" pitchFamily="34" charset="-122"/>
                </a:rPr>
                <a:t>公司历程</a:t>
              </a:r>
            </a:p>
          </p:txBody>
        </p:sp>
      </p:grpSp>
      <p:grpSp>
        <p:nvGrpSpPr>
          <p:cNvPr id="26" name="组合 25"/>
          <p:cNvGrpSpPr/>
          <p:nvPr/>
        </p:nvGrpSpPr>
        <p:grpSpPr>
          <a:xfrm>
            <a:off x="3995837" y="2975986"/>
            <a:ext cx="4464595" cy="792525"/>
            <a:chOff x="5519357" y="2845462"/>
            <a:chExt cx="4464595" cy="792525"/>
          </a:xfrm>
        </p:grpSpPr>
        <p:sp>
          <p:nvSpPr>
            <p:cNvPr id="27" name="Rectangle 14"/>
            <p:cNvSpPr/>
            <p:nvPr/>
          </p:nvSpPr>
          <p:spPr>
            <a:xfrm>
              <a:off x="6215443" y="2845462"/>
              <a:ext cx="3768509" cy="792525"/>
            </a:xfrm>
            <a:prstGeom prst="rect">
              <a:avLst/>
            </a:prstGeom>
          </p:spPr>
          <p:txBody>
            <a:bodyPr wrap="square">
              <a:spAutoFit/>
            </a:bodyPr>
            <a:lstStyle/>
            <a:p>
              <a:r>
                <a:rPr lang="zh-CN" altLang="en-US" sz="1400" b="1" dirty="0">
                  <a:solidFill>
                    <a:srgbClr val="C00000"/>
                  </a:solidFill>
                  <a:latin typeface="微软雅黑" panose="020B0503020204020204" pitchFamily="34" charset="-122"/>
                  <a:ea typeface="微软雅黑" panose="020B0503020204020204" pitchFamily="34" charset="-122"/>
                  <a:cs typeface="Open Sans" pitchFamily="34" charset="0"/>
                </a:rPr>
                <a:t>单击此处添加标题</a:t>
              </a:r>
            </a:p>
            <a:p>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单击此处添加文本内容，单击此处添加文本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endParaRPr lang="en-US" altLang="zh-CN" sz="1050" kern="3000" spc="23"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5519357" y="2866804"/>
              <a:ext cx="652843" cy="630942"/>
              <a:chOff x="5519357" y="2866804"/>
              <a:chExt cx="652843" cy="630942"/>
            </a:xfrm>
          </p:grpSpPr>
          <p:sp>
            <p:nvSpPr>
              <p:cNvPr id="29" name="Rounded Rectangle 23"/>
              <p:cNvSpPr/>
              <p:nvPr/>
            </p:nvSpPr>
            <p:spPr>
              <a:xfrm>
                <a:off x="5519357" y="2866804"/>
                <a:ext cx="652843" cy="630942"/>
              </a:xfrm>
              <a:prstGeom prst="round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Freeform 11"/>
              <p:cNvSpPr>
                <a:spLocks noEditPoints="1"/>
              </p:cNvSpPr>
              <p:nvPr/>
            </p:nvSpPr>
            <p:spPr bwMode="auto">
              <a:xfrm>
                <a:off x="5659308" y="3016598"/>
                <a:ext cx="372940" cy="331354"/>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nvGrpSpPr>
          <p:cNvPr id="31" name="组合 30"/>
          <p:cNvGrpSpPr/>
          <p:nvPr/>
        </p:nvGrpSpPr>
        <p:grpSpPr>
          <a:xfrm>
            <a:off x="3995837" y="2180470"/>
            <a:ext cx="4464595" cy="826041"/>
            <a:chOff x="5519357" y="2049946"/>
            <a:chExt cx="4464595" cy="826041"/>
          </a:xfrm>
        </p:grpSpPr>
        <p:sp>
          <p:nvSpPr>
            <p:cNvPr id="32" name="Rectangle 13"/>
            <p:cNvSpPr/>
            <p:nvPr/>
          </p:nvSpPr>
          <p:spPr>
            <a:xfrm>
              <a:off x="6215443" y="2083462"/>
              <a:ext cx="3768509" cy="792525"/>
            </a:xfrm>
            <a:prstGeom prst="rect">
              <a:avLst/>
            </a:prstGeom>
          </p:spPr>
          <p:txBody>
            <a:bodyPr wrap="square">
              <a:spAutoFit/>
            </a:bodyPr>
            <a:lstStyle/>
            <a:p>
              <a:r>
                <a:rPr lang="zh-CN" altLang="en-US" sz="1400" b="1" dirty="0">
                  <a:solidFill>
                    <a:srgbClr val="C00000"/>
                  </a:solidFill>
                  <a:latin typeface="微软雅黑" panose="020B0503020204020204" pitchFamily="34" charset="-122"/>
                  <a:ea typeface="微软雅黑" panose="020B0503020204020204" pitchFamily="34" charset="-122"/>
                  <a:cs typeface="Open Sans" pitchFamily="34" charset="0"/>
                </a:rPr>
                <a:t>单击此处添加标题</a:t>
              </a:r>
            </a:p>
            <a:p>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单击此处添加文本内容，单击此处添加文本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endParaRPr lang="en-US" altLang="zh-CN" sz="1050" kern="3000" spc="23"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5519357" y="2049946"/>
              <a:ext cx="652843" cy="630942"/>
              <a:chOff x="5519357" y="2049946"/>
              <a:chExt cx="652843" cy="630942"/>
            </a:xfrm>
          </p:grpSpPr>
          <p:sp>
            <p:nvSpPr>
              <p:cNvPr id="34" name="Rounded Rectangle 22"/>
              <p:cNvSpPr/>
              <p:nvPr/>
            </p:nvSpPr>
            <p:spPr>
              <a:xfrm>
                <a:off x="5519357" y="2049946"/>
                <a:ext cx="652843" cy="630942"/>
              </a:xfrm>
              <a:prstGeom prst="round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5" name="Freeform 10"/>
              <p:cNvSpPr>
                <a:spLocks noEditPoints="1"/>
              </p:cNvSpPr>
              <p:nvPr/>
            </p:nvSpPr>
            <p:spPr bwMode="auto">
              <a:xfrm>
                <a:off x="5658224" y="2180258"/>
                <a:ext cx="375107" cy="370318"/>
              </a:xfrm>
              <a:custGeom>
                <a:avLst/>
                <a:gdLst>
                  <a:gd name="T0" fmla="*/ 14 w 113"/>
                  <a:gd name="T1" fmla="*/ 13 h 112"/>
                  <a:gd name="T2" fmla="*/ 14 w 113"/>
                  <a:gd name="T3" fmla="*/ 62 h 112"/>
                  <a:gd name="T4" fmla="*/ 49 w 113"/>
                  <a:gd name="T5" fmla="*/ 71 h 112"/>
                  <a:gd name="T6" fmla="*/ 60 w 113"/>
                  <a:gd name="T7" fmla="*/ 82 h 112"/>
                  <a:gd name="T8" fmla="*/ 75 w 113"/>
                  <a:gd name="T9" fmla="*/ 79 h 112"/>
                  <a:gd name="T10" fmla="*/ 75 w 113"/>
                  <a:gd name="T11" fmla="*/ 93 h 112"/>
                  <a:gd name="T12" fmla="*/ 79 w 113"/>
                  <a:gd name="T13" fmla="*/ 97 h 112"/>
                  <a:gd name="T14" fmla="*/ 92 w 113"/>
                  <a:gd name="T15" fmla="*/ 97 h 112"/>
                  <a:gd name="T16" fmla="*/ 92 w 113"/>
                  <a:gd name="T17" fmla="*/ 112 h 112"/>
                  <a:gd name="T18" fmla="*/ 113 w 113"/>
                  <a:gd name="T19" fmla="*/ 112 h 112"/>
                  <a:gd name="T20" fmla="*/ 113 w 113"/>
                  <a:gd name="T21" fmla="*/ 91 h 112"/>
                  <a:gd name="T22" fmla="*/ 71 w 113"/>
                  <a:gd name="T23" fmla="*/ 49 h 112"/>
                  <a:gd name="T24" fmla="*/ 63 w 113"/>
                  <a:gd name="T25" fmla="*/ 13 h 112"/>
                  <a:gd name="T26" fmla="*/ 14 w 113"/>
                  <a:gd name="T27" fmla="*/ 13 h 112"/>
                  <a:gd name="T28" fmla="*/ 17 w 113"/>
                  <a:gd name="T29" fmla="*/ 53 h 112"/>
                  <a:gd name="T30" fmla="*/ 21 w 113"/>
                  <a:gd name="T31" fmla="*/ 20 h 112"/>
                  <a:gd name="T32" fmla="*/ 53 w 113"/>
                  <a:gd name="T33" fmla="*/ 17 h 112"/>
                  <a:gd name="T34" fmla="*/ 17 w 113"/>
                  <a:gd name="T35"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112">
                    <a:moveTo>
                      <a:pt x="14" y="13"/>
                    </a:moveTo>
                    <a:cubicBezTo>
                      <a:pt x="0" y="27"/>
                      <a:pt x="0" y="49"/>
                      <a:pt x="14" y="62"/>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9" y="97"/>
                    </a:cubicBezTo>
                    <a:cubicBezTo>
                      <a:pt x="81" y="96"/>
                      <a:pt x="88" y="92"/>
                      <a:pt x="92" y="97"/>
                    </a:cubicBezTo>
                    <a:cubicBezTo>
                      <a:pt x="97" y="102"/>
                      <a:pt x="92" y="112"/>
                      <a:pt x="92"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1" y="20"/>
                    </a:cubicBezTo>
                    <a:cubicBezTo>
                      <a:pt x="29" y="11"/>
                      <a:pt x="43" y="10"/>
                      <a:pt x="53" y="17"/>
                    </a:cubicBezTo>
                    <a:lnTo>
                      <a:pt x="17" y="5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nvGrpSpPr>
          <p:cNvPr id="36" name="组合 35"/>
          <p:cNvGrpSpPr/>
          <p:nvPr/>
        </p:nvGrpSpPr>
        <p:grpSpPr>
          <a:xfrm>
            <a:off x="3995837" y="1342270"/>
            <a:ext cx="4464595" cy="792525"/>
            <a:chOff x="5519357" y="1211746"/>
            <a:chExt cx="4464595" cy="792525"/>
          </a:xfrm>
        </p:grpSpPr>
        <p:sp>
          <p:nvSpPr>
            <p:cNvPr id="37" name="Rectangle 12"/>
            <p:cNvSpPr/>
            <p:nvPr/>
          </p:nvSpPr>
          <p:spPr>
            <a:xfrm>
              <a:off x="6215443" y="1211746"/>
              <a:ext cx="3768509" cy="792525"/>
            </a:xfrm>
            <a:prstGeom prst="rect">
              <a:avLst/>
            </a:prstGeom>
          </p:spPr>
          <p:txBody>
            <a:bodyPr wrap="square">
              <a:spAutoFit/>
            </a:bodyPr>
            <a:lstStyle/>
            <a:p>
              <a:r>
                <a:rPr lang="zh-CN" altLang="en-US" sz="1400" b="1" dirty="0">
                  <a:solidFill>
                    <a:srgbClr val="C00000"/>
                  </a:solidFill>
                  <a:latin typeface="微软雅黑" panose="020B0503020204020204" pitchFamily="34" charset="-122"/>
                  <a:ea typeface="微软雅黑" panose="020B0503020204020204" pitchFamily="34" charset="-122"/>
                  <a:cs typeface="Open Sans" pitchFamily="34" charset="0"/>
                </a:rPr>
                <a:t>单击此处添加标题</a:t>
              </a:r>
            </a:p>
            <a:p>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单击此处添加文本内容，单击此处添加文本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endParaRPr lang="en-US" altLang="zh-CN" sz="1050" kern="3000" spc="23"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38" name="组合 37"/>
            <p:cNvGrpSpPr/>
            <p:nvPr/>
          </p:nvGrpSpPr>
          <p:grpSpPr>
            <a:xfrm>
              <a:off x="5519357" y="1211746"/>
              <a:ext cx="652843" cy="630942"/>
              <a:chOff x="5519357" y="1211746"/>
              <a:chExt cx="652843" cy="630942"/>
            </a:xfrm>
          </p:grpSpPr>
          <p:sp>
            <p:nvSpPr>
              <p:cNvPr id="39" name="Rounded Rectangle 2"/>
              <p:cNvSpPr/>
              <p:nvPr/>
            </p:nvSpPr>
            <p:spPr>
              <a:xfrm>
                <a:off x="5519357" y="1211746"/>
                <a:ext cx="652843" cy="630942"/>
              </a:xfrm>
              <a:prstGeom prst="round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0" name="Freeform 33"/>
              <p:cNvSpPr>
                <a:spLocks noEditPoints="1"/>
              </p:cNvSpPr>
              <p:nvPr/>
            </p:nvSpPr>
            <p:spPr bwMode="auto">
              <a:xfrm>
                <a:off x="5607593" y="1365049"/>
                <a:ext cx="476369" cy="324336"/>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nvGrpSpPr>
          <p:cNvPr id="41" name="组合 40"/>
          <p:cNvGrpSpPr/>
          <p:nvPr/>
        </p:nvGrpSpPr>
        <p:grpSpPr>
          <a:xfrm>
            <a:off x="3995837" y="3814186"/>
            <a:ext cx="4464595" cy="792525"/>
            <a:chOff x="5519357" y="3683662"/>
            <a:chExt cx="4464595" cy="792525"/>
          </a:xfrm>
        </p:grpSpPr>
        <p:sp>
          <p:nvSpPr>
            <p:cNvPr id="42" name="Rectangle 15"/>
            <p:cNvSpPr/>
            <p:nvPr/>
          </p:nvSpPr>
          <p:spPr>
            <a:xfrm>
              <a:off x="6215443" y="3683662"/>
              <a:ext cx="3768509" cy="792525"/>
            </a:xfrm>
            <a:prstGeom prst="rect">
              <a:avLst/>
            </a:prstGeom>
          </p:spPr>
          <p:txBody>
            <a:bodyPr wrap="square">
              <a:spAutoFit/>
            </a:bodyPr>
            <a:lstStyle/>
            <a:p>
              <a:r>
                <a:rPr lang="zh-CN" altLang="en-US" sz="1400" b="1" dirty="0">
                  <a:solidFill>
                    <a:srgbClr val="C00000"/>
                  </a:solidFill>
                  <a:latin typeface="微软雅黑" panose="020B0503020204020204" pitchFamily="34" charset="-122"/>
                  <a:ea typeface="微软雅黑" panose="020B0503020204020204" pitchFamily="34" charset="-122"/>
                  <a:cs typeface="Open Sans" pitchFamily="34" charset="0"/>
                </a:rPr>
                <a:t>单击此处添加标题</a:t>
              </a:r>
            </a:p>
            <a:p>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单击此处添加文本内容，单击此处添加文本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endParaRPr lang="en-US" altLang="zh-CN" sz="1050" kern="3000" spc="23"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3" name="组合 42"/>
            <p:cNvGrpSpPr/>
            <p:nvPr/>
          </p:nvGrpSpPr>
          <p:grpSpPr>
            <a:xfrm>
              <a:off x="5519357" y="3705004"/>
              <a:ext cx="652843" cy="630942"/>
              <a:chOff x="5519357" y="3705004"/>
              <a:chExt cx="652843" cy="630942"/>
            </a:xfrm>
          </p:grpSpPr>
          <p:sp>
            <p:nvSpPr>
              <p:cNvPr id="44" name="Rounded Rectangle 24"/>
              <p:cNvSpPr/>
              <p:nvPr/>
            </p:nvSpPr>
            <p:spPr>
              <a:xfrm>
                <a:off x="5519357" y="3705004"/>
                <a:ext cx="652843" cy="630942"/>
              </a:xfrm>
              <a:prstGeom prst="round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5" name="Group 28"/>
              <p:cNvGrpSpPr/>
              <p:nvPr/>
            </p:nvGrpSpPr>
            <p:grpSpPr>
              <a:xfrm>
                <a:off x="5678148" y="3810936"/>
                <a:ext cx="335260" cy="419077"/>
                <a:chOff x="6751638" y="2265363"/>
                <a:chExt cx="158750" cy="198438"/>
              </a:xfrm>
              <a:solidFill>
                <a:schemeClr val="bg1"/>
              </a:solidFill>
            </p:grpSpPr>
            <p:sp>
              <p:nvSpPr>
                <p:cNvPr id="52" name="Freeform 18"/>
                <p:cNvSpPr>
                  <a:spLocks/>
                </p:cNvSpPr>
                <p:nvPr/>
              </p:nvSpPr>
              <p:spPr bwMode="auto">
                <a:xfrm>
                  <a:off x="6751638" y="2349501"/>
                  <a:ext cx="158750" cy="65088"/>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3" name="Freeform 19"/>
                <p:cNvSpPr>
                  <a:spLocks/>
                </p:cNvSpPr>
                <p:nvPr/>
              </p:nvSpPr>
              <p:spPr bwMode="auto">
                <a:xfrm>
                  <a:off x="6751638" y="2397126"/>
                  <a:ext cx="158750" cy="66675"/>
                </a:xfrm>
                <a:custGeom>
                  <a:avLst/>
                  <a:gdLst>
                    <a:gd name="T0" fmla="*/ 49 w 98"/>
                    <a:gd name="T1" fmla="*/ 16 h 41"/>
                    <a:gd name="T2" fmla="*/ 2 w 98"/>
                    <a:gd name="T3" fmla="*/ 0 h 41"/>
                    <a:gd name="T4" fmla="*/ 0 w 98"/>
                    <a:gd name="T5" fmla="*/ 5 h 41"/>
                    <a:gd name="T6" fmla="*/ 0 w 98"/>
                    <a:gd name="T7" fmla="*/ 20 h 41"/>
                    <a:gd name="T8" fmla="*/ 49 w 98"/>
                    <a:gd name="T9" fmla="*/ 41 h 41"/>
                    <a:gd name="T10" fmla="*/ 98 w 98"/>
                    <a:gd name="T11" fmla="*/ 20 h 41"/>
                    <a:gd name="T12" fmla="*/ 98 w 98"/>
                    <a:gd name="T13" fmla="*/ 5 h 41"/>
                    <a:gd name="T14" fmla="*/ 96 w 98"/>
                    <a:gd name="T15" fmla="*/ 0 h 41"/>
                    <a:gd name="T16" fmla="*/ 49 w 98"/>
                    <a:gd name="T17" fmla="*/ 1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49" y="16"/>
                      </a:moveTo>
                      <a:cubicBezTo>
                        <a:pt x="26" y="16"/>
                        <a:pt x="7"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4" name="Freeform 20"/>
                <p:cNvSpPr>
                  <a:spLocks/>
                </p:cNvSpPr>
                <p:nvPr/>
              </p:nvSpPr>
              <p:spPr bwMode="auto">
                <a:xfrm>
                  <a:off x="6751638" y="2300288"/>
                  <a:ext cx="158750" cy="65088"/>
                </a:xfrm>
                <a:custGeom>
                  <a:avLst/>
                  <a:gdLst>
                    <a:gd name="T0" fmla="*/ 96 w 98"/>
                    <a:gd name="T1" fmla="*/ 0 h 40"/>
                    <a:gd name="T2" fmla="*/ 49 w 98"/>
                    <a:gd name="T3" fmla="*/ 15 h 40"/>
                    <a:gd name="T4" fmla="*/ 2 w 98"/>
                    <a:gd name="T5" fmla="*/ 0 h 40"/>
                    <a:gd name="T6" fmla="*/ 0 w 98"/>
                    <a:gd name="T7" fmla="*/ 5 h 40"/>
                    <a:gd name="T8" fmla="*/ 0 w 98"/>
                    <a:gd name="T9" fmla="*/ 19 h 40"/>
                    <a:gd name="T10" fmla="*/ 49 w 98"/>
                    <a:gd name="T11" fmla="*/ 40 h 40"/>
                    <a:gd name="T12" fmla="*/ 98 w 98"/>
                    <a:gd name="T13" fmla="*/ 19 h 40"/>
                    <a:gd name="T14" fmla="*/ 98 w 98"/>
                    <a:gd name="T15" fmla="*/ 5 h 40"/>
                    <a:gd name="T16" fmla="*/ 96 w 98"/>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96" y="0"/>
                      </a:moveTo>
                      <a:cubicBezTo>
                        <a:pt x="95" y="8"/>
                        <a:pt x="75" y="15"/>
                        <a:pt x="49" y="15"/>
                      </a:cubicBezTo>
                      <a:cubicBezTo>
                        <a:pt x="23" y="15"/>
                        <a:pt x="3" y="8"/>
                        <a:pt x="2" y="0"/>
                      </a:cubicBezTo>
                      <a:cubicBezTo>
                        <a:pt x="1" y="1"/>
                        <a:pt x="0" y="3"/>
                        <a:pt x="0" y="5"/>
                      </a:cubicBezTo>
                      <a:cubicBezTo>
                        <a:pt x="0" y="19"/>
                        <a:pt x="0" y="19"/>
                        <a:pt x="0" y="19"/>
                      </a:cubicBezTo>
                      <a:cubicBezTo>
                        <a:pt x="0" y="31"/>
                        <a:pt x="22" y="40"/>
                        <a:pt x="49" y="40"/>
                      </a:cubicBezTo>
                      <a:cubicBezTo>
                        <a:pt x="76" y="40"/>
                        <a:pt x="98" y="31"/>
                        <a:pt x="98" y="19"/>
                      </a:cubicBezTo>
                      <a:cubicBezTo>
                        <a:pt x="98" y="5"/>
                        <a:pt x="98" y="5"/>
                        <a:pt x="98" y="5"/>
                      </a:cubicBezTo>
                      <a:cubicBezTo>
                        <a:pt x="98" y="3"/>
                        <a:pt x="97" y="1"/>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2" name="Oval 21"/>
                <p:cNvSpPr>
                  <a:spLocks noChangeArrowheads="1"/>
                </p:cNvSpPr>
                <p:nvPr/>
              </p:nvSpPr>
              <p:spPr bwMode="auto">
                <a:xfrm>
                  <a:off x="6754813" y="2265363"/>
                  <a:ext cx="152400" cy="508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pic>
        <p:nvPicPr>
          <p:cNvPr id="63"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971600" y="1378328"/>
            <a:ext cx="2628901" cy="3066800"/>
          </a:xfrm>
          <a:prstGeom prst="rect">
            <a:avLst/>
          </a:prstGeom>
          <a:noFill/>
          <a:ln w="9525">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54273048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59"/>
                                        </p:tgtEl>
                                        <p:attrNameLst>
                                          <p:attrName>style.visibility</p:attrName>
                                        </p:attrNameLst>
                                      </p:cBhvr>
                                      <p:to>
                                        <p:strVal val="visible"/>
                                      </p:to>
                                    </p:set>
                                    <p:anim calcmode="lin" valueType="num">
                                      <p:cBhvr additive="base">
                                        <p:cTn id="12" dur="500" fill="hold"/>
                                        <p:tgtEl>
                                          <p:spTgt spid="59"/>
                                        </p:tgtEl>
                                        <p:attrNameLst>
                                          <p:attrName>ppt_x</p:attrName>
                                        </p:attrNameLst>
                                      </p:cBhvr>
                                      <p:tavLst>
                                        <p:tav tm="0">
                                          <p:val>
                                            <p:strVal val="1+#ppt_w/2"/>
                                          </p:val>
                                        </p:tav>
                                        <p:tav tm="100000">
                                          <p:val>
                                            <p:strVal val="#ppt_x"/>
                                          </p:val>
                                        </p:tav>
                                      </p:tavLst>
                                    </p:anim>
                                    <p:anim calcmode="lin" valueType="num">
                                      <p:cBhvr additive="base">
                                        <p:cTn id="13" dur="500" fill="hold"/>
                                        <p:tgtEl>
                                          <p:spTgt spid="5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 calcmode="lin" valueType="num">
                                      <p:cBhvr additive="base">
                                        <p:cTn id="17" dur="500" fill="hold"/>
                                        <p:tgtEl>
                                          <p:spTgt spid="63"/>
                                        </p:tgtEl>
                                        <p:attrNameLst>
                                          <p:attrName>ppt_x</p:attrName>
                                        </p:attrNameLst>
                                      </p:cBhvr>
                                      <p:tavLst>
                                        <p:tav tm="0">
                                          <p:val>
                                            <p:strVal val="#ppt_x"/>
                                          </p:val>
                                        </p:tav>
                                        <p:tav tm="100000">
                                          <p:val>
                                            <p:strVal val="#ppt_x"/>
                                          </p:val>
                                        </p:tav>
                                      </p:tavLst>
                                    </p:anim>
                                    <p:anim calcmode="lin" valueType="num">
                                      <p:cBhvr additive="base">
                                        <p:cTn id="18" dur="500" fill="hold"/>
                                        <p:tgtEl>
                                          <p:spTgt spid="6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1+#ppt_w/2"/>
                                          </p:val>
                                        </p:tav>
                                        <p:tav tm="100000">
                                          <p:val>
                                            <p:strVal val="#ppt_x"/>
                                          </p:val>
                                        </p:tav>
                                      </p:tavLst>
                                    </p:anim>
                                    <p:anim calcmode="lin" valueType="num">
                                      <p:cBhvr additive="base">
                                        <p:cTn id="23" dur="500" fill="hold"/>
                                        <p:tgtEl>
                                          <p:spTgt spid="36"/>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1+#ppt_w/2"/>
                                          </p:val>
                                        </p:tav>
                                        <p:tav tm="100000">
                                          <p:val>
                                            <p:strVal val="#ppt_x"/>
                                          </p:val>
                                        </p:tav>
                                      </p:tavLst>
                                    </p:anim>
                                    <p:anim calcmode="lin" valueType="num">
                                      <p:cBhvr additive="base">
                                        <p:cTn id="27" dur="500" fill="hold"/>
                                        <p:tgtEl>
                                          <p:spTgt spid="31"/>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5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500" fill="hold"/>
                                        <p:tgtEl>
                                          <p:spTgt spid="26"/>
                                        </p:tgtEl>
                                        <p:attrNameLst>
                                          <p:attrName>ppt_x</p:attrName>
                                        </p:attrNameLst>
                                      </p:cBhvr>
                                      <p:tavLst>
                                        <p:tav tm="0">
                                          <p:val>
                                            <p:strVal val="1+#ppt_w/2"/>
                                          </p:val>
                                        </p:tav>
                                        <p:tav tm="100000">
                                          <p:val>
                                            <p:strVal val="#ppt_x"/>
                                          </p:val>
                                        </p:tav>
                                      </p:tavLst>
                                    </p:anim>
                                    <p:anim calcmode="lin" valueType="num">
                                      <p:cBhvr additive="base">
                                        <p:cTn id="31" dur="500" fill="hold"/>
                                        <p:tgtEl>
                                          <p:spTgt spid="26"/>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750"/>
                                  </p:stCondLst>
                                  <p:childTnLst>
                                    <p:set>
                                      <p:cBhvr>
                                        <p:cTn id="33" dur="1" fill="hold">
                                          <p:stCondLst>
                                            <p:cond delay="0"/>
                                          </p:stCondLst>
                                        </p:cTn>
                                        <p:tgtEl>
                                          <p:spTgt spid="41"/>
                                        </p:tgtEl>
                                        <p:attrNameLst>
                                          <p:attrName>style.visibility</p:attrName>
                                        </p:attrNameLst>
                                      </p:cBhvr>
                                      <p:to>
                                        <p:strVal val="visible"/>
                                      </p:to>
                                    </p:set>
                                    <p:anim calcmode="lin" valueType="num">
                                      <p:cBhvr additive="base">
                                        <p:cTn id="34" dur="500" fill="hold"/>
                                        <p:tgtEl>
                                          <p:spTgt spid="41"/>
                                        </p:tgtEl>
                                        <p:attrNameLst>
                                          <p:attrName>ppt_x</p:attrName>
                                        </p:attrNameLst>
                                      </p:cBhvr>
                                      <p:tavLst>
                                        <p:tav tm="0">
                                          <p:val>
                                            <p:strVal val="1+#ppt_w/2"/>
                                          </p:val>
                                        </p:tav>
                                        <p:tav tm="100000">
                                          <p:val>
                                            <p:strVal val="#ppt_x"/>
                                          </p:val>
                                        </p:tav>
                                      </p:tavLst>
                                    </p:anim>
                                    <p:anim calcmode="lin" valueType="num">
                                      <p:cBhvr additive="base">
                                        <p:cTn id="35"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对角圆角矩形 52"/>
          <p:cNvSpPr/>
          <p:nvPr/>
        </p:nvSpPr>
        <p:spPr>
          <a:xfrm>
            <a:off x="-1977360" y="-1373004"/>
            <a:ext cx="2227316" cy="375616"/>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endParaRPr lang="zh-CN" altLang="en-US" sz="1116">
              <a:solidFill>
                <a:prstClr val="white"/>
              </a:solidFill>
            </a:endParaRPr>
          </a:p>
        </p:txBody>
      </p:sp>
      <p:sp>
        <p:nvSpPr>
          <p:cNvPr id="54" name="TextBox 53"/>
          <p:cNvSpPr txBox="1"/>
          <p:nvPr/>
        </p:nvSpPr>
        <p:spPr>
          <a:xfrm>
            <a:off x="-1323425" y="-1299537"/>
            <a:ext cx="1453874" cy="262286"/>
          </a:xfrm>
          <a:prstGeom prst="rect">
            <a:avLst/>
          </a:prstGeom>
          <a:noFill/>
        </p:spPr>
        <p:txBody>
          <a:bodyPr wrap="square" lIns="32227" tIns="16114" rIns="32227" bIns="16114" rtlCol="0">
            <a:spAutoFit/>
          </a:bodyPr>
          <a:lstStyle/>
          <a:p>
            <a:pPr algn="ctr" defTabSz="868489"/>
            <a:r>
              <a:rPr lang="zh-CN" altLang="en-US" sz="1493" dirty="0">
                <a:solidFill>
                  <a:prstClr val="white"/>
                </a:solidFill>
                <a:latin typeface="思源黑体 CN Medium" pitchFamily="34" charset="-122"/>
                <a:ea typeface="思源黑体 CN Medium" pitchFamily="34" charset="-122"/>
              </a:rPr>
              <a:t>团队介绍</a:t>
            </a:r>
          </a:p>
        </p:txBody>
      </p:sp>
      <p:pic>
        <p:nvPicPr>
          <p:cNvPr id="5124" name="Picture 4" descr="C:\Users\Administrator\Desktop\20141113115606_0236.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4937494" y="2287233"/>
            <a:ext cx="2034299" cy="1378683"/>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p:cNvSpPr txBox="1"/>
          <p:nvPr/>
        </p:nvSpPr>
        <p:spPr>
          <a:xfrm>
            <a:off x="5058433" y="1058454"/>
            <a:ext cx="1127823" cy="322302"/>
          </a:xfrm>
          <a:prstGeom prst="rect">
            <a:avLst/>
          </a:prstGeom>
          <a:noFill/>
        </p:spPr>
        <p:txBody>
          <a:bodyPr wrap="square" lIns="32227" tIns="16114" rIns="32227" bIns="16114" rtlCol="0">
            <a:spAutoFit/>
          </a:bodyPr>
          <a:lstStyle/>
          <a:p>
            <a:pPr defTabSz="868489"/>
            <a:r>
              <a:rPr lang="zh-CN" altLang="en-US" sz="1883" b="1" dirty="0">
                <a:solidFill>
                  <a:srgbClr val="CB0B0B"/>
                </a:solidFill>
                <a:latin typeface="思源黑体 CN Bold" pitchFamily="34" charset="-122"/>
                <a:ea typeface="思源黑体 CN Bold" pitchFamily="34" charset="-122"/>
              </a:rPr>
              <a:t>企业理念</a:t>
            </a:r>
          </a:p>
        </p:txBody>
      </p:sp>
      <p:sp>
        <p:nvSpPr>
          <p:cNvPr id="29" name="TextBox 28"/>
          <p:cNvSpPr txBox="1"/>
          <p:nvPr/>
        </p:nvSpPr>
        <p:spPr>
          <a:xfrm>
            <a:off x="5060828" y="1574561"/>
            <a:ext cx="3011241" cy="3180712"/>
          </a:xfrm>
          <a:prstGeom prst="rect">
            <a:avLst/>
          </a:prstGeom>
          <a:noFill/>
        </p:spPr>
        <p:txBody>
          <a:bodyPr wrap="square" lIns="32227" tIns="16114" rIns="32227" bIns="16114" rtlCol="0">
            <a:spAutoFit/>
          </a:bodyPr>
          <a:lstStyle/>
          <a:p>
            <a:pPr defTabSz="868489">
              <a:lnSpc>
                <a:spcPct val="150000"/>
              </a:lnSpc>
            </a:pPr>
            <a:r>
              <a:rPr lang="zh-CN" altLang="en-US" sz="974" dirty="0">
                <a:solidFill>
                  <a:prstClr val="black">
                    <a:lumMod val="65000"/>
                    <a:lumOff val="35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endParaRPr lang="en-US" altLang="zh-CN" sz="974" dirty="0">
              <a:solidFill>
                <a:prstClr val="black">
                  <a:lumMod val="65000"/>
                  <a:lumOff val="35000"/>
                </a:prstClr>
              </a:solidFill>
              <a:latin typeface="微软雅黑" pitchFamily="34" charset="-122"/>
              <a:ea typeface="微软雅黑" pitchFamily="34" charset="-122"/>
            </a:endParaRPr>
          </a:p>
          <a:p>
            <a:pPr defTabSz="868489">
              <a:lnSpc>
                <a:spcPct val="150000"/>
              </a:lnSpc>
            </a:pPr>
            <a:endParaRPr lang="en-US" altLang="zh-CN" sz="974" dirty="0">
              <a:solidFill>
                <a:prstClr val="black">
                  <a:lumMod val="65000"/>
                  <a:lumOff val="35000"/>
                </a:prstClr>
              </a:solidFill>
              <a:latin typeface="微软雅黑" pitchFamily="34" charset="-122"/>
              <a:ea typeface="微软雅黑" pitchFamily="34" charset="-122"/>
            </a:endParaRPr>
          </a:p>
          <a:p>
            <a:pPr defTabSz="868489">
              <a:lnSpc>
                <a:spcPct val="150000"/>
              </a:lnSpc>
            </a:pPr>
            <a:r>
              <a:rPr lang="zh-CN" altLang="en-US" sz="974" dirty="0">
                <a:solidFill>
                  <a:prstClr val="black">
                    <a:lumMod val="65000"/>
                    <a:lumOff val="35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a:p>
            <a:pPr defTabSz="868489">
              <a:lnSpc>
                <a:spcPct val="150000"/>
              </a:lnSpc>
            </a:pPr>
            <a:endParaRPr lang="en-US" altLang="zh-CN" sz="974" dirty="0">
              <a:solidFill>
                <a:prstClr val="black">
                  <a:lumMod val="65000"/>
                  <a:lumOff val="35000"/>
                </a:prstClr>
              </a:solidFill>
              <a:latin typeface="微软雅黑" pitchFamily="34" charset="-122"/>
              <a:ea typeface="微软雅黑" pitchFamily="34" charset="-122"/>
            </a:endParaRPr>
          </a:p>
          <a:p>
            <a:pPr defTabSz="868489">
              <a:lnSpc>
                <a:spcPct val="150000"/>
              </a:lnSpc>
            </a:pPr>
            <a:r>
              <a:rPr lang="zh-CN" altLang="en-US" sz="974" dirty="0">
                <a:solidFill>
                  <a:prstClr val="black">
                    <a:lumMod val="65000"/>
                    <a:lumOff val="35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a:p>
            <a:pPr defTabSz="868489">
              <a:lnSpc>
                <a:spcPct val="150000"/>
              </a:lnSpc>
            </a:pPr>
            <a:endParaRPr lang="zh-CN" altLang="en-US" sz="974" dirty="0">
              <a:solidFill>
                <a:prstClr val="black">
                  <a:lumMod val="65000"/>
                  <a:lumOff val="35000"/>
                </a:prstClr>
              </a:solidFill>
              <a:latin typeface="微软雅黑" pitchFamily="34" charset="-122"/>
              <a:ea typeface="微软雅黑" pitchFamily="34" charset="-122"/>
            </a:endParaRPr>
          </a:p>
        </p:txBody>
      </p:sp>
      <p:sp>
        <p:nvSpPr>
          <p:cNvPr id="30" name="TextBox 29"/>
          <p:cNvSpPr txBox="1"/>
          <p:nvPr/>
        </p:nvSpPr>
        <p:spPr>
          <a:xfrm>
            <a:off x="5049282" y="706920"/>
            <a:ext cx="2704597" cy="392193"/>
          </a:xfrm>
          <a:prstGeom prst="rect">
            <a:avLst/>
          </a:prstGeom>
          <a:noFill/>
        </p:spPr>
        <p:txBody>
          <a:bodyPr wrap="square" lIns="32227" tIns="16114" rIns="32227" bIns="16114" rtlCol="0">
            <a:spAutoFit/>
          </a:bodyPr>
          <a:lstStyle/>
          <a:p>
            <a:pPr defTabSz="868489"/>
            <a:r>
              <a:rPr lang="en-US" altLang="zh-CN" sz="2337" b="1" dirty="0">
                <a:solidFill>
                  <a:srgbClr val="CB0B0B"/>
                </a:solidFill>
              </a:rPr>
              <a:t>COMPANY PROFILE</a:t>
            </a:r>
            <a:endParaRPr lang="zh-CN" altLang="en-US" sz="2337" b="1" dirty="0">
              <a:solidFill>
                <a:srgbClr val="CB0B0B"/>
              </a:solidFill>
            </a:endParaRPr>
          </a:p>
        </p:txBody>
      </p:sp>
      <p:cxnSp>
        <p:nvCxnSpPr>
          <p:cNvPr id="3" name="直接连接符 2"/>
          <p:cNvCxnSpPr/>
          <p:nvPr/>
        </p:nvCxnSpPr>
        <p:spPr>
          <a:xfrm>
            <a:off x="5060826" y="1515945"/>
            <a:ext cx="295261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6147" name="Picture 3"/>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t="-156"/>
          <a:stretch/>
        </p:blipFill>
        <p:spPr bwMode="auto">
          <a:xfrm>
            <a:off x="133765" y="-27156"/>
            <a:ext cx="4267818" cy="51915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8991543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0-#ppt_w/2"/>
                                          </p:val>
                                        </p:tav>
                                        <p:tav tm="100000">
                                          <p:val>
                                            <p:strVal val="#ppt_x"/>
                                          </p:val>
                                        </p:tav>
                                      </p:tavLst>
                                    </p:anim>
                                    <p:anim calcmode="lin" valueType="num">
                                      <p:cBhvr additive="base">
                                        <p:cTn id="8" dur="500" fill="hold"/>
                                        <p:tgtEl>
                                          <p:spTgt spid="614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 presetClass="entr" presetSubtype="10"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checkerboard(across)">
                                      <p:cBhvr>
                                        <p:cTn id="12" dur="500"/>
                                        <p:tgtEl>
                                          <p:spTgt spid="3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childTnLst>
                                </p:cTn>
                              </p:par>
                              <p:par>
                                <p:cTn id="16" presetID="12" presetClass="entr" presetSubtype="8" fill="hold" grpId="0" nodeType="with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p:tgtEl>
                                          <p:spTgt spid="28"/>
                                        </p:tgtEl>
                                        <p:attrNameLst>
                                          <p:attrName>ppt_x</p:attrName>
                                        </p:attrNameLst>
                                      </p:cBhvr>
                                      <p:tavLst>
                                        <p:tav tm="0">
                                          <p:val>
                                            <p:strVal val="#ppt_x-#ppt_w*1.125000"/>
                                          </p:val>
                                        </p:tav>
                                        <p:tav tm="100000">
                                          <p:val>
                                            <p:strVal val="#ppt_x"/>
                                          </p:val>
                                        </p:tav>
                                      </p:tavLst>
                                    </p:anim>
                                    <p:animEffect transition="in" filter="wipe(right)">
                                      <p:cBhvr>
                                        <p:cTn id="19" dur="500"/>
                                        <p:tgtEl>
                                          <p:spTgt spid="28"/>
                                        </p:tgtEl>
                                      </p:cBhvr>
                                    </p:animEffect>
                                  </p:childTnLst>
                                </p:cTn>
                              </p:par>
                              <p:par>
                                <p:cTn id="20" presetID="2" presetClass="entr" presetSubtype="8"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1000" fill="hold"/>
                                        <p:tgtEl>
                                          <p:spTgt spid="3"/>
                                        </p:tgtEl>
                                        <p:attrNameLst>
                                          <p:attrName>ppt_x</p:attrName>
                                        </p:attrNameLst>
                                      </p:cBhvr>
                                      <p:tavLst>
                                        <p:tav tm="0">
                                          <p:val>
                                            <p:strVal val="0-#ppt_w/2"/>
                                          </p:val>
                                        </p:tav>
                                        <p:tav tm="100000">
                                          <p:val>
                                            <p:strVal val="#ppt_x"/>
                                          </p:val>
                                        </p:tav>
                                      </p:tavLst>
                                    </p:anim>
                                    <p:anim calcmode="lin" valueType="num">
                                      <p:cBhvr additive="base">
                                        <p:cTn id="23" dur="1000" fill="hold"/>
                                        <p:tgtEl>
                                          <p:spTgt spid="3"/>
                                        </p:tgtEl>
                                        <p:attrNameLst>
                                          <p:attrName>ppt_y</p:attrName>
                                        </p:attrNameLst>
                                      </p:cBhvr>
                                      <p:tavLst>
                                        <p:tav tm="0">
                                          <p:val>
                                            <p:strVal val="#ppt_y"/>
                                          </p:val>
                                        </p:tav>
                                        <p:tav tm="100000">
                                          <p:val>
                                            <p:strVal val="#ppt_y"/>
                                          </p:val>
                                        </p:tav>
                                      </p:tavLst>
                                    </p:anim>
                                  </p:childTnLst>
                                </p:cTn>
                              </p:par>
                              <p:par>
                                <p:cTn id="24" presetID="12" presetClass="entr" presetSubtype="4" fill="hold" grpId="0" nodeType="withEffect">
                                  <p:stCondLst>
                                    <p:cond delay="500"/>
                                  </p:stCondLst>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1000"/>
                                        <p:tgtEl>
                                          <p:spTgt spid="29"/>
                                        </p:tgtEl>
                                        <p:attrNameLst>
                                          <p:attrName>ppt_y</p:attrName>
                                        </p:attrNameLst>
                                      </p:cBhvr>
                                      <p:tavLst>
                                        <p:tav tm="0">
                                          <p:val>
                                            <p:strVal val="#ppt_y+#ppt_h*1.125000"/>
                                          </p:val>
                                        </p:tav>
                                        <p:tav tm="100000">
                                          <p:val>
                                            <p:strVal val="#ppt_y"/>
                                          </p:val>
                                        </p:tav>
                                      </p:tavLst>
                                    </p:anim>
                                    <p:animEffect transition="in" filter="wipe(up)">
                                      <p:cBhvr>
                                        <p:cTn id="27"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28" grpId="0"/>
      <p:bldP spid="29" grpId="0"/>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6"/>
          <p:cNvSpPr>
            <a:spLocks noChangeArrowheads="1"/>
          </p:cNvSpPr>
          <p:nvPr/>
        </p:nvSpPr>
        <p:spPr bwMode="auto">
          <a:xfrm>
            <a:off x="4124665" y="1134021"/>
            <a:ext cx="765068" cy="350908"/>
          </a:xfrm>
          <a:prstGeom prst="rect">
            <a:avLst/>
          </a:prstGeom>
          <a:gradFill>
            <a:gsLst>
              <a:gs pos="8000">
                <a:srgbClr val="E00E0E"/>
              </a:gs>
              <a:gs pos="100000">
                <a:srgbClr val="B70808"/>
              </a:gs>
            </a:gsLst>
            <a:lin ang="2700000" scaled="1"/>
          </a:gradFill>
          <a:ln>
            <a:noFill/>
          </a:ln>
        </p:spPr>
        <p:txBody>
          <a:bodyPr vert="horz" wrap="square" lIns="32227" tIns="16114" rIns="32227" bIns="16114" numCol="1" anchor="ctr" anchorCtr="0" compatLnSpc="1">
            <a:prstTxWarp prst="textNoShape">
              <a:avLst/>
            </a:prstTxWarp>
          </a:bodyPr>
          <a:lstStyle/>
          <a:p>
            <a:pPr algn="ctr" defTabSz="868489"/>
            <a:r>
              <a:rPr lang="zh-CN" altLang="en-US" sz="1104" dirty="0">
                <a:solidFill>
                  <a:prstClr val="white"/>
                </a:solidFill>
                <a:latin typeface="微软雅黑" pitchFamily="34" charset="-122"/>
                <a:ea typeface="微软雅黑" pitchFamily="34" charset="-122"/>
              </a:rPr>
              <a:t>董事会</a:t>
            </a:r>
          </a:p>
        </p:txBody>
      </p:sp>
      <p:sp>
        <p:nvSpPr>
          <p:cNvPr id="14" name="Rectangle 7"/>
          <p:cNvSpPr>
            <a:spLocks noChangeArrowheads="1"/>
          </p:cNvSpPr>
          <p:nvPr/>
        </p:nvSpPr>
        <p:spPr bwMode="auto">
          <a:xfrm>
            <a:off x="3248913" y="1597935"/>
            <a:ext cx="765068" cy="350908"/>
          </a:xfrm>
          <a:prstGeom prst="rect">
            <a:avLst/>
          </a:prstGeom>
          <a:gradFill>
            <a:gsLst>
              <a:gs pos="8000">
                <a:srgbClr val="E00E0E"/>
              </a:gs>
              <a:gs pos="100000">
                <a:srgbClr val="B70808"/>
              </a:gs>
            </a:gsLst>
            <a:lin ang="2700000" scaled="1"/>
          </a:gradFill>
          <a:ln>
            <a:noFill/>
          </a:ln>
        </p:spPr>
        <p:txBody>
          <a:bodyPr vert="horz" wrap="square" lIns="32227" tIns="16114" rIns="32227" bIns="16114" numCol="1" anchor="ctr" anchorCtr="0" compatLnSpc="1">
            <a:prstTxWarp prst="textNoShape">
              <a:avLst/>
            </a:prstTxWarp>
          </a:bodyPr>
          <a:lstStyle/>
          <a:p>
            <a:pPr algn="ctr" defTabSz="868489"/>
            <a:r>
              <a:rPr lang="zh-CN" altLang="en-US" sz="1104" dirty="0">
                <a:solidFill>
                  <a:prstClr val="white"/>
                </a:solidFill>
                <a:latin typeface="微软雅黑" pitchFamily="34" charset="-122"/>
                <a:ea typeface="微软雅黑" pitchFamily="34" charset="-122"/>
              </a:rPr>
              <a:t>总经理</a:t>
            </a:r>
          </a:p>
        </p:txBody>
      </p:sp>
      <p:sp>
        <p:nvSpPr>
          <p:cNvPr id="15" name="Rectangle 8"/>
          <p:cNvSpPr>
            <a:spLocks noChangeArrowheads="1"/>
          </p:cNvSpPr>
          <p:nvPr/>
        </p:nvSpPr>
        <p:spPr bwMode="auto">
          <a:xfrm>
            <a:off x="5000413" y="1597935"/>
            <a:ext cx="765068" cy="350908"/>
          </a:xfrm>
          <a:prstGeom prst="rect">
            <a:avLst/>
          </a:prstGeom>
          <a:gradFill>
            <a:gsLst>
              <a:gs pos="8000">
                <a:srgbClr val="E00E0E"/>
              </a:gs>
              <a:gs pos="100000">
                <a:srgbClr val="B70808"/>
              </a:gs>
            </a:gsLst>
            <a:lin ang="2700000" scaled="1"/>
          </a:gradFill>
          <a:ln>
            <a:noFill/>
          </a:ln>
        </p:spPr>
        <p:txBody>
          <a:bodyPr vert="horz" wrap="square" lIns="32227" tIns="16114" rIns="32227" bIns="16114" numCol="1" anchor="ctr" anchorCtr="0" compatLnSpc="1">
            <a:prstTxWarp prst="textNoShape">
              <a:avLst/>
            </a:prstTxWarp>
          </a:bodyPr>
          <a:lstStyle/>
          <a:p>
            <a:pPr algn="ctr" defTabSz="868489"/>
            <a:r>
              <a:rPr lang="zh-CN" altLang="en-US" sz="1104" dirty="0">
                <a:solidFill>
                  <a:prstClr val="white"/>
                </a:solidFill>
                <a:latin typeface="微软雅黑" pitchFamily="34" charset="-122"/>
                <a:ea typeface="微软雅黑" pitchFamily="34" charset="-122"/>
              </a:rPr>
              <a:t>总监</a:t>
            </a:r>
          </a:p>
        </p:txBody>
      </p:sp>
      <p:grpSp>
        <p:nvGrpSpPr>
          <p:cNvPr id="6" name="组合 5"/>
          <p:cNvGrpSpPr/>
          <p:nvPr/>
        </p:nvGrpSpPr>
        <p:grpSpPr>
          <a:xfrm>
            <a:off x="1912955" y="2749786"/>
            <a:ext cx="767010" cy="1498797"/>
            <a:chOff x="4840714" y="7314088"/>
            <a:chExt cx="2082953" cy="3986613"/>
          </a:xfrm>
        </p:grpSpPr>
        <p:sp>
          <p:nvSpPr>
            <p:cNvPr id="20" name="Rectangle 13"/>
            <p:cNvSpPr>
              <a:spLocks noChangeArrowheads="1"/>
            </p:cNvSpPr>
            <p:nvPr/>
          </p:nvSpPr>
          <p:spPr bwMode="auto">
            <a:xfrm>
              <a:off x="4840714" y="7314088"/>
              <a:ext cx="2082953" cy="933372"/>
            </a:xfrm>
            <a:prstGeom prst="rect">
              <a:avLst/>
            </a:prstGeom>
            <a:solidFill>
              <a:schemeClr val="bg1"/>
            </a:solidFill>
            <a:ln w="9525">
              <a:solidFill>
                <a:schemeClr val="tx1">
                  <a:lumMod val="50000"/>
                  <a:lumOff val="50000"/>
                </a:schemeClr>
              </a:solidFill>
              <a:miter lim="800000"/>
              <a:headEnd/>
              <a:tailEnd/>
            </a:ln>
          </p:spPr>
          <p:txBody>
            <a:bodyPr vert="horz" wrap="square" lIns="59372" tIns="29686" rIns="59372" bIns="29686" numCol="1" anchor="ctr" anchorCtr="0" compatLnSpc="1">
              <a:prstTxWarp prst="textNoShape">
                <a:avLst/>
              </a:prstTxWarp>
            </a:bodyPr>
            <a:lstStyle/>
            <a:p>
              <a:pPr algn="ctr" defTabSz="868489"/>
              <a:r>
                <a:rPr lang="zh-CN" altLang="en-US" sz="1104" dirty="0">
                  <a:solidFill>
                    <a:prstClr val="black">
                      <a:lumMod val="65000"/>
                      <a:lumOff val="35000"/>
                    </a:prstClr>
                  </a:solidFill>
                  <a:latin typeface="微软雅黑" pitchFamily="34" charset="-122"/>
                  <a:ea typeface="微软雅黑" pitchFamily="34" charset="-122"/>
                </a:rPr>
                <a:t>职位</a:t>
              </a:r>
            </a:p>
          </p:txBody>
        </p:sp>
        <p:sp>
          <p:nvSpPr>
            <p:cNvPr id="21" name="Rectangle 14"/>
            <p:cNvSpPr>
              <a:spLocks noChangeArrowheads="1"/>
            </p:cNvSpPr>
            <p:nvPr/>
          </p:nvSpPr>
          <p:spPr bwMode="auto">
            <a:xfrm>
              <a:off x="4840714" y="8832799"/>
              <a:ext cx="2082953" cy="933372"/>
            </a:xfrm>
            <a:prstGeom prst="rect">
              <a:avLst/>
            </a:prstGeom>
            <a:solidFill>
              <a:schemeClr val="bg1"/>
            </a:solidFill>
            <a:ln w="9525">
              <a:solidFill>
                <a:schemeClr val="tx1">
                  <a:lumMod val="50000"/>
                  <a:lumOff val="50000"/>
                </a:schemeClr>
              </a:solidFill>
              <a:miter lim="800000"/>
              <a:headEnd/>
              <a:tailEnd/>
            </a:ln>
          </p:spPr>
          <p:txBody>
            <a:bodyPr vert="horz" wrap="square" lIns="59372" tIns="29686" rIns="59372" bIns="29686" numCol="1" anchor="ctr" anchorCtr="0" compatLnSpc="1">
              <a:prstTxWarp prst="textNoShape">
                <a:avLst/>
              </a:prstTxWarp>
            </a:bodyPr>
            <a:lstStyle/>
            <a:p>
              <a:pPr algn="ctr" defTabSz="868489"/>
              <a:r>
                <a:rPr lang="zh-CN" altLang="en-US" sz="1104" dirty="0">
                  <a:solidFill>
                    <a:prstClr val="black">
                      <a:lumMod val="65000"/>
                      <a:lumOff val="35000"/>
                    </a:prstClr>
                  </a:solidFill>
                  <a:latin typeface="微软雅黑" pitchFamily="34" charset="-122"/>
                  <a:ea typeface="微软雅黑" pitchFamily="34" charset="-122"/>
                </a:rPr>
                <a:t>职位</a:t>
              </a:r>
            </a:p>
          </p:txBody>
        </p:sp>
        <p:sp>
          <p:nvSpPr>
            <p:cNvPr id="22" name="Rectangle 15"/>
            <p:cNvSpPr>
              <a:spLocks noChangeArrowheads="1"/>
            </p:cNvSpPr>
            <p:nvPr/>
          </p:nvSpPr>
          <p:spPr bwMode="auto">
            <a:xfrm>
              <a:off x="4840714" y="10351507"/>
              <a:ext cx="2082953" cy="949194"/>
            </a:xfrm>
            <a:prstGeom prst="rect">
              <a:avLst/>
            </a:prstGeom>
            <a:solidFill>
              <a:schemeClr val="bg1"/>
            </a:solidFill>
            <a:ln w="9525">
              <a:solidFill>
                <a:schemeClr val="tx1">
                  <a:lumMod val="50000"/>
                  <a:lumOff val="50000"/>
                </a:schemeClr>
              </a:solidFill>
              <a:miter lim="800000"/>
              <a:headEnd/>
              <a:tailEnd/>
            </a:ln>
          </p:spPr>
          <p:txBody>
            <a:bodyPr vert="horz" wrap="square" lIns="59372" tIns="29686" rIns="59372" bIns="29686" numCol="1" anchor="ctr" anchorCtr="0" compatLnSpc="1">
              <a:prstTxWarp prst="textNoShape">
                <a:avLst/>
              </a:prstTxWarp>
            </a:bodyPr>
            <a:lstStyle/>
            <a:p>
              <a:pPr algn="ctr" defTabSz="868489"/>
              <a:r>
                <a:rPr lang="zh-CN" altLang="en-US" sz="1104" dirty="0">
                  <a:solidFill>
                    <a:prstClr val="black">
                      <a:lumMod val="65000"/>
                      <a:lumOff val="35000"/>
                    </a:prstClr>
                  </a:solidFill>
                  <a:latin typeface="微软雅黑" pitchFamily="34" charset="-122"/>
                  <a:ea typeface="微软雅黑" pitchFamily="34" charset="-122"/>
                </a:rPr>
                <a:t>职位</a:t>
              </a:r>
            </a:p>
          </p:txBody>
        </p:sp>
      </p:grpSp>
      <p:grpSp>
        <p:nvGrpSpPr>
          <p:cNvPr id="7" name="组合 6"/>
          <p:cNvGrpSpPr/>
          <p:nvPr/>
        </p:nvGrpSpPr>
        <p:grpSpPr>
          <a:xfrm>
            <a:off x="3431441" y="2749786"/>
            <a:ext cx="767010" cy="1498797"/>
            <a:chOff x="8964432" y="7314088"/>
            <a:chExt cx="2082953" cy="3986613"/>
          </a:xfrm>
        </p:grpSpPr>
        <p:sp>
          <p:nvSpPr>
            <p:cNvPr id="23" name="Rectangle 16"/>
            <p:cNvSpPr>
              <a:spLocks noChangeArrowheads="1"/>
            </p:cNvSpPr>
            <p:nvPr/>
          </p:nvSpPr>
          <p:spPr bwMode="auto">
            <a:xfrm>
              <a:off x="8964432" y="7314088"/>
              <a:ext cx="2082953" cy="933372"/>
            </a:xfrm>
            <a:prstGeom prst="rect">
              <a:avLst/>
            </a:prstGeom>
            <a:solidFill>
              <a:schemeClr val="bg1"/>
            </a:solidFill>
            <a:ln w="9525">
              <a:solidFill>
                <a:schemeClr val="tx1">
                  <a:lumMod val="50000"/>
                  <a:lumOff val="50000"/>
                </a:schemeClr>
              </a:solidFill>
              <a:miter lim="800000"/>
              <a:headEnd/>
              <a:tailEnd/>
            </a:ln>
          </p:spPr>
          <p:txBody>
            <a:bodyPr vert="horz" wrap="square" lIns="59372" tIns="29686" rIns="59372" bIns="29686" numCol="1" anchor="ctr" anchorCtr="0" compatLnSpc="1">
              <a:prstTxWarp prst="textNoShape">
                <a:avLst/>
              </a:prstTxWarp>
            </a:bodyPr>
            <a:lstStyle/>
            <a:p>
              <a:pPr algn="ctr" defTabSz="868489"/>
              <a:r>
                <a:rPr lang="zh-CN" altLang="en-US" sz="1104" dirty="0">
                  <a:solidFill>
                    <a:prstClr val="black">
                      <a:lumMod val="65000"/>
                      <a:lumOff val="35000"/>
                    </a:prstClr>
                  </a:solidFill>
                  <a:latin typeface="微软雅黑" pitchFamily="34" charset="-122"/>
                  <a:ea typeface="微软雅黑" pitchFamily="34" charset="-122"/>
                </a:rPr>
                <a:t>职位</a:t>
              </a:r>
            </a:p>
          </p:txBody>
        </p:sp>
        <p:sp>
          <p:nvSpPr>
            <p:cNvPr id="24" name="Rectangle 17"/>
            <p:cNvSpPr>
              <a:spLocks noChangeArrowheads="1"/>
            </p:cNvSpPr>
            <p:nvPr/>
          </p:nvSpPr>
          <p:spPr bwMode="auto">
            <a:xfrm>
              <a:off x="8964432" y="8832799"/>
              <a:ext cx="2082953" cy="933372"/>
            </a:xfrm>
            <a:prstGeom prst="rect">
              <a:avLst/>
            </a:prstGeom>
            <a:solidFill>
              <a:schemeClr val="bg1"/>
            </a:solidFill>
            <a:ln w="9525">
              <a:solidFill>
                <a:schemeClr val="tx1">
                  <a:lumMod val="50000"/>
                  <a:lumOff val="50000"/>
                </a:schemeClr>
              </a:solidFill>
              <a:miter lim="800000"/>
              <a:headEnd/>
              <a:tailEnd/>
            </a:ln>
          </p:spPr>
          <p:txBody>
            <a:bodyPr vert="horz" wrap="square" lIns="59372" tIns="29686" rIns="59372" bIns="29686" numCol="1" anchor="ctr" anchorCtr="0" compatLnSpc="1">
              <a:prstTxWarp prst="textNoShape">
                <a:avLst/>
              </a:prstTxWarp>
            </a:bodyPr>
            <a:lstStyle/>
            <a:p>
              <a:pPr algn="ctr" defTabSz="868489"/>
              <a:r>
                <a:rPr lang="zh-CN" altLang="en-US" sz="1104" dirty="0">
                  <a:solidFill>
                    <a:prstClr val="black">
                      <a:lumMod val="65000"/>
                      <a:lumOff val="35000"/>
                    </a:prstClr>
                  </a:solidFill>
                  <a:latin typeface="微软雅黑" pitchFamily="34" charset="-122"/>
                  <a:ea typeface="微软雅黑" pitchFamily="34" charset="-122"/>
                </a:rPr>
                <a:t>职位</a:t>
              </a:r>
            </a:p>
          </p:txBody>
        </p:sp>
        <p:sp>
          <p:nvSpPr>
            <p:cNvPr id="25" name="Rectangle 18"/>
            <p:cNvSpPr>
              <a:spLocks noChangeArrowheads="1"/>
            </p:cNvSpPr>
            <p:nvPr/>
          </p:nvSpPr>
          <p:spPr bwMode="auto">
            <a:xfrm>
              <a:off x="8964432" y="10351507"/>
              <a:ext cx="2082953" cy="949194"/>
            </a:xfrm>
            <a:prstGeom prst="rect">
              <a:avLst/>
            </a:prstGeom>
            <a:solidFill>
              <a:schemeClr val="bg1"/>
            </a:solidFill>
            <a:ln w="9525">
              <a:solidFill>
                <a:schemeClr val="tx1">
                  <a:lumMod val="50000"/>
                  <a:lumOff val="50000"/>
                </a:schemeClr>
              </a:solidFill>
              <a:miter lim="800000"/>
              <a:headEnd/>
              <a:tailEnd/>
            </a:ln>
          </p:spPr>
          <p:txBody>
            <a:bodyPr vert="horz" wrap="square" lIns="59372" tIns="29686" rIns="59372" bIns="29686" numCol="1" anchor="ctr" anchorCtr="0" compatLnSpc="1">
              <a:prstTxWarp prst="textNoShape">
                <a:avLst/>
              </a:prstTxWarp>
            </a:bodyPr>
            <a:lstStyle/>
            <a:p>
              <a:pPr algn="ctr" defTabSz="868489"/>
              <a:r>
                <a:rPr lang="zh-CN" altLang="en-US" sz="1104" dirty="0">
                  <a:solidFill>
                    <a:prstClr val="black">
                      <a:lumMod val="65000"/>
                      <a:lumOff val="35000"/>
                    </a:prstClr>
                  </a:solidFill>
                  <a:latin typeface="微软雅黑" pitchFamily="34" charset="-122"/>
                  <a:ea typeface="微软雅黑" pitchFamily="34" charset="-122"/>
                </a:rPr>
                <a:t>职位</a:t>
              </a:r>
            </a:p>
          </p:txBody>
        </p:sp>
      </p:grpSp>
      <p:grpSp>
        <p:nvGrpSpPr>
          <p:cNvPr id="8" name="组合 7"/>
          <p:cNvGrpSpPr/>
          <p:nvPr/>
        </p:nvGrpSpPr>
        <p:grpSpPr>
          <a:xfrm>
            <a:off x="5198477" y="2749786"/>
            <a:ext cx="765068" cy="1498797"/>
            <a:chOff x="13763131" y="7314088"/>
            <a:chExt cx="2077678" cy="3986613"/>
          </a:xfrm>
        </p:grpSpPr>
        <p:sp>
          <p:nvSpPr>
            <p:cNvPr id="26" name="Rectangle 19"/>
            <p:cNvSpPr>
              <a:spLocks noChangeArrowheads="1"/>
            </p:cNvSpPr>
            <p:nvPr/>
          </p:nvSpPr>
          <p:spPr bwMode="auto">
            <a:xfrm>
              <a:off x="13763131" y="7314088"/>
              <a:ext cx="2077678" cy="933372"/>
            </a:xfrm>
            <a:prstGeom prst="rect">
              <a:avLst/>
            </a:prstGeom>
            <a:solidFill>
              <a:schemeClr val="bg1"/>
            </a:solidFill>
            <a:ln w="9525">
              <a:solidFill>
                <a:schemeClr val="tx1">
                  <a:lumMod val="50000"/>
                  <a:lumOff val="50000"/>
                </a:schemeClr>
              </a:solidFill>
              <a:miter lim="800000"/>
              <a:headEnd/>
              <a:tailEnd/>
            </a:ln>
          </p:spPr>
          <p:txBody>
            <a:bodyPr vert="horz" wrap="square" lIns="59372" tIns="29686" rIns="59372" bIns="29686" numCol="1" anchor="ctr" anchorCtr="0" compatLnSpc="1">
              <a:prstTxWarp prst="textNoShape">
                <a:avLst/>
              </a:prstTxWarp>
            </a:bodyPr>
            <a:lstStyle/>
            <a:p>
              <a:pPr algn="ctr" defTabSz="868489"/>
              <a:r>
                <a:rPr lang="zh-CN" altLang="en-US" sz="1299" dirty="0">
                  <a:solidFill>
                    <a:prstClr val="black">
                      <a:lumMod val="65000"/>
                      <a:lumOff val="35000"/>
                    </a:prstClr>
                  </a:solidFill>
                  <a:latin typeface="微软雅黑" pitchFamily="34" charset="-122"/>
                  <a:ea typeface="微软雅黑" pitchFamily="34" charset="-122"/>
                </a:rPr>
                <a:t>职位</a:t>
              </a:r>
            </a:p>
          </p:txBody>
        </p:sp>
        <p:sp>
          <p:nvSpPr>
            <p:cNvPr id="27" name="Rectangle 20"/>
            <p:cNvSpPr>
              <a:spLocks noChangeArrowheads="1"/>
            </p:cNvSpPr>
            <p:nvPr/>
          </p:nvSpPr>
          <p:spPr bwMode="auto">
            <a:xfrm>
              <a:off x="13763131" y="8832799"/>
              <a:ext cx="2077678" cy="933372"/>
            </a:xfrm>
            <a:prstGeom prst="rect">
              <a:avLst/>
            </a:prstGeom>
            <a:solidFill>
              <a:schemeClr val="bg1"/>
            </a:solidFill>
            <a:ln w="9525">
              <a:solidFill>
                <a:schemeClr val="tx1">
                  <a:lumMod val="50000"/>
                  <a:lumOff val="50000"/>
                </a:schemeClr>
              </a:solidFill>
              <a:miter lim="800000"/>
              <a:headEnd/>
              <a:tailEnd/>
            </a:ln>
          </p:spPr>
          <p:txBody>
            <a:bodyPr vert="horz" wrap="square" lIns="59372" tIns="29686" rIns="59372" bIns="29686" numCol="1" anchor="ctr" anchorCtr="0" compatLnSpc="1">
              <a:prstTxWarp prst="textNoShape">
                <a:avLst/>
              </a:prstTxWarp>
            </a:bodyPr>
            <a:lstStyle/>
            <a:p>
              <a:pPr algn="ctr" defTabSz="868489"/>
              <a:r>
                <a:rPr lang="zh-CN" altLang="en-US" sz="1104" dirty="0">
                  <a:solidFill>
                    <a:prstClr val="black">
                      <a:lumMod val="65000"/>
                      <a:lumOff val="35000"/>
                    </a:prstClr>
                  </a:solidFill>
                  <a:latin typeface="微软雅黑" pitchFamily="34" charset="-122"/>
                  <a:ea typeface="微软雅黑" pitchFamily="34" charset="-122"/>
                </a:rPr>
                <a:t>职位</a:t>
              </a:r>
            </a:p>
          </p:txBody>
        </p:sp>
        <p:sp>
          <p:nvSpPr>
            <p:cNvPr id="28" name="Rectangle 21"/>
            <p:cNvSpPr>
              <a:spLocks noChangeArrowheads="1"/>
            </p:cNvSpPr>
            <p:nvPr/>
          </p:nvSpPr>
          <p:spPr bwMode="auto">
            <a:xfrm>
              <a:off x="13763131" y="10351507"/>
              <a:ext cx="2077678" cy="949194"/>
            </a:xfrm>
            <a:prstGeom prst="rect">
              <a:avLst/>
            </a:prstGeom>
            <a:solidFill>
              <a:schemeClr val="bg1"/>
            </a:solidFill>
            <a:ln w="9525">
              <a:solidFill>
                <a:schemeClr val="tx1">
                  <a:lumMod val="50000"/>
                  <a:lumOff val="50000"/>
                </a:schemeClr>
              </a:solidFill>
              <a:miter lim="800000"/>
              <a:headEnd/>
              <a:tailEnd/>
            </a:ln>
          </p:spPr>
          <p:txBody>
            <a:bodyPr vert="horz" wrap="square" lIns="59372" tIns="29686" rIns="59372" bIns="29686" numCol="1" anchor="ctr" anchorCtr="0" compatLnSpc="1">
              <a:prstTxWarp prst="textNoShape">
                <a:avLst/>
              </a:prstTxWarp>
            </a:bodyPr>
            <a:lstStyle/>
            <a:p>
              <a:pPr algn="ctr" defTabSz="868489"/>
              <a:r>
                <a:rPr lang="zh-CN" altLang="en-US" sz="1104" dirty="0">
                  <a:solidFill>
                    <a:prstClr val="black">
                      <a:lumMod val="65000"/>
                      <a:lumOff val="35000"/>
                    </a:prstClr>
                  </a:solidFill>
                  <a:latin typeface="微软雅黑" pitchFamily="34" charset="-122"/>
                  <a:ea typeface="微软雅黑" pitchFamily="34" charset="-122"/>
                </a:rPr>
                <a:t>职位</a:t>
              </a:r>
            </a:p>
          </p:txBody>
        </p:sp>
      </p:grpSp>
      <p:grpSp>
        <p:nvGrpSpPr>
          <p:cNvPr id="4" name="组合 3"/>
          <p:cNvGrpSpPr/>
          <p:nvPr/>
        </p:nvGrpSpPr>
        <p:grpSpPr>
          <a:xfrm>
            <a:off x="4074176" y="1560265"/>
            <a:ext cx="871868" cy="523390"/>
            <a:chOff x="10709894" y="4150111"/>
            <a:chExt cx="2367712" cy="1392151"/>
          </a:xfrm>
        </p:grpSpPr>
        <p:sp>
          <p:nvSpPr>
            <p:cNvPr id="32" name="Line 24"/>
            <p:cNvSpPr>
              <a:spLocks noChangeShapeType="1"/>
            </p:cNvSpPr>
            <p:nvPr/>
          </p:nvSpPr>
          <p:spPr bwMode="auto">
            <a:xfrm>
              <a:off x="10709894" y="4724903"/>
              <a:ext cx="2367712" cy="0"/>
            </a:xfrm>
            <a:prstGeom prst="line">
              <a:avLst/>
            </a:prstGeom>
            <a:noFill/>
            <a:ln w="12700"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9372" tIns="29686" rIns="59372" bIns="29686" numCol="1" anchor="t" anchorCtr="0" compatLnSpc="1">
              <a:prstTxWarp prst="textNoShape">
                <a:avLst/>
              </a:prstTxWarp>
            </a:bodyPr>
            <a:lstStyle/>
            <a:p>
              <a:pPr defTabSz="868489"/>
              <a:endParaRPr lang="zh-CN" altLang="en-US" sz="1116">
                <a:solidFill>
                  <a:prstClr val="black"/>
                </a:solidFill>
              </a:endParaRPr>
            </a:p>
          </p:txBody>
        </p:sp>
        <p:sp>
          <p:nvSpPr>
            <p:cNvPr id="36" name="Line 25"/>
            <p:cNvSpPr>
              <a:spLocks noChangeShapeType="1"/>
            </p:cNvSpPr>
            <p:nvPr/>
          </p:nvSpPr>
          <p:spPr bwMode="auto">
            <a:xfrm>
              <a:off x="11891114" y="4150111"/>
              <a:ext cx="0" cy="1392151"/>
            </a:xfrm>
            <a:prstGeom prst="line">
              <a:avLst/>
            </a:prstGeom>
            <a:noFill/>
            <a:ln w="12700"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9372" tIns="29686" rIns="59372" bIns="29686" numCol="1" anchor="t" anchorCtr="0" compatLnSpc="1">
              <a:prstTxWarp prst="textNoShape">
                <a:avLst/>
              </a:prstTxWarp>
            </a:bodyPr>
            <a:lstStyle/>
            <a:p>
              <a:pPr defTabSz="868489"/>
              <a:endParaRPr lang="zh-CN" altLang="en-US" sz="1116">
                <a:solidFill>
                  <a:prstClr val="black"/>
                </a:solidFill>
              </a:endParaRPr>
            </a:p>
          </p:txBody>
        </p:sp>
      </p:grpSp>
      <p:grpSp>
        <p:nvGrpSpPr>
          <p:cNvPr id="5" name="组合 4"/>
          <p:cNvGrpSpPr/>
          <p:nvPr/>
        </p:nvGrpSpPr>
        <p:grpSpPr>
          <a:xfrm>
            <a:off x="1726543" y="2079690"/>
            <a:ext cx="5584608" cy="467879"/>
            <a:chOff x="4334478" y="5531715"/>
            <a:chExt cx="15165999" cy="1244499"/>
          </a:xfrm>
        </p:grpSpPr>
        <p:sp>
          <p:nvSpPr>
            <p:cNvPr id="16" name="Rectangle 9"/>
            <p:cNvSpPr>
              <a:spLocks noChangeArrowheads="1"/>
            </p:cNvSpPr>
            <p:nvPr/>
          </p:nvSpPr>
          <p:spPr bwMode="auto">
            <a:xfrm>
              <a:off x="8468743" y="5832295"/>
              <a:ext cx="2077678" cy="943919"/>
            </a:xfrm>
            <a:prstGeom prst="rect">
              <a:avLst/>
            </a:prstGeom>
            <a:solidFill>
              <a:schemeClr val="tx1">
                <a:lumMod val="75000"/>
                <a:lumOff val="25000"/>
              </a:schemeClr>
            </a:solidFill>
            <a:ln>
              <a:noFill/>
            </a:ln>
          </p:spPr>
          <p:txBody>
            <a:bodyPr vert="horz" wrap="square" lIns="59372" tIns="29686" rIns="59372" bIns="29686" numCol="1" anchor="ctr" anchorCtr="0" compatLnSpc="1">
              <a:prstTxWarp prst="textNoShape">
                <a:avLst/>
              </a:prstTxWarp>
            </a:bodyPr>
            <a:lstStyle/>
            <a:p>
              <a:pPr algn="ctr" defTabSz="868489"/>
              <a:r>
                <a:rPr lang="zh-CN" altLang="en-US" sz="1104" dirty="0">
                  <a:solidFill>
                    <a:prstClr val="white"/>
                  </a:solidFill>
                  <a:latin typeface="微软雅黑" pitchFamily="34" charset="-122"/>
                  <a:ea typeface="微软雅黑" pitchFamily="34" charset="-122"/>
                </a:rPr>
                <a:t>部门</a:t>
              </a:r>
            </a:p>
          </p:txBody>
        </p:sp>
        <p:sp>
          <p:nvSpPr>
            <p:cNvPr id="17" name="Rectangle 10"/>
            <p:cNvSpPr>
              <a:spLocks noChangeArrowheads="1"/>
            </p:cNvSpPr>
            <p:nvPr/>
          </p:nvSpPr>
          <p:spPr bwMode="auto">
            <a:xfrm>
              <a:off x="13225255" y="5832295"/>
              <a:ext cx="2077678" cy="943919"/>
            </a:xfrm>
            <a:prstGeom prst="rect">
              <a:avLst/>
            </a:prstGeom>
            <a:solidFill>
              <a:schemeClr val="tx1">
                <a:lumMod val="75000"/>
                <a:lumOff val="25000"/>
              </a:schemeClr>
            </a:solidFill>
            <a:ln>
              <a:noFill/>
            </a:ln>
          </p:spPr>
          <p:txBody>
            <a:bodyPr vert="horz" wrap="square" lIns="59372" tIns="29686" rIns="59372" bIns="29686" numCol="1" anchor="ctr" anchorCtr="0" compatLnSpc="1">
              <a:prstTxWarp prst="textNoShape">
                <a:avLst/>
              </a:prstTxWarp>
            </a:bodyPr>
            <a:lstStyle/>
            <a:p>
              <a:pPr algn="ctr" defTabSz="868489"/>
              <a:r>
                <a:rPr lang="zh-CN" altLang="en-US" sz="1104" dirty="0">
                  <a:solidFill>
                    <a:prstClr val="white"/>
                  </a:solidFill>
                  <a:latin typeface="微软雅黑" pitchFamily="34" charset="-122"/>
                  <a:ea typeface="微软雅黑" pitchFamily="34" charset="-122"/>
                </a:rPr>
                <a:t>部门</a:t>
              </a:r>
            </a:p>
          </p:txBody>
        </p:sp>
        <p:sp>
          <p:nvSpPr>
            <p:cNvPr id="18" name="Rectangle 11"/>
            <p:cNvSpPr>
              <a:spLocks noChangeArrowheads="1"/>
            </p:cNvSpPr>
            <p:nvPr/>
          </p:nvSpPr>
          <p:spPr bwMode="auto">
            <a:xfrm>
              <a:off x="17422799" y="5832295"/>
              <a:ext cx="2077678" cy="943919"/>
            </a:xfrm>
            <a:prstGeom prst="rect">
              <a:avLst/>
            </a:prstGeom>
            <a:solidFill>
              <a:schemeClr val="tx1">
                <a:lumMod val="75000"/>
                <a:lumOff val="25000"/>
              </a:schemeClr>
            </a:solidFill>
            <a:ln>
              <a:noFill/>
            </a:ln>
          </p:spPr>
          <p:txBody>
            <a:bodyPr vert="horz" wrap="square" lIns="59372" tIns="29686" rIns="59372" bIns="29686" numCol="1" anchor="ctr" anchorCtr="0" compatLnSpc="1">
              <a:prstTxWarp prst="textNoShape">
                <a:avLst/>
              </a:prstTxWarp>
            </a:bodyPr>
            <a:lstStyle/>
            <a:p>
              <a:pPr algn="ctr" defTabSz="868489"/>
              <a:r>
                <a:rPr lang="zh-CN" altLang="en-US" sz="1104" dirty="0">
                  <a:solidFill>
                    <a:prstClr val="white"/>
                  </a:solidFill>
                  <a:latin typeface="微软雅黑" pitchFamily="34" charset="-122"/>
                  <a:ea typeface="微软雅黑" pitchFamily="34" charset="-122"/>
                </a:rPr>
                <a:t>部门</a:t>
              </a:r>
            </a:p>
          </p:txBody>
        </p:sp>
        <p:sp>
          <p:nvSpPr>
            <p:cNvPr id="19" name="Rectangle 12"/>
            <p:cNvSpPr>
              <a:spLocks noChangeArrowheads="1"/>
            </p:cNvSpPr>
            <p:nvPr/>
          </p:nvSpPr>
          <p:spPr bwMode="auto">
            <a:xfrm>
              <a:off x="4334478" y="5832295"/>
              <a:ext cx="2077678" cy="943919"/>
            </a:xfrm>
            <a:prstGeom prst="rect">
              <a:avLst/>
            </a:prstGeom>
            <a:solidFill>
              <a:schemeClr val="tx1">
                <a:lumMod val="75000"/>
                <a:lumOff val="25000"/>
              </a:schemeClr>
            </a:solidFill>
            <a:ln>
              <a:noFill/>
            </a:ln>
          </p:spPr>
          <p:txBody>
            <a:bodyPr vert="horz" wrap="square" lIns="59372" tIns="29686" rIns="59372" bIns="29686" numCol="1" anchor="ctr" anchorCtr="0" compatLnSpc="1">
              <a:prstTxWarp prst="textNoShape">
                <a:avLst/>
              </a:prstTxWarp>
            </a:bodyPr>
            <a:lstStyle/>
            <a:p>
              <a:pPr algn="ctr" defTabSz="868489"/>
              <a:r>
                <a:rPr lang="zh-CN" altLang="en-US" sz="1104" dirty="0">
                  <a:solidFill>
                    <a:prstClr val="white"/>
                  </a:solidFill>
                  <a:latin typeface="微软雅黑" pitchFamily="34" charset="-122"/>
                  <a:ea typeface="微软雅黑" pitchFamily="34" charset="-122"/>
                </a:rPr>
                <a:t>部门</a:t>
              </a:r>
            </a:p>
          </p:txBody>
        </p:sp>
        <p:sp>
          <p:nvSpPr>
            <p:cNvPr id="37" name="Freeform 26"/>
            <p:cNvSpPr>
              <a:spLocks/>
            </p:cNvSpPr>
            <p:nvPr/>
          </p:nvSpPr>
          <p:spPr bwMode="auto">
            <a:xfrm>
              <a:off x="5352225" y="5531715"/>
              <a:ext cx="13067228" cy="147652"/>
            </a:xfrm>
            <a:custGeom>
              <a:avLst/>
              <a:gdLst>
                <a:gd name="T0" fmla="*/ 0 w 2478"/>
                <a:gd name="T1" fmla="*/ 26 h 28"/>
                <a:gd name="T2" fmla="*/ 0 w 2478"/>
                <a:gd name="T3" fmla="*/ 0 h 28"/>
                <a:gd name="T4" fmla="*/ 2478 w 2478"/>
                <a:gd name="T5" fmla="*/ 0 h 28"/>
                <a:gd name="T6" fmla="*/ 2478 w 2478"/>
                <a:gd name="T7" fmla="*/ 28 h 28"/>
              </a:gdLst>
              <a:ahLst/>
              <a:cxnLst>
                <a:cxn ang="0">
                  <a:pos x="T0" y="T1"/>
                </a:cxn>
                <a:cxn ang="0">
                  <a:pos x="T2" y="T3"/>
                </a:cxn>
                <a:cxn ang="0">
                  <a:pos x="T4" y="T5"/>
                </a:cxn>
                <a:cxn ang="0">
                  <a:pos x="T6" y="T7"/>
                </a:cxn>
              </a:cxnLst>
              <a:rect l="0" t="0" r="r" b="b"/>
              <a:pathLst>
                <a:path w="2478" h="28">
                  <a:moveTo>
                    <a:pt x="0" y="26"/>
                  </a:moveTo>
                  <a:lnTo>
                    <a:pt x="0" y="0"/>
                  </a:lnTo>
                  <a:lnTo>
                    <a:pt x="2478" y="0"/>
                  </a:lnTo>
                  <a:lnTo>
                    <a:pt x="2478" y="28"/>
                  </a:lnTo>
                </a:path>
              </a:pathLst>
            </a:custGeom>
            <a:noFill/>
            <a:ln w="127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59372" tIns="29686" rIns="59372" bIns="29686" numCol="1" anchor="t" anchorCtr="0" compatLnSpc="1">
              <a:prstTxWarp prst="textNoShape">
                <a:avLst/>
              </a:prstTxWarp>
            </a:bodyPr>
            <a:lstStyle/>
            <a:p>
              <a:pPr defTabSz="868489"/>
              <a:endParaRPr lang="zh-CN" altLang="en-US" sz="1116">
                <a:solidFill>
                  <a:prstClr val="black"/>
                </a:solidFill>
              </a:endParaRPr>
            </a:p>
          </p:txBody>
        </p:sp>
        <p:sp>
          <p:nvSpPr>
            <p:cNvPr id="38" name="Line 27"/>
            <p:cNvSpPr>
              <a:spLocks noChangeShapeType="1"/>
            </p:cNvSpPr>
            <p:nvPr/>
          </p:nvSpPr>
          <p:spPr bwMode="auto">
            <a:xfrm flipV="1">
              <a:off x="9512854" y="5531715"/>
              <a:ext cx="0" cy="137105"/>
            </a:xfrm>
            <a:prstGeom prst="line">
              <a:avLst/>
            </a:prstGeom>
            <a:noFill/>
            <a:ln w="12700"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9372" tIns="29686" rIns="59372" bIns="29686" numCol="1" anchor="t" anchorCtr="0" compatLnSpc="1">
              <a:prstTxWarp prst="textNoShape">
                <a:avLst/>
              </a:prstTxWarp>
            </a:bodyPr>
            <a:lstStyle/>
            <a:p>
              <a:pPr defTabSz="868489"/>
              <a:endParaRPr lang="zh-CN" altLang="en-US" sz="1116">
                <a:solidFill>
                  <a:prstClr val="black"/>
                </a:solidFill>
              </a:endParaRPr>
            </a:p>
          </p:txBody>
        </p:sp>
        <p:sp>
          <p:nvSpPr>
            <p:cNvPr id="39" name="Line 28"/>
            <p:cNvSpPr>
              <a:spLocks noChangeShapeType="1"/>
            </p:cNvSpPr>
            <p:nvPr/>
          </p:nvSpPr>
          <p:spPr bwMode="auto">
            <a:xfrm flipV="1">
              <a:off x="14269367" y="5531715"/>
              <a:ext cx="0" cy="137105"/>
            </a:xfrm>
            <a:prstGeom prst="line">
              <a:avLst/>
            </a:prstGeom>
            <a:noFill/>
            <a:ln w="12700"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9372" tIns="29686" rIns="59372" bIns="29686" numCol="1" anchor="t" anchorCtr="0" compatLnSpc="1">
              <a:prstTxWarp prst="textNoShape">
                <a:avLst/>
              </a:prstTxWarp>
            </a:bodyPr>
            <a:lstStyle/>
            <a:p>
              <a:pPr defTabSz="868489"/>
              <a:endParaRPr lang="zh-CN" altLang="en-US" sz="1116">
                <a:solidFill>
                  <a:prstClr val="black"/>
                </a:solidFill>
              </a:endParaRPr>
            </a:p>
          </p:txBody>
        </p:sp>
      </p:grpSp>
      <p:sp>
        <p:nvSpPr>
          <p:cNvPr id="40" name="Freeform 29"/>
          <p:cNvSpPr>
            <a:spLocks/>
          </p:cNvSpPr>
          <p:nvPr/>
        </p:nvSpPr>
        <p:spPr bwMode="auto">
          <a:xfrm>
            <a:off x="1777029" y="2595149"/>
            <a:ext cx="85439" cy="1480952"/>
          </a:xfrm>
          <a:custGeom>
            <a:avLst/>
            <a:gdLst>
              <a:gd name="T0" fmla="*/ 0 w 44"/>
              <a:gd name="T1" fmla="*/ 0 h 747"/>
              <a:gd name="T2" fmla="*/ 0 w 44"/>
              <a:gd name="T3" fmla="*/ 747 h 747"/>
              <a:gd name="T4" fmla="*/ 44 w 44"/>
              <a:gd name="T5" fmla="*/ 747 h 747"/>
            </a:gdLst>
            <a:ahLst/>
            <a:cxnLst>
              <a:cxn ang="0">
                <a:pos x="T0" y="T1"/>
              </a:cxn>
              <a:cxn ang="0">
                <a:pos x="T2" y="T3"/>
              </a:cxn>
              <a:cxn ang="0">
                <a:pos x="T4" y="T5"/>
              </a:cxn>
            </a:cxnLst>
            <a:rect l="0" t="0" r="r" b="b"/>
            <a:pathLst>
              <a:path w="44" h="747">
                <a:moveTo>
                  <a:pt x="0" y="0"/>
                </a:moveTo>
                <a:lnTo>
                  <a:pt x="0" y="747"/>
                </a:lnTo>
                <a:lnTo>
                  <a:pt x="44" y="747"/>
                </a:lnTo>
              </a:path>
            </a:pathLst>
          </a:custGeom>
          <a:noFill/>
          <a:ln w="127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32227" tIns="16114" rIns="32227" bIns="16114" numCol="1" anchor="t" anchorCtr="0" compatLnSpc="1">
            <a:prstTxWarp prst="textNoShape">
              <a:avLst/>
            </a:prstTxWarp>
          </a:bodyPr>
          <a:lstStyle/>
          <a:p>
            <a:pPr defTabSz="868489"/>
            <a:endParaRPr lang="zh-CN" altLang="en-US" sz="1116">
              <a:solidFill>
                <a:prstClr val="black"/>
              </a:solidFill>
            </a:endParaRPr>
          </a:p>
        </p:txBody>
      </p:sp>
      <p:sp>
        <p:nvSpPr>
          <p:cNvPr id="41" name="Line 30"/>
          <p:cNvSpPr>
            <a:spLocks noChangeShapeType="1"/>
          </p:cNvSpPr>
          <p:nvPr/>
        </p:nvSpPr>
        <p:spPr bwMode="auto">
          <a:xfrm>
            <a:off x="1777029" y="3499183"/>
            <a:ext cx="85439" cy="0"/>
          </a:xfrm>
          <a:prstGeom prst="line">
            <a:avLst/>
          </a:prstGeom>
          <a:noFill/>
          <a:ln w="12700"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32227" tIns="16114" rIns="32227" bIns="16114" numCol="1" anchor="t" anchorCtr="0" compatLnSpc="1">
            <a:prstTxWarp prst="textNoShape">
              <a:avLst/>
            </a:prstTxWarp>
          </a:bodyPr>
          <a:lstStyle/>
          <a:p>
            <a:pPr defTabSz="868489"/>
            <a:endParaRPr lang="zh-CN" altLang="en-US" sz="1116">
              <a:solidFill>
                <a:prstClr val="black"/>
              </a:solidFill>
            </a:endParaRPr>
          </a:p>
        </p:txBody>
      </p:sp>
      <p:sp>
        <p:nvSpPr>
          <p:cNvPr id="42" name="Line 31"/>
          <p:cNvSpPr>
            <a:spLocks noChangeShapeType="1"/>
          </p:cNvSpPr>
          <p:nvPr/>
        </p:nvSpPr>
        <p:spPr bwMode="auto">
          <a:xfrm>
            <a:off x="1777029" y="2928213"/>
            <a:ext cx="85439" cy="0"/>
          </a:xfrm>
          <a:prstGeom prst="line">
            <a:avLst/>
          </a:prstGeom>
          <a:noFill/>
          <a:ln w="12700"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32227" tIns="16114" rIns="32227" bIns="16114" numCol="1" anchor="t" anchorCtr="0" compatLnSpc="1">
            <a:prstTxWarp prst="textNoShape">
              <a:avLst/>
            </a:prstTxWarp>
          </a:bodyPr>
          <a:lstStyle/>
          <a:p>
            <a:pPr defTabSz="868489"/>
            <a:endParaRPr lang="zh-CN" altLang="en-US" sz="1116">
              <a:solidFill>
                <a:prstClr val="black"/>
              </a:solidFill>
            </a:endParaRPr>
          </a:p>
        </p:txBody>
      </p:sp>
      <p:grpSp>
        <p:nvGrpSpPr>
          <p:cNvPr id="10" name="组合 9"/>
          <p:cNvGrpSpPr/>
          <p:nvPr/>
        </p:nvGrpSpPr>
        <p:grpSpPr>
          <a:xfrm>
            <a:off x="3307167" y="2595149"/>
            <a:ext cx="87382" cy="1480952"/>
            <a:chOff x="8626941" y="6902771"/>
            <a:chExt cx="237301" cy="3939150"/>
          </a:xfrm>
        </p:grpSpPr>
        <p:sp>
          <p:nvSpPr>
            <p:cNvPr id="43" name="Freeform 32"/>
            <p:cNvSpPr>
              <a:spLocks/>
            </p:cNvSpPr>
            <p:nvPr/>
          </p:nvSpPr>
          <p:spPr bwMode="auto">
            <a:xfrm>
              <a:off x="8626941" y="6902771"/>
              <a:ext cx="237301" cy="3939150"/>
            </a:xfrm>
            <a:custGeom>
              <a:avLst/>
              <a:gdLst>
                <a:gd name="T0" fmla="*/ 0 w 45"/>
                <a:gd name="T1" fmla="*/ 0 h 747"/>
                <a:gd name="T2" fmla="*/ 0 w 45"/>
                <a:gd name="T3" fmla="*/ 747 h 747"/>
                <a:gd name="T4" fmla="*/ 45 w 45"/>
                <a:gd name="T5" fmla="*/ 747 h 747"/>
              </a:gdLst>
              <a:ahLst/>
              <a:cxnLst>
                <a:cxn ang="0">
                  <a:pos x="T0" y="T1"/>
                </a:cxn>
                <a:cxn ang="0">
                  <a:pos x="T2" y="T3"/>
                </a:cxn>
                <a:cxn ang="0">
                  <a:pos x="T4" y="T5"/>
                </a:cxn>
              </a:cxnLst>
              <a:rect l="0" t="0" r="r" b="b"/>
              <a:pathLst>
                <a:path w="45" h="747">
                  <a:moveTo>
                    <a:pt x="0" y="0"/>
                  </a:moveTo>
                  <a:lnTo>
                    <a:pt x="0" y="747"/>
                  </a:lnTo>
                  <a:lnTo>
                    <a:pt x="45" y="747"/>
                  </a:lnTo>
                </a:path>
              </a:pathLst>
            </a:custGeom>
            <a:noFill/>
            <a:ln w="127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59372" tIns="29686" rIns="59372" bIns="29686" numCol="1" anchor="t" anchorCtr="0" compatLnSpc="1">
              <a:prstTxWarp prst="textNoShape">
                <a:avLst/>
              </a:prstTxWarp>
            </a:bodyPr>
            <a:lstStyle/>
            <a:p>
              <a:pPr defTabSz="868489"/>
              <a:endParaRPr lang="zh-CN" altLang="en-US" sz="1116">
                <a:solidFill>
                  <a:prstClr val="black"/>
                </a:solidFill>
              </a:endParaRPr>
            </a:p>
          </p:txBody>
        </p:sp>
        <p:sp>
          <p:nvSpPr>
            <p:cNvPr id="44" name="Line 33"/>
            <p:cNvSpPr>
              <a:spLocks noChangeShapeType="1"/>
            </p:cNvSpPr>
            <p:nvPr/>
          </p:nvSpPr>
          <p:spPr bwMode="auto">
            <a:xfrm>
              <a:off x="8626941" y="9307395"/>
              <a:ext cx="237301" cy="0"/>
            </a:xfrm>
            <a:prstGeom prst="line">
              <a:avLst/>
            </a:prstGeom>
            <a:noFill/>
            <a:ln w="12700"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9372" tIns="29686" rIns="59372" bIns="29686" numCol="1" anchor="t" anchorCtr="0" compatLnSpc="1">
              <a:prstTxWarp prst="textNoShape">
                <a:avLst/>
              </a:prstTxWarp>
            </a:bodyPr>
            <a:lstStyle/>
            <a:p>
              <a:pPr defTabSz="868489"/>
              <a:endParaRPr lang="zh-CN" altLang="en-US" sz="1116">
                <a:solidFill>
                  <a:prstClr val="black"/>
                </a:solidFill>
              </a:endParaRPr>
            </a:p>
          </p:txBody>
        </p:sp>
        <p:sp>
          <p:nvSpPr>
            <p:cNvPr id="45" name="Line 34"/>
            <p:cNvSpPr>
              <a:spLocks noChangeShapeType="1"/>
            </p:cNvSpPr>
            <p:nvPr/>
          </p:nvSpPr>
          <p:spPr bwMode="auto">
            <a:xfrm>
              <a:off x="8626941" y="7788686"/>
              <a:ext cx="237301" cy="0"/>
            </a:xfrm>
            <a:prstGeom prst="line">
              <a:avLst/>
            </a:prstGeom>
            <a:noFill/>
            <a:ln w="12700"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9372" tIns="29686" rIns="59372" bIns="29686" numCol="1" anchor="t" anchorCtr="0" compatLnSpc="1">
              <a:prstTxWarp prst="textNoShape">
                <a:avLst/>
              </a:prstTxWarp>
            </a:bodyPr>
            <a:lstStyle/>
            <a:p>
              <a:pPr defTabSz="868489"/>
              <a:endParaRPr lang="zh-CN" altLang="en-US" sz="1116">
                <a:solidFill>
                  <a:prstClr val="black"/>
                </a:solidFill>
              </a:endParaRPr>
            </a:p>
          </p:txBody>
        </p:sp>
      </p:grpSp>
      <p:grpSp>
        <p:nvGrpSpPr>
          <p:cNvPr id="11" name="组合 10"/>
          <p:cNvGrpSpPr/>
          <p:nvPr/>
        </p:nvGrpSpPr>
        <p:grpSpPr>
          <a:xfrm>
            <a:off x="5064494" y="2595149"/>
            <a:ext cx="87382" cy="1480952"/>
            <a:chOff x="13399277" y="6902771"/>
            <a:chExt cx="237301" cy="3939150"/>
          </a:xfrm>
        </p:grpSpPr>
        <p:sp>
          <p:nvSpPr>
            <p:cNvPr id="46" name="Freeform 35"/>
            <p:cNvSpPr>
              <a:spLocks/>
            </p:cNvSpPr>
            <p:nvPr/>
          </p:nvSpPr>
          <p:spPr bwMode="auto">
            <a:xfrm>
              <a:off x="13399277" y="6902771"/>
              <a:ext cx="237301" cy="3939150"/>
            </a:xfrm>
            <a:custGeom>
              <a:avLst/>
              <a:gdLst>
                <a:gd name="T0" fmla="*/ 0 w 45"/>
                <a:gd name="T1" fmla="*/ 0 h 747"/>
                <a:gd name="T2" fmla="*/ 0 w 45"/>
                <a:gd name="T3" fmla="*/ 747 h 747"/>
                <a:gd name="T4" fmla="*/ 45 w 45"/>
                <a:gd name="T5" fmla="*/ 747 h 747"/>
              </a:gdLst>
              <a:ahLst/>
              <a:cxnLst>
                <a:cxn ang="0">
                  <a:pos x="T0" y="T1"/>
                </a:cxn>
                <a:cxn ang="0">
                  <a:pos x="T2" y="T3"/>
                </a:cxn>
                <a:cxn ang="0">
                  <a:pos x="T4" y="T5"/>
                </a:cxn>
              </a:cxnLst>
              <a:rect l="0" t="0" r="r" b="b"/>
              <a:pathLst>
                <a:path w="45" h="747">
                  <a:moveTo>
                    <a:pt x="0" y="0"/>
                  </a:moveTo>
                  <a:lnTo>
                    <a:pt x="0" y="747"/>
                  </a:lnTo>
                  <a:lnTo>
                    <a:pt x="45" y="747"/>
                  </a:lnTo>
                </a:path>
              </a:pathLst>
            </a:custGeom>
            <a:noFill/>
            <a:ln w="127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59372" tIns="29686" rIns="59372" bIns="29686" numCol="1" anchor="t" anchorCtr="0" compatLnSpc="1">
              <a:prstTxWarp prst="textNoShape">
                <a:avLst/>
              </a:prstTxWarp>
            </a:bodyPr>
            <a:lstStyle/>
            <a:p>
              <a:pPr defTabSz="868489"/>
              <a:endParaRPr lang="zh-CN" altLang="en-US" sz="1116">
                <a:solidFill>
                  <a:prstClr val="black"/>
                </a:solidFill>
              </a:endParaRPr>
            </a:p>
          </p:txBody>
        </p:sp>
        <p:sp>
          <p:nvSpPr>
            <p:cNvPr id="47" name="Line 36"/>
            <p:cNvSpPr>
              <a:spLocks noChangeShapeType="1"/>
            </p:cNvSpPr>
            <p:nvPr/>
          </p:nvSpPr>
          <p:spPr bwMode="auto">
            <a:xfrm>
              <a:off x="13399277" y="9307395"/>
              <a:ext cx="237301" cy="0"/>
            </a:xfrm>
            <a:prstGeom prst="line">
              <a:avLst/>
            </a:prstGeom>
            <a:noFill/>
            <a:ln w="12700"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9372" tIns="29686" rIns="59372" bIns="29686" numCol="1" anchor="t" anchorCtr="0" compatLnSpc="1">
              <a:prstTxWarp prst="textNoShape">
                <a:avLst/>
              </a:prstTxWarp>
            </a:bodyPr>
            <a:lstStyle/>
            <a:p>
              <a:pPr defTabSz="868489"/>
              <a:endParaRPr lang="zh-CN" altLang="en-US" sz="1116">
                <a:solidFill>
                  <a:prstClr val="black"/>
                </a:solidFill>
              </a:endParaRPr>
            </a:p>
          </p:txBody>
        </p:sp>
        <p:sp>
          <p:nvSpPr>
            <p:cNvPr id="48" name="Line 37"/>
            <p:cNvSpPr>
              <a:spLocks noChangeShapeType="1"/>
            </p:cNvSpPr>
            <p:nvPr/>
          </p:nvSpPr>
          <p:spPr bwMode="auto">
            <a:xfrm>
              <a:off x="13399277" y="7788686"/>
              <a:ext cx="237301" cy="0"/>
            </a:xfrm>
            <a:prstGeom prst="line">
              <a:avLst/>
            </a:prstGeom>
            <a:noFill/>
            <a:ln w="12700"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9372" tIns="29686" rIns="59372" bIns="29686" numCol="1" anchor="t" anchorCtr="0" compatLnSpc="1">
              <a:prstTxWarp prst="textNoShape">
                <a:avLst/>
              </a:prstTxWarp>
            </a:bodyPr>
            <a:lstStyle/>
            <a:p>
              <a:pPr defTabSz="868489"/>
              <a:endParaRPr lang="zh-CN" altLang="en-US" sz="1116">
                <a:solidFill>
                  <a:prstClr val="black"/>
                </a:solidFill>
              </a:endParaRPr>
            </a:p>
          </p:txBody>
        </p:sp>
      </p:grpSp>
      <p:sp>
        <p:nvSpPr>
          <p:cNvPr id="49" name="Freeform 38"/>
          <p:cNvSpPr>
            <a:spLocks/>
          </p:cNvSpPr>
          <p:nvPr/>
        </p:nvSpPr>
        <p:spPr bwMode="auto">
          <a:xfrm>
            <a:off x="6558285" y="2595149"/>
            <a:ext cx="143145" cy="1480952"/>
          </a:xfrm>
          <a:custGeom>
            <a:avLst/>
            <a:gdLst>
              <a:gd name="T0" fmla="*/ 0 w 45"/>
              <a:gd name="T1" fmla="*/ 0 h 456"/>
              <a:gd name="T2" fmla="*/ 0 w 45"/>
              <a:gd name="T3" fmla="*/ 456 h 456"/>
              <a:gd name="T4" fmla="*/ 45 w 45"/>
              <a:gd name="T5" fmla="*/ 456 h 456"/>
            </a:gdLst>
            <a:ahLst/>
            <a:cxnLst>
              <a:cxn ang="0">
                <a:pos x="T0" y="T1"/>
              </a:cxn>
              <a:cxn ang="0">
                <a:pos x="T2" y="T3"/>
              </a:cxn>
              <a:cxn ang="0">
                <a:pos x="T4" y="T5"/>
              </a:cxn>
            </a:cxnLst>
            <a:rect l="0" t="0" r="r" b="b"/>
            <a:pathLst>
              <a:path w="45" h="456">
                <a:moveTo>
                  <a:pt x="0" y="0"/>
                </a:moveTo>
                <a:lnTo>
                  <a:pt x="0" y="456"/>
                </a:lnTo>
                <a:lnTo>
                  <a:pt x="45" y="456"/>
                </a:lnTo>
              </a:path>
            </a:pathLst>
          </a:custGeom>
          <a:noFill/>
          <a:ln w="127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32227" tIns="16114" rIns="32227" bIns="16114" numCol="1" anchor="t" anchorCtr="0" compatLnSpc="1">
            <a:prstTxWarp prst="textNoShape">
              <a:avLst/>
            </a:prstTxWarp>
          </a:bodyPr>
          <a:lstStyle/>
          <a:p>
            <a:pPr defTabSz="868489"/>
            <a:endParaRPr lang="zh-CN" altLang="en-US" sz="1116">
              <a:solidFill>
                <a:prstClr val="black"/>
              </a:solidFill>
            </a:endParaRPr>
          </a:p>
        </p:txBody>
      </p:sp>
      <p:grpSp>
        <p:nvGrpSpPr>
          <p:cNvPr id="9" name="组合 8"/>
          <p:cNvGrpSpPr/>
          <p:nvPr/>
        </p:nvGrpSpPr>
        <p:grpSpPr>
          <a:xfrm>
            <a:off x="6614047" y="2749786"/>
            <a:ext cx="901047" cy="1498797"/>
            <a:chOff x="17607366" y="7314088"/>
            <a:chExt cx="2446955" cy="3986613"/>
          </a:xfrm>
        </p:grpSpPr>
        <p:sp>
          <p:nvSpPr>
            <p:cNvPr id="30" name="Rectangle 22"/>
            <p:cNvSpPr>
              <a:spLocks noChangeArrowheads="1"/>
            </p:cNvSpPr>
            <p:nvPr/>
          </p:nvSpPr>
          <p:spPr bwMode="auto">
            <a:xfrm>
              <a:off x="17971223" y="7314088"/>
              <a:ext cx="2077678" cy="933372"/>
            </a:xfrm>
            <a:prstGeom prst="rect">
              <a:avLst/>
            </a:prstGeom>
            <a:solidFill>
              <a:schemeClr val="bg1"/>
            </a:solidFill>
            <a:ln w="9525">
              <a:solidFill>
                <a:schemeClr val="tx1">
                  <a:lumMod val="50000"/>
                  <a:lumOff val="50000"/>
                </a:schemeClr>
              </a:solidFill>
              <a:miter lim="800000"/>
              <a:headEnd/>
              <a:tailEnd/>
            </a:ln>
          </p:spPr>
          <p:txBody>
            <a:bodyPr vert="horz" wrap="square" lIns="59372" tIns="29686" rIns="59372" bIns="29686" numCol="1" anchor="ctr" anchorCtr="0" compatLnSpc="1">
              <a:prstTxWarp prst="textNoShape">
                <a:avLst/>
              </a:prstTxWarp>
            </a:bodyPr>
            <a:lstStyle/>
            <a:p>
              <a:pPr algn="ctr" defTabSz="868489"/>
              <a:r>
                <a:rPr lang="zh-CN" altLang="en-US" sz="1104" dirty="0">
                  <a:solidFill>
                    <a:prstClr val="black">
                      <a:lumMod val="65000"/>
                      <a:lumOff val="35000"/>
                    </a:prstClr>
                  </a:solidFill>
                  <a:latin typeface="微软雅黑" pitchFamily="34" charset="-122"/>
                  <a:ea typeface="微软雅黑" pitchFamily="34" charset="-122"/>
                </a:rPr>
                <a:t>职位</a:t>
              </a:r>
            </a:p>
          </p:txBody>
        </p:sp>
        <p:sp>
          <p:nvSpPr>
            <p:cNvPr id="31" name="Rectangle 23"/>
            <p:cNvSpPr>
              <a:spLocks noChangeArrowheads="1"/>
            </p:cNvSpPr>
            <p:nvPr/>
          </p:nvSpPr>
          <p:spPr bwMode="auto">
            <a:xfrm>
              <a:off x="17971223" y="8832799"/>
              <a:ext cx="2077678" cy="933372"/>
            </a:xfrm>
            <a:prstGeom prst="rect">
              <a:avLst/>
            </a:prstGeom>
            <a:solidFill>
              <a:schemeClr val="bg1"/>
            </a:solidFill>
            <a:ln w="9525">
              <a:solidFill>
                <a:schemeClr val="tx1">
                  <a:lumMod val="50000"/>
                  <a:lumOff val="50000"/>
                </a:schemeClr>
              </a:solidFill>
              <a:miter lim="800000"/>
              <a:headEnd/>
              <a:tailEnd/>
            </a:ln>
          </p:spPr>
          <p:txBody>
            <a:bodyPr vert="horz" wrap="square" lIns="59372" tIns="29686" rIns="59372" bIns="29686" numCol="1" anchor="ctr" anchorCtr="0" compatLnSpc="1">
              <a:prstTxWarp prst="textNoShape">
                <a:avLst/>
              </a:prstTxWarp>
            </a:bodyPr>
            <a:lstStyle/>
            <a:p>
              <a:pPr algn="ctr" defTabSz="868489"/>
              <a:r>
                <a:rPr lang="zh-CN" altLang="en-US" sz="1104" dirty="0">
                  <a:solidFill>
                    <a:prstClr val="black">
                      <a:lumMod val="65000"/>
                      <a:lumOff val="35000"/>
                    </a:prstClr>
                  </a:solidFill>
                  <a:latin typeface="微软雅黑" pitchFamily="34" charset="-122"/>
                  <a:ea typeface="微软雅黑" pitchFamily="34" charset="-122"/>
                </a:rPr>
                <a:t>职位</a:t>
              </a:r>
            </a:p>
          </p:txBody>
        </p:sp>
        <p:sp>
          <p:nvSpPr>
            <p:cNvPr id="50" name="Line 39"/>
            <p:cNvSpPr>
              <a:spLocks noChangeShapeType="1"/>
            </p:cNvSpPr>
            <p:nvPr/>
          </p:nvSpPr>
          <p:spPr bwMode="auto">
            <a:xfrm>
              <a:off x="17607366" y="7788686"/>
              <a:ext cx="237301" cy="0"/>
            </a:xfrm>
            <a:prstGeom prst="line">
              <a:avLst/>
            </a:prstGeom>
            <a:noFill/>
            <a:ln w="12700"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9372" tIns="29686" rIns="59372" bIns="29686" numCol="1" anchor="t" anchorCtr="0" compatLnSpc="1">
              <a:prstTxWarp prst="textNoShape">
                <a:avLst/>
              </a:prstTxWarp>
            </a:bodyPr>
            <a:lstStyle/>
            <a:p>
              <a:pPr defTabSz="868489"/>
              <a:endParaRPr lang="zh-CN" altLang="en-US" sz="1116">
                <a:solidFill>
                  <a:prstClr val="black"/>
                </a:solidFill>
              </a:endParaRPr>
            </a:p>
          </p:txBody>
        </p:sp>
        <p:sp>
          <p:nvSpPr>
            <p:cNvPr id="51" name="Rectangle 21"/>
            <p:cNvSpPr>
              <a:spLocks noChangeArrowheads="1"/>
            </p:cNvSpPr>
            <p:nvPr/>
          </p:nvSpPr>
          <p:spPr bwMode="auto">
            <a:xfrm>
              <a:off x="17976643" y="10351507"/>
              <a:ext cx="2077678" cy="949194"/>
            </a:xfrm>
            <a:prstGeom prst="rect">
              <a:avLst/>
            </a:prstGeom>
            <a:solidFill>
              <a:schemeClr val="bg1"/>
            </a:solidFill>
            <a:ln w="9525">
              <a:solidFill>
                <a:schemeClr val="tx1">
                  <a:lumMod val="50000"/>
                  <a:lumOff val="50000"/>
                </a:schemeClr>
              </a:solidFill>
              <a:miter lim="800000"/>
              <a:headEnd/>
              <a:tailEnd/>
            </a:ln>
          </p:spPr>
          <p:txBody>
            <a:bodyPr vert="horz" wrap="square" lIns="59372" tIns="29686" rIns="59372" bIns="29686" numCol="1" anchor="ctr" anchorCtr="0" compatLnSpc="1">
              <a:prstTxWarp prst="textNoShape">
                <a:avLst/>
              </a:prstTxWarp>
            </a:bodyPr>
            <a:lstStyle/>
            <a:p>
              <a:pPr algn="ctr" defTabSz="868489"/>
              <a:r>
                <a:rPr lang="zh-CN" altLang="en-US" sz="1104" dirty="0">
                  <a:solidFill>
                    <a:prstClr val="black">
                      <a:lumMod val="65000"/>
                      <a:lumOff val="35000"/>
                    </a:prstClr>
                  </a:solidFill>
                  <a:latin typeface="微软雅黑" pitchFamily="34" charset="-122"/>
                  <a:ea typeface="微软雅黑" pitchFamily="34" charset="-122"/>
                </a:rPr>
                <a:t>职位</a:t>
              </a:r>
            </a:p>
          </p:txBody>
        </p:sp>
      </p:grpSp>
      <p:sp>
        <p:nvSpPr>
          <p:cNvPr id="52" name="平行四边形 51"/>
          <p:cNvSpPr/>
          <p:nvPr/>
        </p:nvSpPr>
        <p:spPr>
          <a:xfrm>
            <a:off x="621168" y="676715"/>
            <a:ext cx="1183253" cy="178616"/>
          </a:xfrm>
          <a:prstGeom prst="parallelogram">
            <a:avLst>
              <a:gd name="adj" fmla="val 35443"/>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algn="ctr" defTabSz="868489"/>
            <a:r>
              <a:rPr lang="en-US" altLang="zh-CN" sz="1104" dirty="0">
                <a:solidFill>
                  <a:prstClr val="white"/>
                </a:solidFill>
                <a:latin typeface="DIN Mittelschrift Std" pitchFamily="50" charset="0"/>
                <a:cs typeface="Raavi" pitchFamily="34" charset="0"/>
              </a:rPr>
              <a:t>COMPANY</a:t>
            </a:r>
          </a:p>
        </p:txBody>
      </p:sp>
      <p:grpSp>
        <p:nvGrpSpPr>
          <p:cNvPr id="3" name="组合 2"/>
          <p:cNvGrpSpPr/>
          <p:nvPr/>
        </p:nvGrpSpPr>
        <p:grpSpPr>
          <a:xfrm>
            <a:off x="-94756" y="217255"/>
            <a:ext cx="2227316" cy="395543"/>
            <a:chOff x="-611583" y="577868"/>
            <a:chExt cx="6048672" cy="1052097"/>
          </a:xfrm>
        </p:grpSpPr>
        <p:sp>
          <p:nvSpPr>
            <p:cNvPr id="53" name="对角圆角矩形 52"/>
            <p:cNvSpPr/>
            <p:nvPr/>
          </p:nvSpPr>
          <p:spPr>
            <a:xfrm>
              <a:off x="-611583" y="577868"/>
              <a:ext cx="6048672" cy="999091"/>
            </a:xfrm>
            <a:prstGeom prst="round2Diag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8489"/>
              <a:endParaRPr lang="zh-CN" altLang="en-US" sz="1116">
                <a:solidFill>
                  <a:prstClr val="white"/>
                </a:solidFill>
              </a:endParaRPr>
            </a:p>
          </p:txBody>
        </p:sp>
        <p:sp>
          <p:nvSpPr>
            <p:cNvPr id="54" name="TextBox 53"/>
            <p:cNvSpPr txBox="1"/>
            <p:nvPr/>
          </p:nvSpPr>
          <p:spPr>
            <a:xfrm>
              <a:off x="1164296" y="773281"/>
              <a:ext cx="3948253" cy="856684"/>
            </a:xfrm>
            <a:prstGeom prst="rect">
              <a:avLst/>
            </a:prstGeom>
            <a:noFill/>
          </p:spPr>
          <p:txBody>
            <a:bodyPr wrap="square" rtlCol="0">
              <a:spAutoFit/>
            </a:bodyPr>
            <a:lstStyle/>
            <a:p>
              <a:pPr algn="ctr" defTabSz="868489"/>
              <a:r>
                <a:rPr lang="zh-CN" altLang="en-US" sz="1493" dirty="0">
                  <a:solidFill>
                    <a:prstClr val="white"/>
                  </a:solidFill>
                  <a:latin typeface="思源黑体 CN Medium" pitchFamily="34" charset="-122"/>
                  <a:ea typeface="思源黑体 CN Medium" pitchFamily="34" charset="-122"/>
                </a:rPr>
                <a:t>公司结构</a:t>
              </a:r>
            </a:p>
          </p:txBody>
        </p:sp>
      </p:grpSp>
    </p:spTree>
    <p:extLst>
      <p:ext uri="{BB962C8B-B14F-4D97-AF65-F5344CB8AC3E}">
        <p14:creationId xmlns:p14="http://schemas.microsoft.com/office/powerpoint/2010/main" val="2956409780"/>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additive="base">
                                        <p:cTn id="12" dur="500" fill="hold"/>
                                        <p:tgtEl>
                                          <p:spTgt spid="52"/>
                                        </p:tgtEl>
                                        <p:attrNameLst>
                                          <p:attrName>ppt_x</p:attrName>
                                        </p:attrNameLst>
                                      </p:cBhvr>
                                      <p:tavLst>
                                        <p:tav tm="0">
                                          <p:val>
                                            <p:strVal val="1+#ppt_w/2"/>
                                          </p:val>
                                        </p:tav>
                                        <p:tav tm="100000">
                                          <p:val>
                                            <p:strVal val="#ppt_x"/>
                                          </p:val>
                                        </p:tav>
                                      </p:tavLst>
                                    </p:anim>
                                    <p:anim calcmode="lin" valueType="num">
                                      <p:cBhvr additive="base">
                                        <p:cTn id="13" dur="500" fill="hold"/>
                                        <p:tgtEl>
                                          <p:spTgt spid="5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7"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anim calcmode="lin" valueType="num">
                                      <p:cBhvr>
                                        <p:cTn id="18" dur="500" fill="hold"/>
                                        <p:tgtEl>
                                          <p:spTgt spid="13"/>
                                        </p:tgtEl>
                                        <p:attrNameLst>
                                          <p:attrName>ppt_x</p:attrName>
                                        </p:attrNameLst>
                                      </p:cBhvr>
                                      <p:tavLst>
                                        <p:tav tm="0">
                                          <p:val>
                                            <p:strVal val="#ppt_x"/>
                                          </p:val>
                                        </p:tav>
                                        <p:tav tm="100000">
                                          <p:val>
                                            <p:strVal val="#ppt_x"/>
                                          </p:val>
                                        </p:tav>
                                      </p:tavLst>
                                    </p:anim>
                                    <p:anim calcmode="lin" valueType="num">
                                      <p:cBhvr>
                                        <p:cTn id="19" dur="500" fill="hold"/>
                                        <p:tgtEl>
                                          <p:spTgt spid="13"/>
                                        </p:tgtEl>
                                        <p:attrNameLst>
                                          <p:attrName>ppt_y</p:attrName>
                                        </p:attrNameLst>
                                      </p:cBhvr>
                                      <p:tavLst>
                                        <p:tav tm="0">
                                          <p:val>
                                            <p:strVal val="#ppt_y-.1"/>
                                          </p:val>
                                        </p:tav>
                                        <p:tav tm="100000">
                                          <p:val>
                                            <p:strVal val="#ppt_y"/>
                                          </p:val>
                                        </p:tav>
                                      </p:tavLst>
                                    </p:anim>
                                  </p:childTnLst>
                                </p:cTn>
                              </p:par>
                              <p:par>
                                <p:cTn id="20" presetID="22" presetClass="entr" presetSubtype="1"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1000"/>
                                        <p:tgtEl>
                                          <p:spTgt spid="4"/>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anim calcmode="lin" valueType="num">
                                      <p:cBhvr>
                                        <p:cTn id="27" dur="500" fill="hold"/>
                                        <p:tgtEl>
                                          <p:spTgt spid="14"/>
                                        </p:tgtEl>
                                        <p:attrNameLst>
                                          <p:attrName>ppt_x</p:attrName>
                                        </p:attrNameLst>
                                      </p:cBhvr>
                                      <p:tavLst>
                                        <p:tav tm="0">
                                          <p:val>
                                            <p:strVal val="#ppt_x"/>
                                          </p:val>
                                        </p:tav>
                                        <p:tav tm="100000">
                                          <p:val>
                                            <p:strVal val="#ppt_x"/>
                                          </p:val>
                                        </p:tav>
                                      </p:tavLst>
                                    </p:anim>
                                    <p:anim calcmode="lin" valueType="num">
                                      <p:cBhvr>
                                        <p:cTn id="28" dur="500" fill="hold"/>
                                        <p:tgtEl>
                                          <p:spTgt spid="14"/>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anim calcmode="lin" valueType="num">
                                      <p:cBhvr>
                                        <p:cTn id="32" dur="500" fill="hold"/>
                                        <p:tgtEl>
                                          <p:spTgt spid="15"/>
                                        </p:tgtEl>
                                        <p:attrNameLst>
                                          <p:attrName>ppt_x</p:attrName>
                                        </p:attrNameLst>
                                      </p:cBhvr>
                                      <p:tavLst>
                                        <p:tav tm="0">
                                          <p:val>
                                            <p:strVal val="#ppt_x"/>
                                          </p:val>
                                        </p:tav>
                                        <p:tav tm="100000">
                                          <p:val>
                                            <p:strVal val="#ppt_x"/>
                                          </p:val>
                                        </p:tav>
                                      </p:tavLst>
                                    </p:anim>
                                    <p:anim calcmode="lin" valueType="num">
                                      <p:cBhvr>
                                        <p:cTn id="33" dur="50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7"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500"/>
                                        <p:tgtEl>
                                          <p:spTgt spid="40"/>
                                        </p:tgtEl>
                                      </p:cBhvr>
                                    </p:animEffect>
                                  </p:childTnLst>
                                </p:cTn>
                              </p:par>
                            </p:childTnLst>
                          </p:cTn>
                        </p:par>
                        <p:par>
                          <p:cTn id="44" fill="hold">
                            <p:stCondLst>
                              <p:cond delay="4000"/>
                            </p:stCondLst>
                            <p:childTnLst>
                              <p:par>
                                <p:cTn id="45" presetID="10" presetClass="entr" presetSubtype="0"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par>
                          <p:cTn id="48" fill="hold">
                            <p:stCondLst>
                              <p:cond delay="4500"/>
                            </p:stCondLst>
                            <p:childTnLst>
                              <p:par>
                                <p:cTn id="49" presetID="10" presetClass="entr" presetSubtype="0"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childTnLst>
                          </p:cTn>
                        </p:par>
                        <p:par>
                          <p:cTn id="52" fill="hold">
                            <p:stCondLst>
                              <p:cond delay="5000"/>
                            </p:stCondLst>
                            <p:childTnLst>
                              <p:par>
                                <p:cTn id="53" presetID="10" presetClass="entr" presetSubtype="0"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fade">
                                      <p:cBhvr>
                                        <p:cTn id="55" dur="500"/>
                                        <p:tgtEl>
                                          <p:spTgt spid="49"/>
                                        </p:tgtEl>
                                      </p:cBhvr>
                                    </p:animEffect>
                                  </p:childTnLst>
                                </p:cTn>
                              </p:par>
                            </p:childTnLst>
                          </p:cTn>
                        </p:par>
                        <p:par>
                          <p:cTn id="56" fill="hold">
                            <p:stCondLst>
                              <p:cond delay="5500"/>
                            </p:stCondLst>
                            <p:childTnLst>
                              <p:par>
                                <p:cTn id="57" presetID="42" presetClass="entr" presetSubtype="0" fill="hold" nodeType="afterEffect">
                                  <p:stCondLst>
                                    <p:cond delay="0"/>
                                  </p:stCondLst>
                                  <p:childTnLst>
                                    <p:set>
                                      <p:cBhvr>
                                        <p:cTn id="58" dur="1" fill="hold">
                                          <p:stCondLst>
                                            <p:cond delay="0"/>
                                          </p:stCondLst>
                                        </p:cTn>
                                        <p:tgtEl>
                                          <p:spTgt spid="6"/>
                                        </p:tgtEl>
                                        <p:attrNameLst>
                                          <p:attrName>style.visibility</p:attrName>
                                        </p:attrNameLst>
                                      </p:cBhvr>
                                      <p:to>
                                        <p:strVal val="visible"/>
                                      </p:to>
                                    </p:set>
                                    <p:animEffect transition="in" filter="fade">
                                      <p:cBhvr>
                                        <p:cTn id="59" dur="1000"/>
                                        <p:tgtEl>
                                          <p:spTgt spid="6"/>
                                        </p:tgtEl>
                                      </p:cBhvr>
                                    </p:animEffect>
                                    <p:anim calcmode="lin" valueType="num">
                                      <p:cBhvr>
                                        <p:cTn id="60" dur="1000" fill="hold"/>
                                        <p:tgtEl>
                                          <p:spTgt spid="6"/>
                                        </p:tgtEl>
                                        <p:attrNameLst>
                                          <p:attrName>ppt_x</p:attrName>
                                        </p:attrNameLst>
                                      </p:cBhvr>
                                      <p:tavLst>
                                        <p:tav tm="0">
                                          <p:val>
                                            <p:strVal val="#ppt_x"/>
                                          </p:val>
                                        </p:tav>
                                        <p:tav tm="100000">
                                          <p:val>
                                            <p:strVal val="#ppt_x"/>
                                          </p:val>
                                        </p:tav>
                                      </p:tavLst>
                                    </p:anim>
                                    <p:anim calcmode="lin" valueType="num">
                                      <p:cBhvr>
                                        <p:cTn id="61" dur="1000" fill="hold"/>
                                        <p:tgtEl>
                                          <p:spTgt spid="6"/>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fade">
                                      <p:cBhvr>
                                        <p:cTn id="64" dur="1000"/>
                                        <p:tgtEl>
                                          <p:spTgt spid="7"/>
                                        </p:tgtEl>
                                      </p:cBhvr>
                                    </p:animEffect>
                                    <p:anim calcmode="lin" valueType="num">
                                      <p:cBhvr>
                                        <p:cTn id="65" dur="1000" fill="hold"/>
                                        <p:tgtEl>
                                          <p:spTgt spid="7"/>
                                        </p:tgtEl>
                                        <p:attrNameLst>
                                          <p:attrName>ppt_x</p:attrName>
                                        </p:attrNameLst>
                                      </p:cBhvr>
                                      <p:tavLst>
                                        <p:tav tm="0">
                                          <p:val>
                                            <p:strVal val="#ppt_x"/>
                                          </p:val>
                                        </p:tav>
                                        <p:tav tm="100000">
                                          <p:val>
                                            <p:strVal val="#ppt_x"/>
                                          </p:val>
                                        </p:tav>
                                      </p:tavLst>
                                    </p:anim>
                                    <p:anim calcmode="lin" valueType="num">
                                      <p:cBhvr>
                                        <p:cTn id="66" dur="1000" fill="hold"/>
                                        <p:tgtEl>
                                          <p:spTgt spid="7"/>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8"/>
                                        </p:tgtEl>
                                        <p:attrNameLst>
                                          <p:attrName>style.visibility</p:attrName>
                                        </p:attrNameLst>
                                      </p:cBhvr>
                                      <p:to>
                                        <p:strVal val="visible"/>
                                      </p:to>
                                    </p:set>
                                    <p:animEffect transition="in" filter="fade">
                                      <p:cBhvr>
                                        <p:cTn id="69" dur="1000"/>
                                        <p:tgtEl>
                                          <p:spTgt spid="8"/>
                                        </p:tgtEl>
                                      </p:cBhvr>
                                    </p:animEffect>
                                    <p:anim calcmode="lin" valueType="num">
                                      <p:cBhvr>
                                        <p:cTn id="70" dur="1000" fill="hold"/>
                                        <p:tgtEl>
                                          <p:spTgt spid="8"/>
                                        </p:tgtEl>
                                        <p:attrNameLst>
                                          <p:attrName>ppt_x</p:attrName>
                                        </p:attrNameLst>
                                      </p:cBhvr>
                                      <p:tavLst>
                                        <p:tav tm="0">
                                          <p:val>
                                            <p:strVal val="#ppt_x"/>
                                          </p:val>
                                        </p:tav>
                                        <p:tav tm="100000">
                                          <p:val>
                                            <p:strVal val="#ppt_x"/>
                                          </p:val>
                                        </p:tav>
                                      </p:tavLst>
                                    </p:anim>
                                    <p:anim calcmode="lin" valueType="num">
                                      <p:cBhvr>
                                        <p:cTn id="71" dur="1000" fill="hold"/>
                                        <p:tgtEl>
                                          <p:spTgt spid="8"/>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fade">
                                      <p:cBhvr>
                                        <p:cTn id="74" dur="1000"/>
                                        <p:tgtEl>
                                          <p:spTgt spid="9"/>
                                        </p:tgtEl>
                                      </p:cBhvr>
                                    </p:animEffect>
                                    <p:anim calcmode="lin" valueType="num">
                                      <p:cBhvr>
                                        <p:cTn id="75" dur="1000" fill="hold"/>
                                        <p:tgtEl>
                                          <p:spTgt spid="9"/>
                                        </p:tgtEl>
                                        <p:attrNameLst>
                                          <p:attrName>ppt_x</p:attrName>
                                        </p:attrNameLst>
                                      </p:cBhvr>
                                      <p:tavLst>
                                        <p:tav tm="0">
                                          <p:val>
                                            <p:strVal val="#ppt_x"/>
                                          </p:val>
                                        </p:tav>
                                        <p:tav tm="100000">
                                          <p:val>
                                            <p:strVal val="#ppt_x"/>
                                          </p:val>
                                        </p:tav>
                                      </p:tavLst>
                                    </p:anim>
                                    <p:anim calcmode="lin" valueType="num">
                                      <p:cBhvr>
                                        <p:cTn id="7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40" grpId="0" animBg="1"/>
      <p:bldP spid="49" grpId="0" animBg="1"/>
      <p:bldP spid="52" grpId="0" animBg="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TotalTime>
  <Words>4161</Words>
  <Application>Microsoft Office PowerPoint</Application>
  <PresentationFormat>全屏显示(16:9)</PresentationFormat>
  <Paragraphs>379</Paragraphs>
  <Slides>28</Slides>
  <Notes>26</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大鼓</dc:title>
  <dc:creator>第一PPT</dc:creator>
  <cp:keywords>www.1ppt.com</cp:keywords>
  <cp:lastModifiedBy>Windows User</cp:lastModifiedBy>
  <cp:revision>9</cp:revision>
  <dcterms:created xsi:type="dcterms:W3CDTF">2016-12-15T00:51:17Z</dcterms:created>
  <dcterms:modified xsi:type="dcterms:W3CDTF">2018-11-15T13:34:02Z</dcterms:modified>
</cp:coreProperties>
</file>