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32"/>
  </p:notesMasterIdLst>
  <p:sldIdLst>
    <p:sldId id="256" r:id="rId3"/>
    <p:sldId id="257" r:id="rId4"/>
    <p:sldId id="258" r:id="rId5"/>
    <p:sldId id="274" r:id="rId6"/>
    <p:sldId id="275" r:id="rId7"/>
    <p:sldId id="272" r:id="rId8"/>
    <p:sldId id="273" r:id="rId9"/>
    <p:sldId id="277" r:id="rId10"/>
    <p:sldId id="259" r:id="rId11"/>
    <p:sldId id="266" r:id="rId12"/>
    <p:sldId id="267" r:id="rId13"/>
    <p:sldId id="268" r:id="rId14"/>
    <p:sldId id="271" r:id="rId15"/>
    <p:sldId id="278" r:id="rId16"/>
    <p:sldId id="260" r:id="rId17"/>
    <p:sldId id="264" r:id="rId18"/>
    <p:sldId id="279" r:id="rId19"/>
    <p:sldId id="280" r:id="rId20"/>
    <p:sldId id="281" r:id="rId21"/>
    <p:sldId id="283" r:id="rId22"/>
    <p:sldId id="261" r:id="rId23"/>
    <p:sldId id="265" r:id="rId24"/>
    <p:sldId id="269" r:id="rId25"/>
    <p:sldId id="270" r:id="rId26"/>
    <p:sldId id="276" r:id="rId27"/>
    <p:sldId id="282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40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48E3D-C8BB-437C-A768-5814E3EA9D73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F945F9-B9F2-4958-8558-A0D669BF72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987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907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90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204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04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710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669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790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250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700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79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141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6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87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8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203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893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047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616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67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929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449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435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725714"/>
            <a:ext cx="12192000" cy="56315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 userDrawn="1"/>
        </p:nvSpPr>
        <p:spPr>
          <a:xfrm>
            <a:off x="7721600" y="70470"/>
            <a:ext cx="4288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019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65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59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59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03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77F1F-9422-4CA3-9D18-12F0C1EBF337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007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24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64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77F1F-9422-4CA3-9D18-12F0C1EBF337}" type="datetimeFigureOut">
              <a:rPr lang="zh-CN" altLang="en-US" smtClean="0"/>
              <a:t>2018/11/13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4395B-8610-493D-9E06-1989D86A4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1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5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351" y="1274049"/>
            <a:ext cx="9039952" cy="22272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621331" y="3501283"/>
            <a:ext cx="6949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学党章党规   学系列讲话  做合格党员</a:t>
            </a:r>
            <a:endParaRPr lang="zh-CN" altLang="en-US" sz="32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472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320800" y="3314700"/>
            <a:ext cx="5330825" cy="2205038"/>
            <a:chOff x="1320800" y="3314700"/>
            <a:chExt cx="5330825" cy="2205038"/>
          </a:xfrm>
        </p:grpSpPr>
        <p:sp>
          <p:nvSpPr>
            <p:cNvPr id="2" name="右箭头 1"/>
            <p:cNvSpPr/>
            <p:nvPr/>
          </p:nvSpPr>
          <p:spPr>
            <a:xfrm flipH="1">
              <a:off x="1320800" y="3314700"/>
              <a:ext cx="4270375" cy="2205038"/>
            </a:xfrm>
            <a:prstGeom prst="rightArrow">
              <a:avLst/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" name="直角三角形 2"/>
            <p:cNvSpPr/>
            <p:nvPr/>
          </p:nvSpPr>
          <p:spPr>
            <a:xfrm flipV="1">
              <a:off x="5591175" y="3859213"/>
              <a:ext cx="1060450" cy="1106487"/>
            </a:xfrm>
            <a:prstGeom prst="rtTriangle">
              <a:avLst/>
            </a:prstGeom>
            <a:solidFill>
              <a:srgbClr val="B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591175" y="2211388"/>
            <a:ext cx="5332413" cy="2205037"/>
            <a:chOff x="5591175" y="2211388"/>
            <a:chExt cx="5332413" cy="2205037"/>
          </a:xfrm>
          <a:solidFill>
            <a:schemeClr val="accent2">
              <a:lumMod val="75000"/>
            </a:schemeClr>
          </a:solidFill>
        </p:grpSpPr>
        <p:sp>
          <p:nvSpPr>
            <p:cNvPr id="4" name="右箭头 3"/>
            <p:cNvSpPr/>
            <p:nvPr/>
          </p:nvSpPr>
          <p:spPr>
            <a:xfrm>
              <a:off x="6651625" y="2211388"/>
              <a:ext cx="4271963" cy="2205037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直角三角形 4"/>
            <p:cNvSpPr/>
            <p:nvPr/>
          </p:nvSpPr>
          <p:spPr>
            <a:xfrm flipH="1">
              <a:off x="5591175" y="2760663"/>
              <a:ext cx="1060450" cy="11064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2476500" y="4356100"/>
            <a:ext cx="2947988" cy="512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zh-CN" altLang="en-US" sz="105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1050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55950" y="3956050"/>
            <a:ext cx="2268538" cy="40005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r">
              <a:defRPr/>
            </a:pPr>
            <a:r>
              <a:rPr lang="zh-CN" altLang="en-US" sz="2000" b="1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46875" y="3270250"/>
            <a:ext cx="2947988" cy="5127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05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endParaRPr lang="zh-CN" altLang="en-US" sz="1050">
              <a:solidFill>
                <a:schemeClr val="bg1">
                  <a:lumMod val="95000"/>
                </a:schemeClr>
              </a:solidFill>
              <a:latin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46875" y="2870200"/>
            <a:ext cx="2270125" cy="40005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2000" b="1" smtClean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00825" y="4608513"/>
            <a:ext cx="4532313" cy="1143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  <p:sp>
        <p:nvSpPr>
          <p:cNvPr id="11" name="矩形 10"/>
          <p:cNvSpPr/>
          <p:nvPr/>
        </p:nvSpPr>
        <p:spPr>
          <a:xfrm>
            <a:off x="1058863" y="2301875"/>
            <a:ext cx="4532312" cy="1141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之间点击添点击添</a:t>
            </a:r>
          </a:p>
        </p:txBody>
      </p:sp>
    </p:spTree>
    <p:extLst>
      <p:ext uri="{BB962C8B-B14F-4D97-AF65-F5344CB8AC3E}">
        <p14:creationId xmlns:p14="http://schemas.microsoft.com/office/powerpoint/2010/main" val="212423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419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093635" y="4857730"/>
            <a:ext cx="2738271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12" name="矩形 11"/>
          <p:cNvSpPr/>
          <p:nvPr/>
        </p:nvSpPr>
        <p:spPr>
          <a:xfrm>
            <a:off x="1093636" y="44883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47935" y="3778230"/>
            <a:ext cx="2738271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23" name="矩形 22"/>
          <p:cNvSpPr/>
          <p:nvPr/>
        </p:nvSpPr>
        <p:spPr>
          <a:xfrm>
            <a:off x="3747936" y="340889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E40000"/>
                </a:solidFill>
              </a:rPr>
              <a:t>点击此处添加标题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224435" y="5334840"/>
            <a:ext cx="2738271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34" name="矩形 33"/>
          <p:cNvSpPr/>
          <p:nvPr/>
        </p:nvSpPr>
        <p:spPr>
          <a:xfrm>
            <a:off x="6224436" y="4965508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435468"/>
                </a:solidFill>
              </a:rPr>
              <a:t>点击此处添加标题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588695" y="3815885"/>
            <a:ext cx="2738271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点击添加正文、温提示正文行距在</a:t>
            </a:r>
            <a:r>
              <a:rPr lang="en-US" altLang="zh-CN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之间点击添加正文、温提示正文行距在</a:t>
            </a:r>
            <a:r>
              <a:rPr lang="en-US" altLang="zh-CN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1.2~1.3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之间</a:t>
            </a:r>
          </a:p>
        </p:txBody>
      </p:sp>
      <p:sp>
        <p:nvSpPr>
          <p:cNvPr id="45" name="矩形 44"/>
          <p:cNvSpPr/>
          <p:nvPr/>
        </p:nvSpPr>
        <p:spPr>
          <a:xfrm>
            <a:off x="8588696" y="3446553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E40000"/>
                </a:solidFill>
              </a:rPr>
              <a:t>点击此处添加标题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3747949" y="1755727"/>
            <a:ext cx="1999304" cy="1533571"/>
            <a:chOff x="3747949" y="1755727"/>
            <a:chExt cx="1999304" cy="1533571"/>
          </a:xfrm>
        </p:grpSpPr>
        <p:grpSp>
          <p:nvGrpSpPr>
            <p:cNvPr id="13" name="组合 12"/>
            <p:cNvGrpSpPr/>
            <p:nvPr/>
          </p:nvGrpSpPr>
          <p:grpSpPr>
            <a:xfrm>
              <a:off x="3747949" y="1755727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14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4352924" y="2711691"/>
              <a:ext cx="459845" cy="352034"/>
              <a:chOff x="4260851" y="2633664"/>
              <a:chExt cx="331788" cy="254000"/>
            </a:xfrm>
            <a:solidFill>
              <a:schemeClr val="bg1"/>
            </a:solidFill>
          </p:grpSpPr>
          <p:sp>
            <p:nvSpPr>
              <p:cNvPr id="47" name="Freeform 819"/>
              <p:cNvSpPr>
                <a:spLocks noEditPoints="1"/>
              </p:cNvSpPr>
              <p:nvPr/>
            </p:nvSpPr>
            <p:spPr bwMode="auto">
              <a:xfrm>
                <a:off x="4297364" y="2633664"/>
                <a:ext cx="260350" cy="174625"/>
              </a:xfrm>
              <a:custGeom>
                <a:avLst/>
                <a:gdLst>
                  <a:gd name="T0" fmla="*/ 225 w 225"/>
                  <a:gd name="T1" fmla="*/ 13 h 150"/>
                  <a:gd name="T2" fmla="*/ 212 w 225"/>
                  <a:gd name="T3" fmla="*/ 0 h 150"/>
                  <a:gd name="T4" fmla="*/ 13 w 225"/>
                  <a:gd name="T5" fmla="*/ 0 h 150"/>
                  <a:gd name="T6" fmla="*/ 0 w 225"/>
                  <a:gd name="T7" fmla="*/ 13 h 150"/>
                  <a:gd name="T8" fmla="*/ 0 w 225"/>
                  <a:gd name="T9" fmla="*/ 150 h 150"/>
                  <a:gd name="T10" fmla="*/ 225 w 225"/>
                  <a:gd name="T11" fmla="*/ 150 h 150"/>
                  <a:gd name="T12" fmla="*/ 225 w 225"/>
                  <a:gd name="T13" fmla="*/ 13 h 150"/>
                  <a:gd name="T14" fmla="*/ 207 w 225"/>
                  <a:gd name="T15" fmla="*/ 132 h 150"/>
                  <a:gd name="T16" fmla="*/ 18 w 225"/>
                  <a:gd name="T17" fmla="*/ 132 h 150"/>
                  <a:gd name="T18" fmla="*/ 18 w 225"/>
                  <a:gd name="T19" fmla="*/ 19 h 150"/>
                  <a:gd name="T20" fmla="*/ 207 w 225"/>
                  <a:gd name="T21" fmla="*/ 19 h 150"/>
                  <a:gd name="T22" fmla="*/ 207 w 225"/>
                  <a:gd name="T23" fmla="*/ 132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5" h="150">
                    <a:moveTo>
                      <a:pt x="225" y="13"/>
                    </a:moveTo>
                    <a:cubicBezTo>
                      <a:pt x="225" y="4"/>
                      <a:pt x="221" y="0"/>
                      <a:pt x="21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4" y="0"/>
                      <a:pt x="0" y="4"/>
                      <a:pt x="0" y="13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225" y="150"/>
                      <a:pt x="225" y="150"/>
                      <a:pt x="225" y="150"/>
                    </a:cubicBezTo>
                    <a:lnTo>
                      <a:pt x="225" y="13"/>
                    </a:lnTo>
                    <a:close/>
                    <a:moveTo>
                      <a:pt x="207" y="132"/>
                    </a:moveTo>
                    <a:cubicBezTo>
                      <a:pt x="18" y="132"/>
                      <a:pt x="18" y="132"/>
                      <a:pt x="18" y="132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07" y="19"/>
                      <a:pt x="207" y="19"/>
                      <a:pt x="207" y="19"/>
                    </a:cubicBezTo>
                    <a:lnTo>
                      <a:pt x="207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820"/>
              <p:cNvSpPr>
                <a:spLocks noEditPoints="1"/>
              </p:cNvSpPr>
              <p:nvPr/>
            </p:nvSpPr>
            <p:spPr bwMode="auto">
              <a:xfrm>
                <a:off x="4260851" y="2822576"/>
                <a:ext cx="331788" cy="38100"/>
              </a:xfrm>
              <a:custGeom>
                <a:avLst/>
                <a:gdLst>
                  <a:gd name="T0" fmla="*/ 187 w 209"/>
                  <a:gd name="T1" fmla="*/ 0 h 24"/>
                  <a:gd name="T2" fmla="*/ 23 w 209"/>
                  <a:gd name="T3" fmla="*/ 0 h 24"/>
                  <a:gd name="T4" fmla="*/ 0 w 209"/>
                  <a:gd name="T5" fmla="*/ 24 h 24"/>
                  <a:gd name="T6" fmla="*/ 209 w 209"/>
                  <a:gd name="T7" fmla="*/ 24 h 24"/>
                  <a:gd name="T8" fmla="*/ 187 w 209"/>
                  <a:gd name="T9" fmla="*/ 0 h 24"/>
                  <a:gd name="T10" fmla="*/ 80 w 209"/>
                  <a:gd name="T11" fmla="*/ 17 h 24"/>
                  <a:gd name="T12" fmla="*/ 89 w 209"/>
                  <a:gd name="T13" fmla="*/ 8 h 24"/>
                  <a:gd name="T14" fmla="*/ 121 w 209"/>
                  <a:gd name="T15" fmla="*/ 8 h 24"/>
                  <a:gd name="T16" fmla="*/ 129 w 209"/>
                  <a:gd name="T17" fmla="*/ 17 h 24"/>
                  <a:gd name="T18" fmla="*/ 80 w 209"/>
                  <a:gd name="T19" fmla="*/ 1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4">
                    <a:moveTo>
                      <a:pt x="187" y="0"/>
                    </a:moveTo>
                    <a:lnTo>
                      <a:pt x="23" y="0"/>
                    </a:lnTo>
                    <a:lnTo>
                      <a:pt x="0" y="24"/>
                    </a:lnTo>
                    <a:lnTo>
                      <a:pt x="209" y="24"/>
                    </a:lnTo>
                    <a:lnTo>
                      <a:pt x="187" y="0"/>
                    </a:lnTo>
                    <a:close/>
                    <a:moveTo>
                      <a:pt x="80" y="17"/>
                    </a:moveTo>
                    <a:lnTo>
                      <a:pt x="89" y="8"/>
                    </a:lnTo>
                    <a:lnTo>
                      <a:pt x="121" y="8"/>
                    </a:lnTo>
                    <a:lnTo>
                      <a:pt x="129" y="17"/>
                    </a:lnTo>
                    <a:lnTo>
                      <a:pt x="8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821"/>
              <p:cNvSpPr>
                <a:spLocks/>
              </p:cNvSpPr>
              <p:nvPr/>
            </p:nvSpPr>
            <p:spPr bwMode="auto">
              <a:xfrm>
                <a:off x="4260851" y="2874964"/>
                <a:ext cx="331788" cy="12700"/>
              </a:xfrm>
              <a:custGeom>
                <a:avLst/>
                <a:gdLst>
                  <a:gd name="T0" fmla="*/ 9 w 286"/>
                  <a:gd name="T1" fmla="*/ 12 h 12"/>
                  <a:gd name="T2" fmla="*/ 277 w 286"/>
                  <a:gd name="T3" fmla="*/ 12 h 12"/>
                  <a:gd name="T4" fmla="*/ 286 w 286"/>
                  <a:gd name="T5" fmla="*/ 0 h 12"/>
                  <a:gd name="T6" fmla="*/ 0 w 286"/>
                  <a:gd name="T7" fmla="*/ 0 h 12"/>
                  <a:gd name="T8" fmla="*/ 9 w 28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12">
                    <a:moveTo>
                      <a:pt x="9" y="12"/>
                    </a:moveTo>
                    <a:cubicBezTo>
                      <a:pt x="20" y="12"/>
                      <a:pt x="269" y="12"/>
                      <a:pt x="277" y="12"/>
                    </a:cubicBezTo>
                    <a:cubicBezTo>
                      <a:pt x="286" y="12"/>
                      <a:pt x="286" y="0"/>
                      <a:pt x="2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2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1093649" y="2835227"/>
            <a:ext cx="1999304" cy="1533571"/>
            <a:chOff x="1093649" y="2835227"/>
            <a:chExt cx="1999304" cy="1533571"/>
          </a:xfrm>
          <a:solidFill>
            <a:schemeClr val="accent2">
              <a:lumMod val="75000"/>
            </a:schemeClr>
          </a:solidFill>
        </p:grpSpPr>
        <p:grpSp>
          <p:nvGrpSpPr>
            <p:cNvPr id="2" name="组合 1"/>
            <p:cNvGrpSpPr/>
            <p:nvPr/>
          </p:nvGrpSpPr>
          <p:grpSpPr>
            <a:xfrm>
              <a:off x="1093649" y="2835227"/>
              <a:ext cx="1999304" cy="1533571"/>
              <a:chOff x="2890838" y="4437063"/>
              <a:chExt cx="279398" cy="214313"/>
            </a:xfrm>
            <a:grpFill/>
          </p:grpSpPr>
          <p:sp>
            <p:nvSpPr>
              <p:cNvPr id="3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729572" y="3777081"/>
              <a:ext cx="404839" cy="462046"/>
              <a:chOff x="4279901" y="5935663"/>
              <a:chExt cx="292100" cy="333376"/>
            </a:xfrm>
            <a:grpFill/>
          </p:grpSpPr>
          <p:sp>
            <p:nvSpPr>
              <p:cNvPr id="51" name="Freeform 874"/>
              <p:cNvSpPr>
                <a:spLocks noEditPoints="1"/>
              </p:cNvSpPr>
              <p:nvPr/>
            </p:nvSpPr>
            <p:spPr bwMode="auto">
              <a:xfrm>
                <a:off x="4476751" y="5935663"/>
                <a:ext cx="95250" cy="333375"/>
              </a:xfrm>
              <a:custGeom>
                <a:avLst/>
                <a:gdLst>
                  <a:gd name="T0" fmla="*/ 0 w 60"/>
                  <a:gd name="T1" fmla="*/ 0 h 210"/>
                  <a:gd name="T2" fmla="*/ 0 w 60"/>
                  <a:gd name="T3" fmla="*/ 210 h 210"/>
                  <a:gd name="T4" fmla="*/ 60 w 60"/>
                  <a:gd name="T5" fmla="*/ 210 h 210"/>
                  <a:gd name="T6" fmla="*/ 60 w 60"/>
                  <a:gd name="T7" fmla="*/ 0 h 210"/>
                  <a:gd name="T8" fmla="*/ 0 w 60"/>
                  <a:gd name="T9" fmla="*/ 0 h 210"/>
                  <a:gd name="T10" fmla="*/ 43 w 60"/>
                  <a:gd name="T11" fmla="*/ 157 h 210"/>
                  <a:gd name="T12" fmla="*/ 17 w 60"/>
                  <a:gd name="T13" fmla="*/ 157 h 210"/>
                  <a:gd name="T14" fmla="*/ 17 w 60"/>
                  <a:gd name="T15" fmla="*/ 131 h 210"/>
                  <a:gd name="T16" fmla="*/ 43 w 60"/>
                  <a:gd name="T17" fmla="*/ 131 h 210"/>
                  <a:gd name="T18" fmla="*/ 43 w 60"/>
                  <a:gd name="T19" fmla="*/ 157 h 210"/>
                  <a:gd name="T20" fmla="*/ 43 w 60"/>
                  <a:gd name="T21" fmla="*/ 105 h 210"/>
                  <a:gd name="T22" fmla="*/ 17 w 60"/>
                  <a:gd name="T23" fmla="*/ 105 h 210"/>
                  <a:gd name="T24" fmla="*/ 17 w 60"/>
                  <a:gd name="T25" fmla="*/ 78 h 210"/>
                  <a:gd name="T26" fmla="*/ 43 w 60"/>
                  <a:gd name="T27" fmla="*/ 78 h 210"/>
                  <a:gd name="T28" fmla="*/ 43 w 60"/>
                  <a:gd name="T29" fmla="*/ 105 h 210"/>
                  <a:gd name="T30" fmla="*/ 43 w 60"/>
                  <a:gd name="T31" fmla="*/ 52 h 210"/>
                  <a:gd name="T32" fmla="*/ 17 w 60"/>
                  <a:gd name="T33" fmla="*/ 52 h 210"/>
                  <a:gd name="T34" fmla="*/ 17 w 60"/>
                  <a:gd name="T35" fmla="*/ 26 h 210"/>
                  <a:gd name="T36" fmla="*/ 43 w 60"/>
                  <a:gd name="T37" fmla="*/ 26 h 210"/>
                  <a:gd name="T38" fmla="*/ 43 w 60"/>
                  <a:gd name="T39" fmla="*/ 52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210">
                    <a:moveTo>
                      <a:pt x="0" y="0"/>
                    </a:moveTo>
                    <a:lnTo>
                      <a:pt x="0" y="210"/>
                    </a:lnTo>
                    <a:lnTo>
                      <a:pt x="60" y="210"/>
                    </a:lnTo>
                    <a:lnTo>
                      <a:pt x="60" y="0"/>
                    </a:lnTo>
                    <a:lnTo>
                      <a:pt x="0" y="0"/>
                    </a:lnTo>
                    <a:close/>
                    <a:moveTo>
                      <a:pt x="43" y="157"/>
                    </a:moveTo>
                    <a:lnTo>
                      <a:pt x="17" y="157"/>
                    </a:lnTo>
                    <a:lnTo>
                      <a:pt x="17" y="131"/>
                    </a:lnTo>
                    <a:lnTo>
                      <a:pt x="43" y="131"/>
                    </a:lnTo>
                    <a:lnTo>
                      <a:pt x="43" y="157"/>
                    </a:lnTo>
                    <a:close/>
                    <a:moveTo>
                      <a:pt x="43" y="105"/>
                    </a:moveTo>
                    <a:lnTo>
                      <a:pt x="17" y="105"/>
                    </a:lnTo>
                    <a:lnTo>
                      <a:pt x="17" y="78"/>
                    </a:lnTo>
                    <a:lnTo>
                      <a:pt x="43" y="78"/>
                    </a:lnTo>
                    <a:lnTo>
                      <a:pt x="43" y="105"/>
                    </a:lnTo>
                    <a:close/>
                    <a:moveTo>
                      <a:pt x="43" y="52"/>
                    </a:moveTo>
                    <a:lnTo>
                      <a:pt x="17" y="52"/>
                    </a:lnTo>
                    <a:lnTo>
                      <a:pt x="17" y="26"/>
                    </a:lnTo>
                    <a:lnTo>
                      <a:pt x="43" y="26"/>
                    </a:lnTo>
                    <a:lnTo>
                      <a:pt x="43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875"/>
              <p:cNvSpPr>
                <a:spLocks noEditPoints="1"/>
              </p:cNvSpPr>
              <p:nvPr/>
            </p:nvSpPr>
            <p:spPr bwMode="auto">
              <a:xfrm>
                <a:off x="4279901" y="5981701"/>
                <a:ext cx="166688" cy="287338"/>
              </a:xfrm>
              <a:custGeom>
                <a:avLst/>
                <a:gdLst>
                  <a:gd name="T0" fmla="*/ 87 w 105"/>
                  <a:gd name="T1" fmla="*/ 9 h 181"/>
                  <a:gd name="T2" fmla="*/ 49 w 105"/>
                  <a:gd name="T3" fmla="*/ 9 h 181"/>
                  <a:gd name="T4" fmla="*/ 49 w 105"/>
                  <a:gd name="T5" fmla="*/ 23 h 181"/>
                  <a:gd name="T6" fmla="*/ 24 w 105"/>
                  <a:gd name="T7" fmla="*/ 23 h 181"/>
                  <a:gd name="T8" fmla="*/ 24 w 105"/>
                  <a:gd name="T9" fmla="*/ 0 h 181"/>
                  <a:gd name="T10" fmla="*/ 16 w 105"/>
                  <a:gd name="T11" fmla="*/ 0 h 181"/>
                  <a:gd name="T12" fmla="*/ 16 w 105"/>
                  <a:gd name="T13" fmla="*/ 23 h 181"/>
                  <a:gd name="T14" fmla="*/ 0 w 105"/>
                  <a:gd name="T15" fmla="*/ 23 h 181"/>
                  <a:gd name="T16" fmla="*/ 0 w 105"/>
                  <a:gd name="T17" fmla="*/ 181 h 181"/>
                  <a:gd name="T18" fmla="*/ 105 w 105"/>
                  <a:gd name="T19" fmla="*/ 181 h 181"/>
                  <a:gd name="T20" fmla="*/ 105 w 105"/>
                  <a:gd name="T21" fmla="*/ 23 h 181"/>
                  <a:gd name="T22" fmla="*/ 87 w 105"/>
                  <a:gd name="T23" fmla="*/ 23 h 181"/>
                  <a:gd name="T24" fmla="*/ 87 w 105"/>
                  <a:gd name="T25" fmla="*/ 9 h 181"/>
                  <a:gd name="T26" fmla="*/ 43 w 105"/>
                  <a:gd name="T27" fmla="*/ 128 h 181"/>
                  <a:gd name="T28" fmla="*/ 16 w 105"/>
                  <a:gd name="T29" fmla="*/ 128 h 181"/>
                  <a:gd name="T30" fmla="*/ 16 w 105"/>
                  <a:gd name="T31" fmla="*/ 102 h 181"/>
                  <a:gd name="T32" fmla="*/ 43 w 105"/>
                  <a:gd name="T33" fmla="*/ 102 h 181"/>
                  <a:gd name="T34" fmla="*/ 43 w 105"/>
                  <a:gd name="T35" fmla="*/ 128 h 181"/>
                  <a:gd name="T36" fmla="*/ 43 w 105"/>
                  <a:gd name="T37" fmla="*/ 76 h 181"/>
                  <a:gd name="T38" fmla="*/ 16 w 105"/>
                  <a:gd name="T39" fmla="*/ 76 h 181"/>
                  <a:gd name="T40" fmla="*/ 16 w 105"/>
                  <a:gd name="T41" fmla="*/ 49 h 181"/>
                  <a:gd name="T42" fmla="*/ 43 w 105"/>
                  <a:gd name="T43" fmla="*/ 49 h 181"/>
                  <a:gd name="T44" fmla="*/ 43 w 105"/>
                  <a:gd name="T45" fmla="*/ 76 h 181"/>
                  <a:gd name="T46" fmla="*/ 87 w 105"/>
                  <a:gd name="T47" fmla="*/ 128 h 181"/>
                  <a:gd name="T48" fmla="*/ 61 w 105"/>
                  <a:gd name="T49" fmla="*/ 128 h 181"/>
                  <a:gd name="T50" fmla="*/ 61 w 105"/>
                  <a:gd name="T51" fmla="*/ 102 h 181"/>
                  <a:gd name="T52" fmla="*/ 87 w 105"/>
                  <a:gd name="T53" fmla="*/ 102 h 181"/>
                  <a:gd name="T54" fmla="*/ 87 w 105"/>
                  <a:gd name="T55" fmla="*/ 128 h 181"/>
                  <a:gd name="T56" fmla="*/ 87 w 105"/>
                  <a:gd name="T57" fmla="*/ 76 h 181"/>
                  <a:gd name="T58" fmla="*/ 61 w 105"/>
                  <a:gd name="T59" fmla="*/ 76 h 181"/>
                  <a:gd name="T60" fmla="*/ 61 w 105"/>
                  <a:gd name="T61" fmla="*/ 49 h 181"/>
                  <a:gd name="T62" fmla="*/ 87 w 105"/>
                  <a:gd name="T63" fmla="*/ 49 h 181"/>
                  <a:gd name="T64" fmla="*/ 87 w 105"/>
                  <a:gd name="T65" fmla="*/ 7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81">
                    <a:moveTo>
                      <a:pt x="87" y="9"/>
                    </a:moveTo>
                    <a:lnTo>
                      <a:pt x="49" y="9"/>
                    </a:lnTo>
                    <a:lnTo>
                      <a:pt x="49" y="23"/>
                    </a:lnTo>
                    <a:lnTo>
                      <a:pt x="24" y="23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16" y="23"/>
                    </a:lnTo>
                    <a:lnTo>
                      <a:pt x="0" y="23"/>
                    </a:lnTo>
                    <a:lnTo>
                      <a:pt x="0" y="181"/>
                    </a:lnTo>
                    <a:lnTo>
                      <a:pt x="105" y="181"/>
                    </a:lnTo>
                    <a:lnTo>
                      <a:pt x="105" y="23"/>
                    </a:lnTo>
                    <a:lnTo>
                      <a:pt x="87" y="23"/>
                    </a:lnTo>
                    <a:lnTo>
                      <a:pt x="87" y="9"/>
                    </a:lnTo>
                    <a:close/>
                    <a:moveTo>
                      <a:pt x="43" y="128"/>
                    </a:moveTo>
                    <a:lnTo>
                      <a:pt x="16" y="128"/>
                    </a:lnTo>
                    <a:lnTo>
                      <a:pt x="16" y="102"/>
                    </a:lnTo>
                    <a:lnTo>
                      <a:pt x="43" y="102"/>
                    </a:lnTo>
                    <a:lnTo>
                      <a:pt x="43" y="128"/>
                    </a:lnTo>
                    <a:close/>
                    <a:moveTo>
                      <a:pt x="43" y="76"/>
                    </a:moveTo>
                    <a:lnTo>
                      <a:pt x="16" y="76"/>
                    </a:lnTo>
                    <a:lnTo>
                      <a:pt x="16" y="49"/>
                    </a:lnTo>
                    <a:lnTo>
                      <a:pt x="43" y="49"/>
                    </a:lnTo>
                    <a:lnTo>
                      <a:pt x="43" y="76"/>
                    </a:lnTo>
                    <a:close/>
                    <a:moveTo>
                      <a:pt x="87" y="128"/>
                    </a:moveTo>
                    <a:lnTo>
                      <a:pt x="61" y="128"/>
                    </a:lnTo>
                    <a:lnTo>
                      <a:pt x="61" y="102"/>
                    </a:lnTo>
                    <a:lnTo>
                      <a:pt x="87" y="102"/>
                    </a:lnTo>
                    <a:lnTo>
                      <a:pt x="87" y="128"/>
                    </a:lnTo>
                    <a:close/>
                    <a:moveTo>
                      <a:pt x="87" y="76"/>
                    </a:moveTo>
                    <a:lnTo>
                      <a:pt x="61" y="76"/>
                    </a:lnTo>
                    <a:lnTo>
                      <a:pt x="61" y="49"/>
                    </a:lnTo>
                    <a:lnTo>
                      <a:pt x="87" y="49"/>
                    </a:lnTo>
                    <a:lnTo>
                      <a:pt x="87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6224449" y="3312337"/>
            <a:ext cx="1999304" cy="1533571"/>
            <a:chOff x="6224449" y="3312337"/>
            <a:chExt cx="1999304" cy="1533571"/>
          </a:xfrm>
          <a:solidFill>
            <a:schemeClr val="accent2">
              <a:lumMod val="75000"/>
            </a:schemeClr>
          </a:solidFill>
        </p:grpSpPr>
        <p:grpSp>
          <p:nvGrpSpPr>
            <p:cNvPr id="24" name="组合 23"/>
            <p:cNvGrpSpPr/>
            <p:nvPr/>
          </p:nvGrpSpPr>
          <p:grpSpPr>
            <a:xfrm>
              <a:off x="6224449" y="3312337"/>
              <a:ext cx="1999304" cy="1533571"/>
              <a:chOff x="2890838" y="4437063"/>
              <a:chExt cx="279398" cy="214313"/>
            </a:xfrm>
            <a:grpFill/>
          </p:grpSpPr>
          <p:sp>
            <p:nvSpPr>
              <p:cNvPr id="25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6822671" y="4290378"/>
              <a:ext cx="462046" cy="396039"/>
              <a:chOff x="8937626" y="4622801"/>
              <a:chExt cx="333375" cy="285750"/>
            </a:xfrm>
            <a:grpFill/>
          </p:grpSpPr>
          <p:sp>
            <p:nvSpPr>
              <p:cNvPr id="54" name="Freeform 890"/>
              <p:cNvSpPr>
                <a:spLocks noEditPoints="1"/>
              </p:cNvSpPr>
              <p:nvPr/>
            </p:nvSpPr>
            <p:spPr bwMode="auto">
              <a:xfrm>
                <a:off x="8937626" y="4622801"/>
                <a:ext cx="333375" cy="285750"/>
              </a:xfrm>
              <a:custGeom>
                <a:avLst/>
                <a:gdLst>
                  <a:gd name="T0" fmla="*/ 278 w 288"/>
                  <a:gd name="T1" fmla="*/ 0 h 246"/>
                  <a:gd name="T2" fmla="*/ 52 w 288"/>
                  <a:gd name="T3" fmla="*/ 0 h 246"/>
                  <a:gd name="T4" fmla="*/ 42 w 288"/>
                  <a:gd name="T5" fmla="*/ 10 h 246"/>
                  <a:gd name="T6" fmla="*/ 42 w 288"/>
                  <a:gd name="T7" fmla="*/ 43 h 246"/>
                  <a:gd name="T8" fmla="*/ 10 w 288"/>
                  <a:gd name="T9" fmla="*/ 43 h 246"/>
                  <a:gd name="T10" fmla="*/ 0 w 288"/>
                  <a:gd name="T11" fmla="*/ 53 h 246"/>
                  <a:gd name="T12" fmla="*/ 0 w 288"/>
                  <a:gd name="T13" fmla="*/ 219 h 246"/>
                  <a:gd name="T14" fmla="*/ 27 w 288"/>
                  <a:gd name="T15" fmla="*/ 246 h 246"/>
                  <a:gd name="T16" fmla="*/ 52 w 288"/>
                  <a:gd name="T17" fmla="*/ 246 h 246"/>
                  <a:gd name="T18" fmla="*/ 241 w 288"/>
                  <a:gd name="T19" fmla="*/ 246 h 246"/>
                  <a:gd name="T20" fmla="*/ 278 w 288"/>
                  <a:gd name="T21" fmla="*/ 246 h 246"/>
                  <a:gd name="T22" fmla="*/ 288 w 288"/>
                  <a:gd name="T23" fmla="*/ 236 h 246"/>
                  <a:gd name="T24" fmla="*/ 288 w 288"/>
                  <a:gd name="T25" fmla="*/ 10 h 246"/>
                  <a:gd name="T26" fmla="*/ 278 w 288"/>
                  <a:gd name="T27" fmla="*/ 0 h 246"/>
                  <a:gd name="T28" fmla="*/ 271 w 288"/>
                  <a:gd name="T29" fmla="*/ 229 h 246"/>
                  <a:gd name="T30" fmla="*/ 241 w 288"/>
                  <a:gd name="T31" fmla="*/ 229 h 246"/>
                  <a:gd name="T32" fmla="*/ 52 w 288"/>
                  <a:gd name="T33" fmla="*/ 229 h 246"/>
                  <a:gd name="T34" fmla="*/ 27 w 288"/>
                  <a:gd name="T35" fmla="*/ 229 h 246"/>
                  <a:gd name="T36" fmla="*/ 17 w 288"/>
                  <a:gd name="T37" fmla="*/ 219 h 246"/>
                  <a:gd name="T38" fmla="*/ 17 w 288"/>
                  <a:gd name="T39" fmla="*/ 60 h 246"/>
                  <a:gd name="T40" fmla="*/ 42 w 288"/>
                  <a:gd name="T41" fmla="*/ 60 h 246"/>
                  <a:gd name="T42" fmla="*/ 42 w 288"/>
                  <a:gd name="T43" fmla="*/ 214 h 246"/>
                  <a:gd name="T44" fmla="*/ 59 w 288"/>
                  <a:gd name="T45" fmla="*/ 214 h 246"/>
                  <a:gd name="T46" fmla="*/ 59 w 288"/>
                  <a:gd name="T47" fmla="*/ 60 h 246"/>
                  <a:gd name="T48" fmla="*/ 59 w 288"/>
                  <a:gd name="T49" fmla="*/ 60 h 246"/>
                  <a:gd name="T50" fmla="*/ 59 w 288"/>
                  <a:gd name="T51" fmla="*/ 43 h 246"/>
                  <a:gd name="T52" fmla="*/ 59 w 288"/>
                  <a:gd name="T53" fmla="*/ 17 h 246"/>
                  <a:gd name="T54" fmla="*/ 271 w 288"/>
                  <a:gd name="T55" fmla="*/ 17 h 246"/>
                  <a:gd name="T56" fmla="*/ 271 w 288"/>
                  <a:gd name="T57" fmla="*/ 22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88" h="246">
                    <a:moveTo>
                      <a:pt x="278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44" y="0"/>
                      <a:pt x="42" y="2"/>
                      <a:pt x="42" y="10"/>
                    </a:cubicBezTo>
                    <a:cubicBezTo>
                      <a:pt x="42" y="43"/>
                      <a:pt x="42" y="43"/>
                      <a:pt x="42" y="43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2" y="43"/>
                      <a:pt x="0" y="45"/>
                      <a:pt x="0" y="53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4" y="246"/>
                      <a:pt x="27" y="246"/>
                    </a:cubicBezTo>
                    <a:cubicBezTo>
                      <a:pt x="52" y="246"/>
                      <a:pt x="52" y="246"/>
                      <a:pt x="52" y="246"/>
                    </a:cubicBezTo>
                    <a:cubicBezTo>
                      <a:pt x="241" y="246"/>
                      <a:pt x="241" y="246"/>
                      <a:pt x="241" y="246"/>
                    </a:cubicBezTo>
                    <a:cubicBezTo>
                      <a:pt x="278" y="246"/>
                      <a:pt x="278" y="246"/>
                      <a:pt x="278" y="246"/>
                    </a:cubicBezTo>
                    <a:cubicBezTo>
                      <a:pt x="286" y="246"/>
                      <a:pt x="288" y="244"/>
                      <a:pt x="288" y="236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8" y="2"/>
                      <a:pt x="286" y="0"/>
                      <a:pt x="278" y="0"/>
                    </a:cubicBezTo>
                    <a:close/>
                    <a:moveTo>
                      <a:pt x="271" y="229"/>
                    </a:moveTo>
                    <a:cubicBezTo>
                      <a:pt x="241" y="229"/>
                      <a:pt x="241" y="229"/>
                      <a:pt x="241" y="229"/>
                    </a:cubicBezTo>
                    <a:cubicBezTo>
                      <a:pt x="52" y="229"/>
                      <a:pt x="52" y="229"/>
                      <a:pt x="52" y="229"/>
                    </a:cubicBezTo>
                    <a:cubicBezTo>
                      <a:pt x="27" y="229"/>
                      <a:pt x="27" y="229"/>
                      <a:pt x="27" y="229"/>
                    </a:cubicBezTo>
                    <a:cubicBezTo>
                      <a:pt x="24" y="229"/>
                      <a:pt x="17" y="222"/>
                      <a:pt x="17" y="219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2" y="214"/>
                      <a:pt x="42" y="214"/>
                      <a:pt x="42" y="214"/>
                    </a:cubicBezTo>
                    <a:cubicBezTo>
                      <a:pt x="59" y="214"/>
                      <a:pt x="59" y="214"/>
                      <a:pt x="59" y="214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271" y="17"/>
                      <a:pt x="271" y="17"/>
                      <a:pt x="271" y="17"/>
                    </a:cubicBezTo>
                    <a:lnTo>
                      <a:pt x="271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Rectangle 891"/>
              <p:cNvSpPr>
                <a:spLocks noChangeArrowheads="1"/>
              </p:cNvSpPr>
              <p:nvPr/>
            </p:nvSpPr>
            <p:spPr bwMode="auto">
              <a:xfrm>
                <a:off x="9031288" y="4668838"/>
                <a:ext cx="88900" cy="88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Rectangle 892"/>
              <p:cNvSpPr>
                <a:spLocks noChangeArrowheads="1"/>
              </p:cNvSpPr>
              <p:nvPr/>
            </p:nvSpPr>
            <p:spPr bwMode="auto">
              <a:xfrm>
                <a:off x="9148763" y="4681538"/>
                <a:ext cx="7302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Rectangle 893"/>
              <p:cNvSpPr>
                <a:spLocks noChangeArrowheads="1"/>
              </p:cNvSpPr>
              <p:nvPr/>
            </p:nvSpPr>
            <p:spPr bwMode="auto">
              <a:xfrm>
                <a:off x="9148763" y="4725988"/>
                <a:ext cx="7302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Rectangle 894"/>
              <p:cNvSpPr>
                <a:spLocks noChangeArrowheads="1"/>
              </p:cNvSpPr>
              <p:nvPr/>
            </p:nvSpPr>
            <p:spPr bwMode="auto">
              <a:xfrm>
                <a:off x="9031288" y="4787901"/>
                <a:ext cx="190500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Rectangle 895"/>
              <p:cNvSpPr>
                <a:spLocks noChangeArrowheads="1"/>
              </p:cNvSpPr>
              <p:nvPr/>
            </p:nvSpPr>
            <p:spPr bwMode="auto">
              <a:xfrm>
                <a:off x="9031288" y="4833938"/>
                <a:ext cx="190500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8588709" y="1793382"/>
            <a:ext cx="1999304" cy="1533571"/>
            <a:chOff x="8588709" y="1793382"/>
            <a:chExt cx="1999304" cy="1533571"/>
          </a:xfrm>
        </p:grpSpPr>
        <p:grpSp>
          <p:nvGrpSpPr>
            <p:cNvPr id="35" name="组合 34"/>
            <p:cNvGrpSpPr/>
            <p:nvPr/>
          </p:nvGrpSpPr>
          <p:grpSpPr>
            <a:xfrm>
              <a:off x="8588709" y="1793382"/>
              <a:ext cx="1999304" cy="1533571"/>
              <a:chOff x="2890838" y="4437063"/>
              <a:chExt cx="279398" cy="214313"/>
            </a:xfrm>
            <a:solidFill>
              <a:srgbClr val="E40000"/>
            </a:solidFill>
          </p:grpSpPr>
          <p:sp>
            <p:nvSpPr>
              <p:cNvPr id="36" name="Freeform 198"/>
              <p:cNvSpPr>
                <a:spLocks/>
              </p:cNvSpPr>
              <p:nvPr/>
            </p:nvSpPr>
            <p:spPr bwMode="auto">
              <a:xfrm>
                <a:off x="3071811" y="4437063"/>
                <a:ext cx="31750" cy="28575"/>
              </a:xfrm>
              <a:custGeom>
                <a:avLst/>
                <a:gdLst>
                  <a:gd name="T0" fmla="*/ 32 w 33"/>
                  <a:gd name="T1" fmla="*/ 30 h 30"/>
                  <a:gd name="T2" fmla="*/ 33 w 33"/>
                  <a:gd name="T3" fmla="*/ 30 h 30"/>
                  <a:gd name="T4" fmla="*/ 16 w 33"/>
                  <a:gd name="T5" fmla="*/ 0 h 30"/>
                  <a:gd name="T6" fmla="*/ 0 w 33"/>
                  <a:gd name="T7" fmla="*/ 30 h 30"/>
                  <a:gd name="T8" fmla="*/ 0 w 33"/>
                  <a:gd name="T9" fmla="*/ 30 h 30"/>
                  <a:gd name="T10" fmla="*/ 16 w 33"/>
                  <a:gd name="T11" fmla="*/ 28 h 30"/>
                  <a:gd name="T12" fmla="*/ 32 w 33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0">
                    <a:moveTo>
                      <a:pt x="32" y="30"/>
                    </a:moveTo>
                    <a:cubicBezTo>
                      <a:pt x="33" y="30"/>
                      <a:pt x="33" y="30"/>
                      <a:pt x="33" y="3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29"/>
                      <a:pt x="11" y="28"/>
                      <a:pt x="16" y="28"/>
                    </a:cubicBezTo>
                    <a:cubicBezTo>
                      <a:pt x="22" y="28"/>
                      <a:pt x="27" y="29"/>
                      <a:pt x="32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99"/>
              <p:cNvSpPr>
                <a:spLocks/>
              </p:cNvSpPr>
              <p:nvPr/>
            </p:nvSpPr>
            <p:spPr bwMode="auto">
              <a:xfrm>
                <a:off x="3141661" y="4503738"/>
                <a:ext cx="28575" cy="31750"/>
              </a:xfrm>
              <a:custGeom>
                <a:avLst/>
                <a:gdLst>
                  <a:gd name="T0" fmla="*/ 0 w 30"/>
                  <a:gd name="T1" fmla="*/ 33 h 33"/>
                  <a:gd name="T2" fmla="*/ 0 w 30"/>
                  <a:gd name="T3" fmla="*/ 33 h 33"/>
                  <a:gd name="T4" fmla="*/ 30 w 30"/>
                  <a:gd name="T5" fmla="*/ 17 h 33"/>
                  <a:gd name="T6" fmla="*/ 0 w 30"/>
                  <a:gd name="T7" fmla="*/ 0 h 33"/>
                  <a:gd name="T8" fmla="*/ 0 w 30"/>
                  <a:gd name="T9" fmla="*/ 1 h 33"/>
                  <a:gd name="T10" fmla="*/ 2 w 30"/>
                  <a:gd name="T11" fmla="*/ 17 h 33"/>
                  <a:gd name="T12" fmla="*/ 0 w 30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6"/>
                      <a:pt x="2" y="11"/>
                      <a:pt x="2" y="17"/>
                    </a:cubicBezTo>
                    <a:cubicBezTo>
                      <a:pt x="2" y="22"/>
                      <a:pt x="1" y="28"/>
                      <a:pt x="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00"/>
              <p:cNvSpPr>
                <a:spLocks/>
              </p:cNvSpPr>
              <p:nvPr/>
            </p:nvSpPr>
            <p:spPr bwMode="auto">
              <a:xfrm>
                <a:off x="3113086" y="4460876"/>
                <a:ext cx="33338" cy="31750"/>
              </a:xfrm>
              <a:custGeom>
                <a:avLst/>
                <a:gdLst>
                  <a:gd name="T0" fmla="*/ 22 w 33"/>
                  <a:gd name="T1" fmla="*/ 32 h 33"/>
                  <a:gd name="T2" fmla="*/ 23 w 33"/>
                  <a:gd name="T3" fmla="*/ 33 h 33"/>
                  <a:gd name="T4" fmla="*/ 33 w 33"/>
                  <a:gd name="T5" fmla="*/ 0 h 33"/>
                  <a:gd name="T6" fmla="*/ 0 w 33"/>
                  <a:gd name="T7" fmla="*/ 10 h 33"/>
                  <a:gd name="T8" fmla="*/ 1 w 33"/>
                  <a:gd name="T9" fmla="*/ 11 h 33"/>
                  <a:gd name="T10" fmla="*/ 22 w 33"/>
                  <a:gd name="T11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22" y="32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0" y="16"/>
                      <a:pt x="17" y="23"/>
                      <a:pt x="2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01"/>
              <p:cNvSpPr>
                <a:spLocks/>
              </p:cNvSpPr>
              <p:nvPr/>
            </p:nvSpPr>
            <p:spPr bwMode="auto">
              <a:xfrm>
                <a:off x="3006723" y="4503738"/>
                <a:ext cx="26988" cy="25400"/>
              </a:xfrm>
              <a:custGeom>
                <a:avLst/>
                <a:gdLst>
                  <a:gd name="T0" fmla="*/ 25 w 27"/>
                  <a:gd name="T1" fmla="*/ 17 h 26"/>
                  <a:gd name="T2" fmla="*/ 27 w 27"/>
                  <a:gd name="T3" fmla="*/ 0 h 26"/>
                  <a:gd name="T4" fmla="*/ 27 w 27"/>
                  <a:gd name="T5" fmla="*/ 0 h 26"/>
                  <a:gd name="T6" fmla="*/ 0 w 27"/>
                  <a:gd name="T7" fmla="*/ 15 h 26"/>
                  <a:gd name="T8" fmla="*/ 26 w 27"/>
                  <a:gd name="T9" fmla="*/ 26 h 26"/>
                  <a:gd name="T10" fmla="*/ 25 w 27"/>
                  <a:gd name="T11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26">
                    <a:moveTo>
                      <a:pt x="25" y="17"/>
                    </a:moveTo>
                    <a:cubicBezTo>
                      <a:pt x="25" y="11"/>
                      <a:pt x="26" y="5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9" y="17"/>
                      <a:pt x="18" y="21"/>
                      <a:pt x="26" y="26"/>
                    </a:cubicBezTo>
                    <a:cubicBezTo>
                      <a:pt x="25" y="23"/>
                      <a:pt x="25" y="20"/>
                      <a:pt x="2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02"/>
              <p:cNvSpPr>
                <a:spLocks/>
              </p:cNvSpPr>
              <p:nvPr/>
            </p:nvSpPr>
            <p:spPr bwMode="auto">
              <a:xfrm>
                <a:off x="3113087" y="4546601"/>
                <a:ext cx="33338" cy="31750"/>
              </a:xfrm>
              <a:custGeom>
                <a:avLst/>
                <a:gdLst>
                  <a:gd name="T0" fmla="*/ 33 w 33"/>
                  <a:gd name="T1" fmla="*/ 33 h 33"/>
                  <a:gd name="T2" fmla="*/ 23 w 33"/>
                  <a:gd name="T3" fmla="*/ 0 h 33"/>
                  <a:gd name="T4" fmla="*/ 22 w 33"/>
                  <a:gd name="T5" fmla="*/ 1 h 33"/>
                  <a:gd name="T6" fmla="*/ 1 w 33"/>
                  <a:gd name="T7" fmla="*/ 22 h 33"/>
                  <a:gd name="T8" fmla="*/ 0 w 33"/>
                  <a:gd name="T9" fmla="*/ 24 h 33"/>
                  <a:gd name="T10" fmla="*/ 33 w 33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17" y="10"/>
                      <a:pt x="10" y="17"/>
                      <a:pt x="1" y="22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33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03"/>
              <p:cNvSpPr>
                <a:spLocks/>
              </p:cNvSpPr>
              <p:nvPr/>
            </p:nvSpPr>
            <p:spPr bwMode="auto">
              <a:xfrm>
                <a:off x="3028949" y="4460877"/>
                <a:ext cx="31750" cy="31750"/>
              </a:xfrm>
              <a:custGeom>
                <a:avLst/>
                <a:gdLst>
                  <a:gd name="T0" fmla="*/ 32 w 33"/>
                  <a:gd name="T1" fmla="*/ 11 h 33"/>
                  <a:gd name="T2" fmla="*/ 33 w 33"/>
                  <a:gd name="T3" fmla="*/ 10 h 33"/>
                  <a:gd name="T4" fmla="*/ 0 w 33"/>
                  <a:gd name="T5" fmla="*/ 0 h 33"/>
                  <a:gd name="T6" fmla="*/ 10 w 33"/>
                  <a:gd name="T7" fmla="*/ 33 h 33"/>
                  <a:gd name="T8" fmla="*/ 10 w 33"/>
                  <a:gd name="T9" fmla="*/ 32 h 33"/>
                  <a:gd name="T10" fmla="*/ 32 w 33"/>
                  <a:gd name="T11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3">
                    <a:moveTo>
                      <a:pt x="32" y="11"/>
                    </a:moveTo>
                    <a:cubicBezTo>
                      <a:pt x="33" y="10"/>
                      <a:pt x="33" y="10"/>
                      <a:pt x="33" y="1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6" y="23"/>
                      <a:pt x="23" y="16"/>
                      <a:pt x="3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04"/>
              <p:cNvSpPr>
                <a:spLocks/>
              </p:cNvSpPr>
              <p:nvPr/>
            </p:nvSpPr>
            <p:spPr bwMode="auto">
              <a:xfrm>
                <a:off x="3044824" y="4478339"/>
                <a:ext cx="84138" cy="79375"/>
              </a:xfrm>
              <a:custGeom>
                <a:avLst/>
                <a:gdLst>
                  <a:gd name="T0" fmla="*/ 86 w 86"/>
                  <a:gd name="T1" fmla="*/ 43 h 82"/>
                  <a:gd name="T2" fmla="*/ 43 w 86"/>
                  <a:gd name="T3" fmla="*/ 0 h 82"/>
                  <a:gd name="T4" fmla="*/ 0 w 86"/>
                  <a:gd name="T5" fmla="*/ 43 h 82"/>
                  <a:gd name="T6" fmla="*/ 8 w 86"/>
                  <a:gd name="T7" fmla="*/ 66 h 82"/>
                  <a:gd name="T8" fmla="*/ 20 w 86"/>
                  <a:gd name="T9" fmla="*/ 65 h 82"/>
                  <a:gd name="T10" fmla="*/ 60 w 86"/>
                  <a:gd name="T11" fmla="*/ 82 h 82"/>
                  <a:gd name="T12" fmla="*/ 86 w 86"/>
                  <a:gd name="T13" fmla="*/ 4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82">
                    <a:moveTo>
                      <a:pt x="86" y="43"/>
                    </a:moveTo>
                    <a:cubicBezTo>
                      <a:pt x="86" y="19"/>
                      <a:pt x="67" y="0"/>
                      <a:pt x="43" y="0"/>
                    </a:cubicBezTo>
                    <a:cubicBezTo>
                      <a:pt x="20" y="0"/>
                      <a:pt x="0" y="19"/>
                      <a:pt x="0" y="43"/>
                    </a:cubicBezTo>
                    <a:cubicBezTo>
                      <a:pt x="0" y="51"/>
                      <a:pt x="3" y="60"/>
                      <a:pt x="8" y="66"/>
                    </a:cubicBezTo>
                    <a:cubicBezTo>
                      <a:pt x="12" y="65"/>
                      <a:pt x="16" y="65"/>
                      <a:pt x="20" y="65"/>
                    </a:cubicBezTo>
                    <a:cubicBezTo>
                      <a:pt x="36" y="65"/>
                      <a:pt x="50" y="72"/>
                      <a:pt x="60" y="82"/>
                    </a:cubicBezTo>
                    <a:cubicBezTo>
                      <a:pt x="75" y="76"/>
                      <a:pt x="86" y="60"/>
                      <a:pt x="86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06"/>
              <p:cNvSpPr>
                <a:spLocks/>
              </p:cNvSpPr>
              <p:nvPr/>
            </p:nvSpPr>
            <p:spPr bwMode="auto">
              <a:xfrm>
                <a:off x="2890838" y="4527551"/>
                <a:ext cx="233363" cy="123825"/>
              </a:xfrm>
              <a:custGeom>
                <a:avLst/>
                <a:gdLst>
                  <a:gd name="T0" fmla="*/ 179 w 241"/>
                  <a:gd name="T1" fmla="*/ 25 h 128"/>
                  <a:gd name="T2" fmla="*/ 157 w 241"/>
                  <a:gd name="T3" fmla="*/ 31 h 128"/>
                  <a:gd name="T4" fmla="*/ 108 w 241"/>
                  <a:gd name="T5" fmla="*/ 0 h 128"/>
                  <a:gd name="T6" fmla="*/ 58 w 241"/>
                  <a:gd name="T7" fmla="*/ 32 h 128"/>
                  <a:gd name="T8" fmla="*/ 43 w 241"/>
                  <a:gd name="T9" fmla="*/ 26 h 128"/>
                  <a:gd name="T10" fmla="*/ 17 w 241"/>
                  <a:gd name="T11" fmla="*/ 52 h 128"/>
                  <a:gd name="T12" fmla="*/ 18 w 241"/>
                  <a:gd name="T13" fmla="*/ 59 h 128"/>
                  <a:gd name="T14" fmla="*/ 0 w 241"/>
                  <a:gd name="T15" fmla="*/ 91 h 128"/>
                  <a:gd name="T16" fmla="*/ 37 w 241"/>
                  <a:gd name="T17" fmla="*/ 128 h 128"/>
                  <a:gd name="T18" fmla="*/ 37 w 241"/>
                  <a:gd name="T19" fmla="*/ 128 h 128"/>
                  <a:gd name="T20" fmla="*/ 37 w 241"/>
                  <a:gd name="T21" fmla="*/ 128 h 128"/>
                  <a:gd name="T22" fmla="*/ 37 w 241"/>
                  <a:gd name="T23" fmla="*/ 128 h 128"/>
                  <a:gd name="T24" fmla="*/ 38 w 241"/>
                  <a:gd name="T25" fmla="*/ 128 h 128"/>
                  <a:gd name="T26" fmla="*/ 211 w 241"/>
                  <a:gd name="T27" fmla="*/ 128 h 128"/>
                  <a:gd name="T28" fmla="*/ 212 w 241"/>
                  <a:gd name="T29" fmla="*/ 128 h 128"/>
                  <a:gd name="T30" fmla="*/ 241 w 241"/>
                  <a:gd name="T31" fmla="*/ 99 h 128"/>
                  <a:gd name="T32" fmla="*/ 223 w 241"/>
                  <a:gd name="T33" fmla="*/ 72 h 128"/>
                  <a:gd name="T34" fmla="*/ 223 w 241"/>
                  <a:gd name="T35" fmla="*/ 69 h 128"/>
                  <a:gd name="T36" fmla="*/ 179 w 241"/>
                  <a:gd name="T37" fmla="*/ 2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1" h="128">
                    <a:moveTo>
                      <a:pt x="179" y="25"/>
                    </a:moveTo>
                    <a:cubicBezTo>
                      <a:pt x="171" y="25"/>
                      <a:pt x="164" y="27"/>
                      <a:pt x="157" y="31"/>
                    </a:cubicBezTo>
                    <a:cubicBezTo>
                      <a:pt x="148" y="13"/>
                      <a:pt x="129" y="0"/>
                      <a:pt x="108" y="0"/>
                    </a:cubicBezTo>
                    <a:cubicBezTo>
                      <a:pt x="86" y="0"/>
                      <a:pt x="67" y="13"/>
                      <a:pt x="58" y="32"/>
                    </a:cubicBezTo>
                    <a:cubicBezTo>
                      <a:pt x="54" y="28"/>
                      <a:pt x="49" y="26"/>
                      <a:pt x="43" y="26"/>
                    </a:cubicBezTo>
                    <a:cubicBezTo>
                      <a:pt x="29" y="26"/>
                      <a:pt x="17" y="38"/>
                      <a:pt x="17" y="52"/>
                    </a:cubicBezTo>
                    <a:cubicBezTo>
                      <a:pt x="17" y="54"/>
                      <a:pt x="18" y="57"/>
                      <a:pt x="18" y="59"/>
                    </a:cubicBezTo>
                    <a:cubicBezTo>
                      <a:pt x="8" y="66"/>
                      <a:pt x="0" y="77"/>
                      <a:pt x="0" y="91"/>
                    </a:cubicBezTo>
                    <a:cubicBezTo>
                      <a:pt x="0" y="111"/>
                      <a:pt x="1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7" y="128"/>
                      <a:pt x="37" y="128"/>
                      <a:pt x="37" y="12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211" y="128"/>
                      <a:pt x="211" y="128"/>
                      <a:pt x="211" y="128"/>
                    </a:cubicBezTo>
                    <a:cubicBezTo>
                      <a:pt x="211" y="128"/>
                      <a:pt x="212" y="128"/>
                      <a:pt x="212" y="128"/>
                    </a:cubicBezTo>
                    <a:cubicBezTo>
                      <a:pt x="228" y="128"/>
                      <a:pt x="241" y="115"/>
                      <a:pt x="241" y="99"/>
                    </a:cubicBezTo>
                    <a:cubicBezTo>
                      <a:pt x="241" y="87"/>
                      <a:pt x="234" y="76"/>
                      <a:pt x="223" y="72"/>
                    </a:cubicBezTo>
                    <a:cubicBezTo>
                      <a:pt x="223" y="71"/>
                      <a:pt x="223" y="70"/>
                      <a:pt x="223" y="69"/>
                    </a:cubicBezTo>
                    <a:cubicBezTo>
                      <a:pt x="223" y="45"/>
                      <a:pt x="204" y="25"/>
                      <a:pt x="179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0" name="Freeform 569"/>
            <p:cNvSpPr>
              <a:spLocks noEditPoints="1"/>
            </p:cNvSpPr>
            <p:nvPr/>
          </p:nvSpPr>
          <p:spPr bwMode="auto">
            <a:xfrm>
              <a:off x="9185831" y="2706442"/>
              <a:ext cx="464246" cy="462045"/>
            </a:xfrm>
            <a:custGeom>
              <a:avLst/>
              <a:gdLst>
                <a:gd name="T0" fmla="*/ 266 w 288"/>
                <a:gd name="T1" fmla="*/ 85 h 288"/>
                <a:gd name="T2" fmla="*/ 260 w 288"/>
                <a:gd name="T3" fmla="*/ 86 h 288"/>
                <a:gd name="T4" fmla="*/ 203 w 288"/>
                <a:gd name="T5" fmla="*/ 26 h 288"/>
                <a:gd name="T6" fmla="*/ 144 w 288"/>
                <a:gd name="T7" fmla="*/ 0 h 288"/>
                <a:gd name="T8" fmla="*/ 86 w 288"/>
                <a:gd name="T9" fmla="*/ 26 h 288"/>
                <a:gd name="T10" fmla="*/ 28 w 288"/>
                <a:gd name="T11" fmla="*/ 86 h 288"/>
                <a:gd name="T12" fmla="*/ 22 w 288"/>
                <a:gd name="T13" fmla="*/ 85 h 288"/>
                <a:gd name="T14" fmla="*/ 0 w 288"/>
                <a:gd name="T15" fmla="*/ 144 h 288"/>
                <a:gd name="T16" fmla="*/ 22 w 288"/>
                <a:gd name="T17" fmla="*/ 203 h 288"/>
                <a:gd name="T18" fmla="*/ 28 w 288"/>
                <a:gd name="T19" fmla="*/ 202 h 288"/>
                <a:gd name="T20" fmla="*/ 86 w 288"/>
                <a:gd name="T21" fmla="*/ 262 h 288"/>
                <a:gd name="T22" fmla="*/ 144 w 288"/>
                <a:gd name="T23" fmla="*/ 288 h 288"/>
                <a:gd name="T24" fmla="*/ 203 w 288"/>
                <a:gd name="T25" fmla="*/ 262 h 288"/>
                <a:gd name="T26" fmla="*/ 260 w 288"/>
                <a:gd name="T27" fmla="*/ 202 h 288"/>
                <a:gd name="T28" fmla="*/ 266 w 288"/>
                <a:gd name="T29" fmla="*/ 203 h 288"/>
                <a:gd name="T30" fmla="*/ 288 w 288"/>
                <a:gd name="T31" fmla="*/ 144 h 288"/>
                <a:gd name="T32" fmla="*/ 266 w 288"/>
                <a:gd name="T33" fmla="*/ 189 h 288"/>
                <a:gd name="T34" fmla="*/ 216 w 288"/>
                <a:gd name="T35" fmla="*/ 144 h 288"/>
                <a:gd name="T36" fmla="*/ 266 w 288"/>
                <a:gd name="T37" fmla="*/ 100 h 288"/>
                <a:gd name="T38" fmla="*/ 266 w 288"/>
                <a:gd name="T39" fmla="*/ 189 h 288"/>
                <a:gd name="T40" fmla="*/ 144 w 288"/>
                <a:gd name="T41" fmla="*/ 274 h 288"/>
                <a:gd name="T42" fmla="*/ 114 w 288"/>
                <a:gd name="T43" fmla="*/ 209 h 288"/>
                <a:gd name="T44" fmla="*/ 175 w 288"/>
                <a:gd name="T45" fmla="*/ 209 h 288"/>
                <a:gd name="T46" fmla="*/ 181 w 288"/>
                <a:gd name="T47" fmla="*/ 196 h 288"/>
                <a:gd name="T48" fmla="*/ 168 w 288"/>
                <a:gd name="T49" fmla="*/ 196 h 288"/>
                <a:gd name="T50" fmla="*/ 120 w 288"/>
                <a:gd name="T51" fmla="*/ 196 h 288"/>
                <a:gd name="T52" fmla="*/ 107 w 288"/>
                <a:gd name="T53" fmla="*/ 196 h 288"/>
                <a:gd name="T54" fmla="*/ 86 w 288"/>
                <a:gd name="T55" fmla="*/ 187 h 288"/>
                <a:gd name="T56" fmla="*/ 92 w 288"/>
                <a:gd name="T57" fmla="*/ 168 h 288"/>
                <a:gd name="T58" fmla="*/ 92 w 288"/>
                <a:gd name="T59" fmla="*/ 120 h 288"/>
                <a:gd name="T60" fmla="*/ 86 w 288"/>
                <a:gd name="T61" fmla="*/ 101 h 288"/>
                <a:gd name="T62" fmla="*/ 107 w 288"/>
                <a:gd name="T63" fmla="*/ 92 h 288"/>
                <a:gd name="T64" fmla="*/ 120 w 288"/>
                <a:gd name="T65" fmla="*/ 92 h 288"/>
                <a:gd name="T66" fmla="*/ 168 w 288"/>
                <a:gd name="T67" fmla="*/ 92 h 288"/>
                <a:gd name="T68" fmla="*/ 181 w 288"/>
                <a:gd name="T69" fmla="*/ 92 h 288"/>
                <a:gd name="T70" fmla="*/ 202 w 288"/>
                <a:gd name="T71" fmla="*/ 101 h 288"/>
                <a:gd name="T72" fmla="*/ 196 w 288"/>
                <a:gd name="T73" fmla="*/ 120 h 288"/>
                <a:gd name="T74" fmla="*/ 196 w 288"/>
                <a:gd name="T75" fmla="*/ 168 h 288"/>
                <a:gd name="T76" fmla="*/ 202 w 288"/>
                <a:gd name="T77" fmla="*/ 187 h 288"/>
                <a:gd name="T78" fmla="*/ 181 w 288"/>
                <a:gd name="T79" fmla="*/ 196 h 288"/>
                <a:gd name="T80" fmla="*/ 22 w 288"/>
                <a:gd name="T81" fmla="*/ 100 h 288"/>
                <a:gd name="T82" fmla="*/ 72 w 288"/>
                <a:gd name="T83" fmla="*/ 144 h 288"/>
                <a:gd name="T84" fmla="*/ 22 w 288"/>
                <a:gd name="T85" fmla="*/ 189 h 288"/>
                <a:gd name="T86" fmla="*/ 144 w 288"/>
                <a:gd name="T87" fmla="*/ 14 h 288"/>
                <a:gd name="T88" fmla="*/ 175 w 288"/>
                <a:gd name="T89" fmla="*/ 79 h 288"/>
                <a:gd name="T90" fmla="*/ 114 w 288"/>
                <a:gd name="T91" fmla="*/ 79 h 288"/>
                <a:gd name="T92" fmla="*/ 144 w 288"/>
                <a:gd name="T9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88">
                  <a:moveTo>
                    <a:pt x="279" y="95"/>
                  </a:moveTo>
                  <a:cubicBezTo>
                    <a:pt x="277" y="89"/>
                    <a:pt x="272" y="85"/>
                    <a:pt x="266" y="85"/>
                  </a:cubicBezTo>
                  <a:cubicBezTo>
                    <a:pt x="265" y="85"/>
                    <a:pt x="263" y="85"/>
                    <a:pt x="262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47" y="61"/>
                    <a:pt x="227" y="41"/>
                    <a:pt x="202" y="28"/>
                  </a:cubicBezTo>
                  <a:cubicBezTo>
                    <a:pt x="203" y="26"/>
                    <a:pt x="203" y="26"/>
                    <a:pt x="203" y="26"/>
                  </a:cubicBezTo>
                  <a:cubicBezTo>
                    <a:pt x="204" y="19"/>
                    <a:pt x="200" y="11"/>
                    <a:pt x="194" y="9"/>
                  </a:cubicBezTo>
                  <a:cubicBezTo>
                    <a:pt x="178" y="3"/>
                    <a:pt x="161" y="0"/>
                    <a:pt x="144" y="0"/>
                  </a:cubicBezTo>
                  <a:cubicBezTo>
                    <a:pt x="127" y="0"/>
                    <a:pt x="110" y="3"/>
                    <a:pt x="95" y="9"/>
                  </a:cubicBezTo>
                  <a:cubicBezTo>
                    <a:pt x="88" y="11"/>
                    <a:pt x="84" y="19"/>
                    <a:pt x="86" y="26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61" y="41"/>
                    <a:pt x="41" y="61"/>
                    <a:pt x="28" y="86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5" y="85"/>
                    <a:pt x="23" y="85"/>
                    <a:pt x="22" y="85"/>
                  </a:cubicBezTo>
                  <a:cubicBezTo>
                    <a:pt x="16" y="85"/>
                    <a:pt x="11" y="89"/>
                    <a:pt x="9" y="95"/>
                  </a:cubicBezTo>
                  <a:cubicBezTo>
                    <a:pt x="3" y="110"/>
                    <a:pt x="0" y="127"/>
                    <a:pt x="0" y="144"/>
                  </a:cubicBezTo>
                  <a:cubicBezTo>
                    <a:pt x="0" y="161"/>
                    <a:pt x="3" y="178"/>
                    <a:pt x="9" y="194"/>
                  </a:cubicBezTo>
                  <a:cubicBezTo>
                    <a:pt x="11" y="199"/>
                    <a:pt x="16" y="203"/>
                    <a:pt x="22" y="203"/>
                  </a:cubicBezTo>
                  <a:cubicBezTo>
                    <a:pt x="23" y="203"/>
                    <a:pt x="25" y="203"/>
                    <a:pt x="26" y="203"/>
                  </a:cubicBezTo>
                  <a:cubicBezTo>
                    <a:pt x="28" y="202"/>
                    <a:pt x="28" y="202"/>
                    <a:pt x="28" y="202"/>
                  </a:cubicBezTo>
                  <a:cubicBezTo>
                    <a:pt x="41" y="227"/>
                    <a:pt x="61" y="247"/>
                    <a:pt x="86" y="260"/>
                  </a:cubicBezTo>
                  <a:cubicBezTo>
                    <a:pt x="86" y="262"/>
                    <a:pt x="86" y="262"/>
                    <a:pt x="86" y="262"/>
                  </a:cubicBezTo>
                  <a:cubicBezTo>
                    <a:pt x="84" y="269"/>
                    <a:pt x="88" y="277"/>
                    <a:pt x="95" y="279"/>
                  </a:cubicBezTo>
                  <a:cubicBezTo>
                    <a:pt x="110" y="285"/>
                    <a:pt x="127" y="288"/>
                    <a:pt x="144" y="288"/>
                  </a:cubicBezTo>
                  <a:cubicBezTo>
                    <a:pt x="161" y="288"/>
                    <a:pt x="178" y="285"/>
                    <a:pt x="194" y="279"/>
                  </a:cubicBezTo>
                  <a:cubicBezTo>
                    <a:pt x="200" y="277"/>
                    <a:pt x="204" y="269"/>
                    <a:pt x="203" y="262"/>
                  </a:cubicBezTo>
                  <a:cubicBezTo>
                    <a:pt x="202" y="260"/>
                    <a:pt x="202" y="260"/>
                    <a:pt x="202" y="260"/>
                  </a:cubicBezTo>
                  <a:cubicBezTo>
                    <a:pt x="227" y="247"/>
                    <a:pt x="247" y="227"/>
                    <a:pt x="260" y="202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3"/>
                    <a:pt x="265" y="203"/>
                    <a:pt x="266" y="203"/>
                  </a:cubicBezTo>
                  <a:cubicBezTo>
                    <a:pt x="272" y="203"/>
                    <a:pt x="277" y="199"/>
                    <a:pt x="279" y="194"/>
                  </a:cubicBezTo>
                  <a:cubicBezTo>
                    <a:pt x="285" y="178"/>
                    <a:pt x="288" y="161"/>
                    <a:pt x="288" y="144"/>
                  </a:cubicBezTo>
                  <a:cubicBezTo>
                    <a:pt x="288" y="127"/>
                    <a:pt x="285" y="110"/>
                    <a:pt x="279" y="95"/>
                  </a:cubicBezTo>
                  <a:close/>
                  <a:moveTo>
                    <a:pt x="266" y="189"/>
                  </a:moveTo>
                  <a:cubicBezTo>
                    <a:pt x="209" y="175"/>
                    <a:pt x="209" y="175"/>
                    <a:pt x="209" y="175"/>
                  </a:cubicBezTo>
                  <a:cubicBezTo>
                    <a:pt x="213" y="165"/>
                    <a:pt x="216" y="155"/>
                    <a:pt x="216" y="144"/>
                  </a:cubicBezTo>
                  <a:cubicBezTo>
                    <a:pt x="216" y="133"/>
                    <a:pt x="214" y="123"/>
                    <a:pt x="209" y="113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71" y="113"/>
                    <a:pt x="274" y="128"/>
                    <a:pt x="274" y="144"/>
                  </a:cubicBezTo>
                  <a:cubicBezTo>
                    <a:pt x="274" y="160"/>
                    <a:pt x="271" y="175"/>
                    <a:pt x="266" y="189"/>
                  </a:cubicBezTo>
                  <a:close/>
                  <a:moveTo>
                    <a:pt x="189" y="266"/>
                  </a:moveTo>
                  <a:cubicBezTo>
                    <a:pt x="175" y="271"/>
                    <a:pt x="160" y="274"/>
                    <a:pt x="144" y="274"/>
                  </a:cubicBezTo>
                  <a:cubicBezTo>
                    <a:pt x="128" y="274"/>
                    <a:pt x="113" y="271"/>
                    <a:pt x="100" y="266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23" y="213"/>
                    <a:pt x="133" y="216"/>
                    <a:pt x="144" y="216"/>
                  </a:cubicBezTo>
                  <a:cubicBezTo>
                    <a:pt x="155" y="216"/>
                    <a:pt x="165" y="213"/>
                    <a:pt x="175" y="209"/>
                  </a:cubicBezTo>
                  <a:lnTo>
                    <a:pt x="189" y="266"/>
                  </a:lnTo>
                  <a:close/>
                  <a:moveTo>
                    <a:pt x="181" y="196"/>
                  </a:moveTo>
                  <a:cubicBezTo>
                    <a:pt x="179" y="195"/>
                    <a:pt x="177" y="195"/>
                    <a:pt x="175" y="195"/>
                  </a:cubicBezTo>
                  <a:cubicBezTo>
                    <a:pt x="173" y="195"/>
                    <a:pt x="170" y="195"/>
                    <a:pt x="168" y="196"/>
                  </a:cubicBezTo>
                  <a:cubicBezTo>
                    <a:pt x="161" y="200"/>
                    <a:pt x="153" y="202"/>
                    <a:pt x="144" y="202"/>
                  </a:cubicBezTo>
                  <a:cubicBezTo>
                    <a:pt x="136" y="202"/>
                    <a:pt x="127" y="200"/>
                    <a:pt x="120" y="196"/>
                  </a:cubicBezTo>
                  <a:cubicBezTo>
                    <a:pt x="118" y="195"/>
                    <a:pt x="116" y="195"/>
                    <a:pt x="114" y="195"/>
                  </a:cubicBezTo>
                  <a:cubicBezTo>
                    <a:pt x="111" y="195"/>
                    <a:pt x="109" y="195"/>
                    <a:pt x="107" y="196"/>
                  </a:cubicBezTo>
                  <a:cubicBezTo>
                    <a:pt x="105" y="197"/>
                    <a:pt x="103" y="199"/>
                    <a:pt x="101" y="202"/>
                  </a:cubicBezTo>
                  <a:cubicBezTo>
                    <a:pt x="96" y="198"/>
                    <a:pt x="91" y="193"/>
                    <a:pt x="86" y="187"/>
                  </a:cubicBezTo>
                  <a:cubicBezTo>
                    <a:pt x="89" y="185"/>
                    <a:pt x="91" y="183"/>
                    <a:pt x="92" y="181"/>
                  </a:cubicBezTo>
                  <a:cubicBezTo>
                    <a:pt x="94" y="177"/>
                    <a:pt x="94" y="172"/>
                    <a:pt x="92" y="168"/>
                  </a:cubicBezTo>
                  <a:cubicBezTo>
                    <a:pt x="88" y="161"/>
                    <a:pt x="86" y="152"/>
                    <a:pt x="86" y="144"/>
                  </a:cubicBezTo>
                  <a:cubicBezTo>
                    <a:pt x="86" y="136"/>
                    <a:pt x="88" y="127"/>
                    <a:pt x="92" y="120"/>
                  </a:cubicBezTo>
                  <a:cubicBezTo>
                    <a:pt x="94" y="116"/>
                    <a:pt x="94" y="111"/>
                    <a:pt x="92" y="107"/>
                  </a:cubicBezTo>
                  <a:cubicBezTo>
                    <a:pt x="91" y="105"/>
                    <a:pt x="89" y="103"/>
                    <a:pt x="86" y="101"/>
                  </a:cubicBezTo>
                  <a:cubicBezTo>
                    <a:pt x="90" y="95"/>
                    <a:pt x="96" y="90"/>
                    <a:pt x="101" y="86"/>
                  </a:cubicBezTo>
                  <a:cubicBezTo>
                    <a:pt x="103" y="89"/>
                    <a:pt x="105" y="91"/>
                    <a:pt x="107" y="92"/>
                  </a:cubicBezTo>
                  <a:cubicBezTo>
                    <a:pt x="109" y="93"/>
                    <a:pt x="111" y="93"/>
                    <a:pt x="114" y="93"/>
                  </a:cubicBezTo>
                  <a:cubicBezTo>
                    <a:pt x="116" y="93"/>
                    <a:pt x="118" y="93"/>
                    <a:pt x="120" y="92"/>
                  </a:cubicBezTo>
                  <a:cubicBezTo>
                    <a:pt x="127" y="88"/>
                    <a:pt x="136" y="86"/>
                    <a:pt x="144" y="86"/>
                  </a:cubicBezTo>
                  <a:cubicBezTo>
                    <a:pt x="152" y="86"/>
                    <a:pt x="161" y="88"/>
                    <a:pt x="168" y="92"/>
                  </a:cubicBezTo>
                  <a:cubicBezTo>
                    <a:pt x="170" y="93"/>
                    <a:pt x="172" y="93"/>
                    <a:pt x="175" y="93"/>
                  </a:cubicBezTo>
                  <a:cubicBezTo>
                    <a:pt x="177" y="93"/>
                    <a:pt x="179" y="93"/>
                    <a:pt x="181" y="92"/>
                  </a:cubicBezTo>
                  <a:cubicBezTo>
                    <a:pt x="183" y="91"/>
                    <a:pt x="185" y="89"/>
                    <a:pt x="187" y="86"/>
                  </a:cubicBezTo>
                  <a:cubicBezTo>
                    <a:pt x="193" y="91"/>
                    <a:pt x="198" y="96"/>
                    <a:pt x="202" y="101"/>
                  </a:cubicBezTo>
                  <a:cubicBezTo>
                    <a:pt x="199" y="103"/>
                    <a:pt x="197" y="105"/>
                    <a:pt x="196" y="107"/>
                  </a:cubicBezTo>
                  <a:cubicBezTo>
                    <a:pt x="194" y="111"/>
                    <a:pt x="194" y="116"/>
                    <a:pt x="196" y="120"/>
                  </a:cubicBezTo>
                  <a:cubicBezTo>
                    <a:pt x="200" y="127"/>
                    <a:pt x="202" y="136"/>
                    <a:pt x="202" y="144"/>
                  </a:cubicBezTo>
                  <a:cubicBezTo>
                    <a:pt x="202" y="152"/>
                    <a:pt x="200" y="161"/>
                    <a:pt x="196" y="168"/>
                  </a:cubicBezTo>
                  <a:cubicBezTo>
                    <a:pt x="194" y="172"/>
                    <a:pt x="194" y="177"/>
                    <a:pt x="196" y="181"/>
                  </a:cubicBezTo>
                  <a:cubicBezTo>
                    <a:pt x="197" y="183"/>
                    <a:pt x="199" y="185"/>
                    <a:pt x="202" y="187"/>
                  </a:cubicBezTo>
                  <a:cubicBezTo>
                    <a:pt x="198" y="193"/>
                    <a:pt x="193" y="198"/>
                    <a:pt x="187" y="202"/>
                  </a:cubicBezTo>
                  <a:cubicBezTo>
                    <a:pt x="185" y="199"/>
                    <a:pt x="183" y="197"/>
                    <a:pt x="181" y="196"/>
                  </a:cubicBezTo>
                  <a:close/>
                  <a:moveTo>
                    <a:pt x="14" y="144"/>
                  </a:moveTo>
                  <a:cubicBezTo>
                    <a:pt x="14" y="128"/>
                    <a:pt x="17" y="113"/>
                    <a:pt x="22" y="100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5" y="123"/>
                    <a:pt x="72" y="133"/>
                    <a:pt x="72" y="144"/>
                  </a:cubicBezTo>
                  <a:cubicBezTo>
                    <a:pt x="72" y="155"/>
                    <a:pt x="75" y="165"/>
                    <a:pt x="79" y="175"/>
                  </a:cubicBezTo>
                  <a:cubicBezTo>
                    <a:pt x="22" y="189"/>
                    <a:pt x="22" y="189"/>
                    <a:pt x="22" y="189"/>
                  </a:cubicBezTo>
                  <a:cubicBezTo>
                    <a:pt x="17" y="175"/>
                    <a:pt x="14" y="160"/>
                    <a:pt x="14" y="144"/>
                  </a:cubicBezTo>
                  <a:close/>
                  <a:moveTo>
                    <a:pt x="144" y="14"/>
                  </a:moveTo>
                  <a:cubicBezTo>
                    <a:pt x="160" y="14"/>
                    <a:pt x="175" y="17"/>
                    <a:pt x="189" y="22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65" y="75"/>
                    <a:pt x="155" y="72"/>
                    <a:pt x="144" y="72"/>
                  </a:cubicBezTo>
                  <a:cubicBezTo>
                    <a:pt x="133" y="72"/>
                    <a:pt x="123" y="75"/>
                    <a:pt x="114" y="79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13" y="17"/>
                    <a:pt x="128" y="14"/>
                    <a:pt x="144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308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4255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2" grpId="0"/>
      <p:bldP spid="23" grpId="0"/>
      <p:bldP spid="33" grpId="0"/>
      <p:bldP spid="34" grpId="0"/>
      <p:bldP spid="4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940767" y="4210211"/>
            <a:ext cx="4108450" cy="1248475"/>
            <a:chOff x="1435171" y="3286879"/>
            <a:chExt cx="4298638" cy="1248004"/>
          </a:xfrm>
        </p:grpSpPr>
        <p:sp>
          <p:nvSpPr>
            <p:cNvPr id="28" name="TextBox 18"/>
            <p:cNvSpPr txBox="1">
              <a:spLocks noChangeArrowheads="1"/>
            </p:cNvSpPr>
            <p:nvPr/>
          </p:nvSpPr>
          <p:spPr bwMode="auto">
            <a:xfrm>
              <a:off x="1435171" y="3286879"/>
              <a:ext cx="1320299" cy="307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点击添加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445043" y="3602672"/>
              <a:ext cx="4288766" cy="9322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之间点击添加正文在</a:t>
              </a:r>
              <a:r>
                <a:rPr lang="en-US" altLang="zh-CN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之间点击添加正文、点击添加正文、温提示正文行距在</a:t>
              </a:r>
              <a:r>
                <a:rPr lang="en-US" altLang="zh-CN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之间点击添加</a:t>
              </a:r>
              <a:r>
                <a:rPr lang="zh-CN" altLang="en-US" sz="1050" smtClean="0">
                  <a:solidFill>
                    <a:schemeClr val="bg2">
                      <a:lumMod val="10000"/>
                    </a:schemeClr>
                  </a:solidFill>
                  <a:latin typeface="+mj-ea"/>
                  <a:ea typeface="+mj-ea"/>
                </a:rPr>
                <a:t>正文</a:t>
              </a:r>
              <a:endPara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6006807" y="2635657"/>
            <a:ext cx="3031641" cy="1407867"/>
            <a:chOff x="5132931" y="1230622"/>
            <a:chExt cx="3031551" cy="1406574"/>
          </a:xfrm>
        </p:grpSpPr>
        <p:grpSp>
          <p:nvGrpSpPr>
            <p:cNvPr id="31" name="组合 51"/>
            <p:cNvGrpSpPr>
              <a:grpSpLocks/>
            </p:cNvGrpSpPr>
            <p:nvPr/>
          </p:nvGrpSpPr>
          <p:grpSpPr bwMode="auto">
            <a:xfrm>
              <a:off x="5132931" y="1268625"/>
              <a:ext cx="2523971" cy="1295779"/>
              <a:chOff x="4725693" y="729907"/>
              <a:chExt cx="2523971" cy="1531645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5138195" y="1078888"/>
                <a:ext cx="2106708" cy="21063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4725693" y="729907"/>
                <a:ext cx="2521591" cy="204348"/>
              </a:xfrm>
              <a:prstGeom prst="rect">
                <a:avLst/>
              </a:prstGeom>
              <a:solidFill>
                <a:srgbClr val="DF010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097174" y="1386067"/>
                <a:ext cx="1147729" cy="2137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6386091" y="1693524"/>
                <a:ext cx="849288" cy="21843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964304" y="2045977"/>
                <a:ext cx="285360" cy="21557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</p:grpSp>
        <p:sp>
          <p:nvSpPr>
            <p:cNvPr id="32" name="TextBox 52"/>
            <p:cNvSpPr txBox="1">
              <a:spLocks noChangeArrowheads="1"/>
            </p:cNvSpPr>
            <p:nvPr/>
          </p:nvSpPr>
          <p:spPr bwMode="auto">
            <a:xfrm>
              <a:off x="7631980" y="1230622"/>
              <a:ext cx="532502" cy="276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42%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3" name="TextBox 53"/>
            <p:cNvSpPr txBox="1">
              <a:spLocks noChangeArrowheads="1"/>
            </p:cNvSpPr>
            <p:nvPr/>
          </p:nvSpPr>
          <p:spPr bwMode="auto">
            <a:xfrm>
              <a:off x="7631980" y="1513077"/>
              <a:ext cx="506855" cy="276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31%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4" name="TextBox 54"/>
            <p:cNvSpPr txBox="1">
              <a:spLocks noChangeArrowheads="1"/>
            </p:cNvSpPr>
            <p:nvPr/>
          </p:nvSpPr>
          <p:spPr bwMode="auto">
            <a:xfrm>
              <a:off x="7631980" y="1795532"/>
              <a:ext cx="500443" cy="276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15%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5" name="TextBox 55"/>
            <p:cNvSpPr txBox="1">
              <a:spLocks noChangeArrowheads="1"/>
            </p:cNvSpPr>
            <p:nvPr/>
          </p:nvSpPr>
          <p:spPr bwMode="auto">
            <a:xfrm>
              <a:off x="7654839" y="2077987"/>
              <a:ext cx="436325" cy="276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9%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36" name="TextBox 56"/>
            <p:cNvSpPr txBox="1">
              <a:spLocks noChangeArrowheads="1"/>
            </p:cNvSpPr>
            <p:nvPr/>
          </p:nvSpPr>
          <p:spPr bwMode="auto">
            <a:xfrm>
              <a:off x="7654839" y="2360451"/>
              <a:ext cx="437927" cy="276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  <a:cs typeface="Arial" panose="020B0604020202020204" pitchFamily="34" charset="0"/>
                </a:rPr>
                <a:t>3%</a:t>
              </a:r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941221" y="2608611"/>
            <a:ext cx="1107996" cy="1399361"/>
            <a:chOff x="7485104" y="987574"/>
            <a:chExt cx="1107840" cy="1399296"/>
          </a:xfrm>
        </p:grpSpPr>
        <p:sp>
          <p:nvSpPr>
            <p:cNvPr id="43" name="矩形 42"/>
            <p:cNvSpPr/>
            <p:nvPr/>
          </p:nvSpPr>
          <p:spPr>
            <a:xfrm>
              <a:off x="7485104" y="987574"/>
              <a:ext cx="1107840" cy="27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485104" y="1362207"/>
              <a:ext cx="1107840" cy="27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7485104" y="1735251"/>
              <a:ext cx="1107840" cy="27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7485104" y="2109884"/>
              <a:ext cx="1107840" cy="2769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Arial" pitchFamily="34" charset="0"/>
                </a:rPr>
                <a:t>点击添加文字</a:t>
              </a:r>
              <a:endPara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314082" y="2473676"/>
            <a:ext cx="3204362" cy="3231968"/>
            <a:chOff x="564997" y="1140462"/>
            <a:chExt cx="3204362" cy="3231968"/>
          </a:xfrm>
        </p:grpSpPr>
        <p:grpSp>
          <p:nvGrpSpPr>
            <p:cNvPr id="48" name="组合 47"/>
            <p:cNvGrpSpPr/>
            <p:nvPr/>
          </p:nvGrpSpPr>
          <p:grpSpPr>
            <a:xfrm>
              <a:off x="2245450" y="1140462"/>
              <a:ext cx="1523909" cy="1523047"/>
              <a:chOff x="2093050" y="1140462"/>
              <a:chExt cx="1523909" cy="1523047"/>
            </a:xfrm>
          </p:grpSpPr>
          <p:sp>
            <p:nvSpPr>
              <p:cNvPr id="50" name="任意多边形 49"/>
              <p:cNvSpPr/>
              <p:nvPr/>
            </p:nvSpPr>
            <p:spPr bwMode="auto">
              <a:xfrm rot="16200000" flipH="1">
                <a:off x="2093481" y="1140031"/>
                <a:ext cx="1523047" cy="1523909"/>
              </a:xfrm>
              <a:custGeom>
                <a:avLst/>
                <a:gdLst>
                  <a:gd name="connsiteX0" fmla="*/ 1243018 w 1503362"/>
                  <a:gd name="connsiteY0" fmla="*/ 163516 h 1503362"/>
                  <a:gd name="connsiteX1" fmla="*/ 1336681 w 1503362"/>
                  <a:gd name="connsiteY1" fmla="*/ 69853 h 1503362"/>
                  <a:gd name="connsiteX2" fmla="*/ 1430344 w 1503362"/>
                  <a:gd name="connsiteY2" fmla="*/ 163516 h 1503362"/>
                  <a:gd name="connsiteX3" fmla="*/ 1336681 w 1503362"/>
                  <a:gd name="connsiteY3" fmla="*/ 257179 h 1503362"/>
                  <a:gd name="connsiteX4" fmla="*/ 1243018 w 1503362"/>
                  <a:gd name="connsiteY4" fmla="*/ 163516 h 1503362"/>
                  <a:gd name="connsiteX5" fmla="*/ 0 w 1503362"/>
                  <a:gd name="connsiteY5" fmla="*/ 751681 h 1503362"/>
                  <a:gd name="connsiteX6" fmla="*/ 751681 w 1503362"/>
                  <a:gd name="connsiteY6" fmla="*/ 1503362 h 1503362"/>
                  <a:gd name="connsiteX7" fmla="*/ 1503362 w 1503362"/>
                  <a:gd name="connsiteY7" fmla="*/ 751681 h 1503362"/>
                  <a:gd name="connsiteX8" fmla="*/ 1503362 w 1503362"/>
                  <a:gd name="connsiteY8" fmla="*/ 0 h 1503362"/>
                  <a:gd name="connsiteX9" fmla="*/ 751681 w 1503362"/>
                  <a:gd name="connsiteY9" fmla="*/ 0 h 1503362"/>
                  <a:gd name="connsiteX10" fmla="*/ 0 w 1503362"/>
                  <a:gd name="connsiteY10" fmla="*/ 751681 h 150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03362" h="1503362">
                    <a:moveTo>
                      <a:pt x="1243018" y="163516"/>
                    </a:moveTo>
                    <a:cubicBezTo>
                      <a:pt x="1243018" y="111787"/>
                      <a:pt x="1284952" y="69853"/>
                      <a:pt x="1336681" y="69853"/>
                    </a:cubicBezTo>
                    <a:cubicBezTo>
                      <a:pt x="1388410" y="69853"/>
                      <a:pt x="1430344" y="111787"/>
                      <a:pt x="1430344" y="163516"/>
                    </a:cubicBezTo>
                    <a:cubicBezTo>
                      <a:pt x="1430344" y="215245"/>
                      <a:pt x="1388410" y="257179"/>
                      <a:pt x="1336681" y="257179"/>
                    </a:cubicBezTo>
                    <a:cubicBezTo>
                      <a:pt x="1284952" y="257179"/>
                      <a:pt x="1243018" y="215245"/>
                      <a:pt x="1243018" y="163516"/>
                    </a:cubicBezTo>
                    <a:close/>
                    <a:moveTo>
                      <a:pt x="0" y="751681"/>
                    </a:moveTo>
                    <a:cubicBezTo>
                      <a:pt x="0" y="1166823"/>
                      <a:pt x="336539" y="1503362"/>
                      <a:pt x="751681" y="1503362"/>
                    </a:cubicBezTo>
                    <a:cubicBezTo>
                      <a:pt x="1166823" y="1503362"/>
                      <a:pt x="1503362" y="1166823"/>
                      <a:pt x="1503362" y="751681"/>
                    </a:cubicBezTo>
                    <a:lnTo>
                      <a:pt x="1503362" y="0"/>
                    </a:lnTo>
                    <a:lnTo>
                      <a:pt x="751681" y="0"/>
                    </a:lnTo>
                    <a:cubicBezTo>
                      <a:pt x="336539" y="0"/>
                      <a:pt x="0" y="336539"/>
                      <a:pt x="0" y="7516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51" name="TextBox 9"/>
              <p:cNvSpPr txBox="1">
                <a:spLocks noChangeArrowheads="1"/>
              </p:cNvSpPr>
              <p:nvPr/>
            </p:nvSpPr>
            <p:spPr bwMode="auto">
              <a:xfrm>
                <a:off x="2429472" y="1584960"/>
                <a:ext cx="926857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800" dirty="0">
                    <a:solidFill>
                      <a:schemeClr val="bg1"/>
                    </a:solidFill>
                    <a:latin typeface="方正正纤黑简体" panose="02000000000000000000" pitchFamily="2" charset="-122"/>
                    <a:ea typeface="方正正纤黑简体" panose="02000000000000000000" pitchFamily="2" charset="-122"/>
                  </a:rPr>
                  <a:t>21%</a:t>
                </a:r>
                <a:endParaRPr lang="zh-CN" altLang="en-US" sz="28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endParaRPr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564997" y="2684918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416470" y="2484787"/>
            <a:ext cx="3189218" cy="3190874"/>
            <a:chOff x="667385" y="1151573"/>
            <a:chExt cx="3189218" cy="3190874"/>
          </a:xfrm>
        </p:grpSpPr>
        <p:sp>
          <p:nvSpPr>
            <p:cNvPr id="53" name="任意多边形 52"/>
            <p:cNvSpPr/>
            <p:nvPr/>
          </p:nvSpPr>
          <p:spPr bwMode="auto">
            <a:xfrm rot="5400000">
              <a:off x="667386" y="1151572"/>
              <a:ext cx="1503362" cy="1503364"/>
            </a:xfrm>
            <a:custGeom>
              <a:avLst/>
              <a:gdLst>
                <a:gd name="connsiteX0" fmla="*/ 1243013 w 1503362"/>
                <a:gd name="connsiteY0" fmla="*/ 144463 h 1503364"/>
                <a:gd name="connsiteX1" fmla="*/ 1336676 w 1503362"/>
                <a:gd name="connsiteY1" fmla="*/ 238126 h 1503364"/>
                <a:gd name="connsiteX2" fmla="*/ 1430339 w 1503362"/>
                <a:gd name="connsiteY2" fmla="*/ 144463 h 1503364"/>
                <a:gd name="connsiteX3" fmla="*/ 1336676 w 1503362"/>
                <a:gd name="connsiteY3" fmla="*/ 50800 h 1503364"/>
                <a:gd name="connsiteX4" fmla="*/ 1243013 w 1503362"/>
                <a:gd name="connsiteY4" fmla="*/ 144463 h 1503364"/>
                <a:gd name="connsiteX5" fmla="*/ 0 w 1503362"/>
                <a:gd name="connsiteY5" fmla="*/ 751682 h 1503364"/>
                <a:gd name="connsiteX6" fmla="*/ 751681 w 1503362"/>
                <a:gd name="connsiteY6" fmla="*/ 0 h 1503364"/>
                <a:gd name="connsiteX7" fmla="*/ 1503362 w 1503362"/>
                <a:gd name="connsiteY7" fmla="*/ 0 h 1503364"/>
                <a:gd name="connsiteX8" fmla="*/ 1503362 w 1503362"/>
                <a:gd name="connsiteY8" fmla="*/ 751682 h 1503364"/>
                <a:gd name="connsiteX9" fmla="*/ 751681 w 1503362"/>
                <a:gd name="connsiteY9" fmla="*/ 1503364 h 1503364"/>
                <a:gd name="connsiteX10" fmla="*/ 0 w 1503362"/>
                <a:gd name="connsiteY10" fmla="*/ 751682 h 150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4">
                  <a:moveTo>
                    <a:pt x="1243013" y="144463"/>
                  </a:moveTo>
                  <a:cubicBezTo>
                    <a:pt x="1243013" y="196192"/>
                    <a:pt x="1284947" y="238126"/>
                    <a:pt x="1336676" y="238126"/>
                  </a:cubicBezTo>
                  <a:cubicBezTo>
                    <a:pt x="1388405" y="238126"/>
                    <a:pt x="1430339" y="196192"/>
                    <a:pt x="1430339" y="144463"/>
                  </a:cubicBezTo>
                  <a:cubicBezTo>
                    <a:pt x="1430339" y="92734"/>
                    <a:pt x="1388405" y="50800"/>
                    <a:pt x="1336676" y="50800"/>
                  </a:cubicBezTo>
                  <a:cubicBezTo>
                    <a:pt x="1284947" y="50800"/>
                    <a:pt x="1243013" y="92734"/>
                    <a:pt x="1243013" y="144463"/>
                  </a:cubicBezTo>
                  <a:close/>
                  <a:moveTo>
                    <a:pt x="0" y="751682"/>
                  </a:moveTo>
                  <a:cubicBezTo>
                    <a:pt x="0" y="336539"/>
                    <a:pt x="336539" y="0"/>
                    <a:pt x="751681" y="0"/>
                  </a:cubicBezTo>
                  <a:lnTo>
                    <a:pt x="1503362" y="0"/>
                  </a:lnTo>
                  <a:lnTo>
                    <a:pt x="1503362" y="751682"/>
                  </a:lnTo>
                  <a:cubicBezTo>
                    <a:pt x="1503362" y="1166825"/>
                    <a:pt x="1166823" y="1503364"/>
                    <a:pt x="751681" y="1503364"/>
                  </a:cubicBezTo>
                  <a:cubicBezTo>
                    <a:pt x="336539" y="1503364"/>
                    <a:pt x="0" y="1166825"/>
                    <a:pt x="0" y="751682"/>
                  </a:cubicBezTo>
                  <a:close/>
                </a:path>
              </a:pathLst>
            </a:custGeom>
            <a:solidFill>
              <a:srgbClr val="DF010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54" name="TextBox 3"/>
            <p:cNvSpPr txBox="1">
              <a:spLocks noChangeArrowheads="1"/>
            </p:cNvSpPr>
            <p:nvPr/>
          </p:nvSpPr>
          <p:spPr bwMode="auto">
            <a:xfrm>
              <a:off x="1016827" y="1616292"/>
              <a:ext cx="9909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37%</a:t>
              </a:r>
              <a:endParaRPr lang="zh-CN" altLang="en-US" sz="28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178660" y="2654935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391099" y="2415787"/>
            <a:ext cx="3224713" cy="3203253"/>
            <a:chOff x="642014" y="1082573"/>
            <a:chExt cx="3224713" cy="3203253"/>
          </a:xfrm>
        </p:grpSpPr>
        <p:sp>
          <p:nvSpPr>
            <p:cNvPr id="57" name="任意多边形 56"/>
            <p:cNvSpPr/>
            <p:nvPr/>
          </p:nvSpPr>
          <p:spPr bwMode="auto">
            <a:xfrm rot="16200000" flipV="1">
              <a:off x="642445" y="2762348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>
              <a:off x="1010415" y="3252956"/>
              <a:ext cx="99738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29%</a:t>
              </a:r>
              <a:endParaRPr lang="zh-CN" altLang="en-US" sz="28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188784" y="1082573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314082" y="2406790"/>
            <a:ext cx="3204315" cy="3221247"/>
            <a:chOff x="564997" y="1073576"/>
            <a:chExt cx="3204315" cy="3221247"/>
          </a:xfrm>
        </p:grpSpPr>
        <p:sp>
          <p:nvSpPr>
            <p:cNvPr id="61" name="任意多边形 60"/>
            <p:cNvSpPr/>
            <p:nvPr/>
          </p:nvSpPr>
          <p:spPr bwMode="auto">
            <a:xfrm rot="5400000" flipH="1" flipV="1">
              <a:off x="2245834" y="2771345"/>
              <a:ext cx="1523047" cy="1523909"/>
            </a:xfrm>
            <a:custGeom>
              <a:avLst/>
              <a:gdLst>
                <a:gd name="connsiteX0" fmla="*/ 1243018 w 1503362"/>
                <a:gd name="connsiteY0" fmla="*/ 163516 h 1503362"/>
                <a:gd name="connsiteX1" fmla="*/ 1336681 w 1503362"/>
                <a:gd name="connsiteY1" fmla="*/ 69853 h 1503362"/>
                <a:gd name="connsiteX2" fmla="*/ 1430344 w 1503362"/>
                <a:gd name="connsiteY2" fmla="*/ 163516 h 1503362"/>
                <a:gd name="connsiteX3" fmla="*/ 1336681 w 1503362"/>
                <a:gd name="connsiteY3" fmla="*/ 257179 h 1503362"/>
                <a:gd name="connsiteX4" fmla="*/ 1243018 w 1503362"/>
                <a:gd name="connsiteY4" fmla="*/ 163516 h 1503362"/>
                <a:gd name="connsiteX5" fmla="*/ 0 w 1503362"/>
                <a:gd name="connsiteY5" fmla="*/ 751681 h 1503362"/>
                <a:gd name="connsiteX6" fmla="*/ 751681 w 1503362"/>
                <a:gd name="connsiteY6" fmla="*/ 1503362 h 1503362"/>
                <a:gd name="connsiteX7" fmla="*/ 1503362 w 1503362"/>
                <a:gd name="connsiteY7" fmla="*/ 751681 h 1503362"/>
                <a:gd name="connsiteX8" fmla="*/ 1503362 w 1503362"/>
                <a:gd name="connsiteY8" fmla="*/ 0 h 1503362"/>
                <a:gd name="connsiteX9" fmla="*/ 751681 w 1503362"/>
                <a:gd name="connsiteY9" fmla="*/ 0 h 1503362"/>
                <a:gd name="connsiteX10" fmla="*/ 0 w 1503362"/>
                <a:gd name="connsiteY10" fmla="*/ 751681 h 150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3362" h="1503362">
                  <a:moveTo>
                    <a:pt x="1243018" y="163516"/>
                  </a:moveTo>
                  <a:cubicBezTo>
                    <a:pt x="1243018" y="111787"/>
                    <a:pt x="1284952" y="69853"/>
                    <a:pt x="1336681" y="69853"/>
                  </a:cubicBezTo>
                  <a:cubicBezTo>
                    <a:pt x="1388410" y="69853"/>
                    <a:pt x="1430344" y="111787"/>
                    <a:pt x="1430344" y="163516"/>
                  </a:cubicBezTo>
                  <a:cubicBezTo>
                    <a:pt x="1430344" y="215245"/>
                    <a:pt x="1388410" y="257179"/>
                    <a:pt x="1336681" y="257179"/>
                  </a:cubicBezTo>
                  <a:cubicBezTo>
                    <a:pt x="1284952" y="257179"/>
                    <a:pt x="1243018" y="215245"/>
                    <a:pt x="1243018" y="163516"/>
                  </a:cubicBezTo>
                  <a:close/>
                  <a:moveTo>
                    <a:pt x="0" y="751681"/>
                  </a:moveTo>
                  <a:cubicBezTo>
                    <a:pt x="0" y="1166823"/>
                    <a:pt x="336539" y="1503362"/>
                    <a:pt x="751681" y="1503362"/>
                  </a:cubicBezTo>
                  <a:cubicBezTo>
                    <a:pt x="1166823" y="1503362"/>
                    <a:pt x="1503362" y="1166823"/>
                    <a:pt x="1503362" y="751681"/>
                  </a:cubicBezTo>
                  <a:lnTo>
                    <a:pt x="1503362" y="0"/>
                  </a:lnTo>
                  <a:lnTo>
                    <a:pt x="751681" y="0"/>
                  </a:lnTo>
                  <a:cubicBezTo>
                    <a:pt x="336539" y="0"/>
                    <a:pt x="0" y="336539"/>
                    <a:pt x="0" y="7516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62" name="TextBox 11"/>
            <p:cNvSpPr txBox="1">
              <a:spLocks noChangeArrowheads="1"/>
            </p:cNvSpPr>
            <p:nvPr/>
          </p:nvSpPr>
          <p:spPr bwMode="auto">
            <a:xfrm>
              <a:off x="2508662" y="3261847"/>
              <a:ext cx="100219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800" dirty="0" smtClean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32%</a:t>
              </a:r>
              <a:endParaRPr lang="zh-CN" altLang="en-US" sz="2800" dirty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564997" y="1073576"/>
              <a:ext cx="1677943" cy="16875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666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785938" y="2546350"/>
            <a:ext cx="2921000" cy="2921000"/>
            <a:chOff x="1785938" y="2546350"/>
            <a:chExt cx="2921000" cy="2921000"/>
          </a:xfrm>
        </p:grpSpPr>
        <p:sp>
          <p:nvSpPr>
            <p:cNvPr id="2" name="空心弧 1"/>
            <p:cNvSpPr/>
            <p:nvPr/>
          </p:nvSpPr>
          <p:spPr>
            <a:xfrm>
              <a:off x="1785938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>
              <a:off x="1946275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" name="Freeform 220"/>
          <p:cNvSpPr>
            <a:spLocks/>
          </p:cNvSpPr>
          <p:nvPr/>
        </p:nvSpPr>
        <p:spPr bwMode="auto">
          <a:xfrm>
            <a:off x="2963863" y="2924175"/>
            <a:ext cx="565150" cy="420688"/>
          </a:xfrm>
          <a:custGeom>
            <a:avLst/>
            <a:gdLst>
              <a:gd name="T0" fmla="*/ 1649836615 w 176"/>
              <a:gd name="T1" fmla="*/ 1216864125 h 131"/>
              <a:gd name="T2" fmla="*/ 1649836615 w 176"/>
              <a:gd name="T3" fmla="*/ 0 h 131"/>
              <a:gd name="T4" fmla="*/ 1288933752 w 176"/>
              <a:gd name="T5" fmla="*/ 0 h 131"/>
              <a:gd name="T6" fmla="*/ 1288933752 w 176"/>
              <a:gd name="T7" fmla="*/ 1216864125 h 131"/>
              <a:gd name="T8" fmla="*/ 1082705379 w 176"/>
              <a:gd name="T9" fmla="*/ 1216864125 h 131"/>
              <a:gd name="T10" fmla="*/ 1082705379 w 176"/>
              <a:gd name="T11" fmla="*/ 742491840 h 131"/>
              <a:gd name="T12" fmla="*/ 721802516 w 176"/>
              <a:gd name="T13" fmla="*/ 742491840 h 131"/>
              <a:gd name="T14" fmla="*/ 721802516 w 176"/>
              <a:gd name="T15" fmla="*/ 1216864125 h 131"/>
              <a:gd name="T16" fmla="*/ 525884919 w 176"/>
              <a:gd name="T17" fmla="*/ 1216864125 h 131"/>
              <a:gd name="T18" fmla="*/ 525884919 w 176"/>
              <a:gd name="T19" fmla="*/ 329996017 h 131"/>
              <a:gd name="T20" fmla="*/ 154671280 w 176"/>
              <a:gd name="T21" fmla="*/ 329996017 h 131"/>
              <a:gd name="T22" fmla="*/ 154671280 w 176"/>
              <a:gd name="T23" fmla="*/ 1216864125 h 131"/>
              <a:gd name="T24" fmla="*/ 0 w 176"/>
              <a:gd name="T25" fmla="*/ 1216864125 h 131"/>
              <a:gd name="T26" fmla="*/ 0 w 176"/>
              <a:gd name="T27" fmla="*/ 1350925509 h 131"/>
              <a:gd name="T28" fmla="*/ 1814818671 w 176"/>
              <a:gd name="T29" fmla="*/ 1350925509 h 131"/>
              <a:gd name="T30" fmla="*/ 1814818671 w 176"/>
              <a:gd name="T31" fmla="*/ 1216864125 h 131"/>
              <a:gd name="T32" fmla="*/ 1649836615 w 176"/>
              <a:gd name="T33" fmla="*/ 1216864125 h 13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6" h="131">
                <a:moveTo>
                  <a:pt x="160" y="118"/>
                </a:moveTo>
                <a:lnTo>
                  <a:pt x="160" y="0"/>
                </a:lnTo>
                <a:lnTo>
                  <a:pt x="125" y="0"/>
                </a:lnTo>
                <a:lnTo>
                  <a:pt x="125" y="118"/>
                </a:lnTo>
                <a:lnTo>
                  <a:pt x="105" y="118"/>
                </a:lnTo>
                <a:lnTo>
                  <a:pt x="105" y="72"/>
                </a:lnTo>
                <a:lnTo>
                  <a:pt x="70" y="72"/>
                </a:lnTo>
                <a:lnTo>
                  <a:pt x="70" y="118"/>
                </a:lnTo>
                <a:lnTo>
                  <a:pt x="51" y="118"/>
                </a:lnTo>
                <a:lnTo>
                  <a:pt x="51" y="32"/>
                </a:lnTo>
                <a:lnTo>
                  <a:pt x="15" y="32"/>
                </a:lnTo>
                <a:lnTo>
                  <a:pt x="15" y="118"/>
                </a:lnTo>
                <a:lnTo>
                  <a:pt x="0" y="118"/>
                </a:lnTo>
                <a:lnTo>
                  <a:pt x="0" y="131"/>
                </a:lnTo>
                <a:lnTo>
                  <a:pt x="176" y="131"/>
                </a:lnTo>
                <a:lnTo>
                  <a:pt x="176" y="118"/>
                </a:lnTo>
                <a:lnTo>
                  <a:pt x="160" y="1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文本框 14"/>
          <p:cNvSpPr txBox="1">
            <a:spLocks noChangeArrowheads="1"/>
          </p:cNvSpPr>
          <p:nvPr/>
        </p:nvSpPr>
        <p:spPr bwMode="auto">
          <a:xfrm>
            <a:off x="2890838" y="3429000"/>
            <a:ext cx="731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bg1"/>
                </a:solidFill>
                <a:latin typeface="AgencyFB-Regular" pitchFamily="50" charset="0"/>
              </a:rPr>
              <a:t>359,781</a:t>
            </a:r>
            <a:endParaRPr lang="zh-CN" altLang="en-US" sz="180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633913" y="2533650"/>
            <a:ext cx="2921000" cy="2921000"/>
            <a:chOff x="4633913" y="2533650"/>
            <a:chExt cx="2921000" cy="2921000"/>
          </a:xfrm>
        </p:grpSpPr>
        <p:sp>
          <p:nvSpPr>
            <p:cNvPr id="6" name="空心弧 5"/>
            <p:cNvSpPr/>
            <p:nvPr/>
          </p:nvSpPr>
          <p:spPr>
            <a:xfrm flipV="1">
              <a:off x="4633913" y="25336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flipV="1">
              <a:off x="4794250" y="4006850"/>
              <a:ext cx="2600325" cy="1300163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" name="文本框 17"/>
          <p:cNvSpPr txBox="1">
            <a:spLocks noChangeArrowheads="1"/>
          </p:cNvSpPr>
          <p:nvPr/>
        </p:nvSpPr>
        <p:spPr bwMode="auto">
          <a:xfrm>
            <a:off x="5807075" y="4660900"/>
            <a:ext cx="5572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AgencyFB-Regular" pitchFamily="50" charset="0"/>
              </a:rPr>
              <a:t>80%</a:t>
            </a:r>
            <a:endParaRPr lang="zh-CN" altLang="en-US" sz="1800" b="1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478713" y="2546350"/>
            <a:ext cx="2921000" cy="2921000"/>
            <a:chOff x="7478713" y="2546350"/>
            <a:chExt cx="2921000" cy="2921000"/>
          </a:xfrm>
        </p:grpSpPr>
        <p:sp>
          <p:nvSpPr>
            <p:cNvPr id="9" name="空心弧 8"/>
            <p:cNvSpPr/>
            <p:nvPr/>
          </p:nvSpPr>
          <p:spPr>
            <a:xfrm>
              <a:off x="7478713" y="2546350"/>
              <a:ext cx="2921000" cy="2921000"/>
            </a:xfrm>
            <a:prstGeom prst="blockArc">
              <a:avLst>
                <a:gd name="adj1" fmla="val 10800000"/>
                <a:gd name="adj2" fmla="val 21573038"/>
                <a:gd name="adj3" fmla="val 2776"/>
              </a:avLst>
            </a:pr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latin typeface="AgencyFB-Regular" pitchFamily="50" charset="0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7639050" y="2693988"/>
              <a:ext cx="2600325" cy="1300162"/>
            </a:xfrm>
            <a:custGeom>
              <a:avLst/>
              <a:gdLst>
                <a:gd name="connsiteX0" fmla="*/ 1123950 w 2247900"/>
                <a:gd name="connsiteY0" fmla="*/ 0 h 1123950"/>
                <a:gd name="connsiteX1" fmla="*/ 2247900 w 2247900"/>
                <a:gd name="connsiteY1" fmla="*/ 1123950 h 1123950"/>
                <a:gd name="connsiteX2" fmla="*/ 0 w 2247900"/>
                <a:gd name="connsiteY2" fmla="*/ 1123950 h 1123950"/>
                <a:gd name="connsiteX3" fmla="*/ 1123950 w 2247900"/>
                <a:gd name="connsiteY3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7900" h="1123950">
                  <a:moveTo>
                    <a:pt x="1123950" y="0"/>
                  </a:moveTo>
                  <a:cubicBezTo>
                    <a:pt x="1744690" y="0"/>
                    <a:pt x="2247900" y="503210"/>
                    <a:pt x="2247900" y="1123950"/>
                  </a:cubicBezTo>
                  <a:lnTo>
                    <a:pt x="0" y="1123950"/>
                  </a:lnTo>
                  <a:cubicBezTo>
                    <a:pt x="0" y="503210"/>
                    <a:pt x="503210" y="0"/>
                    <a:pt x="1123950" y="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1" name="文本框 20"/>
          <p:cNvSpPr txBox="1">
            <a:spLocks noChangeArrowheads="1"/>
          </p:cNvSpPr>
          <p:nvPr/>
        </p:nvSpPr>
        <p:spPr bwMode="auto">
          <a:xfrm>
            <a:off x="8583613" y="3429000"/>
            <a:ext cx="674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B060402020202020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bg1"/>
                </a:solidFill>
                <a:latin typeface="AgencyFB-Regular" pitchFamily="50" charset="0"/>
              </a:rPr>
              <a:t>621,781</a:t>
            </a:r>
            <a:endParaRPr lang="zh-CN" altLang="en-US" sz="1800">
              <a:solidFill>
                <a:schemeClr val="bg1"/>
              </a:solidFill>
              <a:latin typeface="AgencyFB-Regular" pitchFamily="50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657968" y="2866013"/>
            <a:ext cx="561963" cy="565175"/>
            <a:chOff x="8657968" y="2866013"/>
            <a:chExt cx="561963" cy="565175"/>
          </a:xfrm>
          <a:solidFill>
            <a:schemeClr val="bg1"/>
          </a:solidFill>
        </p:grpSpPr>
        <p:sp>
          <p:nvSpPr>
            <p:cNvPr id="19" name="Freeform 478"/>
            <p:cNvSpPr>
              <a:spLocks/>
            </p:cNvSpPr>
            <p:nvPr/>
          </p:nvSpPr>
          <p:spPr bwMode="auto">
            <a:xfrm>
              <a:off x="8657968" y="2866013"/>
              <a:ext cx="507373" cy="507373"/>
            </a:xfrm>
            <a:custGeom>
              <a:avLst/>
              <a:gdLst>
                <a:gd name="T0" fmla="*/ 129 w 258"/>
                <a:gd name="T1" fmla="*/ 245 h 259"/>
                <a:gd name="T2" fmla="*/ 14 w 258"/>
                <a:gd name="T3" fmla="*/ 129 h 259"/>
                <a:gd name="T4" fmla="*/ 129 w 258"/>
                <a:gd name="T5" fmla="*/ 14 h 259"/>
                <a:gd name="T6" fmla="*/ 244 w 258"/>
                <a:gd name="T7" fmla="*/ 129 h 259"/>
                <a:gd name="T8" fmla="*/ 241 w 258"/>
                <a:gd name="T9" fmla="*/ 156 h 259"/>
                <a:gd name="T10" fmla="*/ 255 w 258"/>
                <a:gd name="T11" fmla="*/ 159 h 259"/>
                <a:gd name="T12" fmla="*/ 258 w 258"/>
                <a:gd name="T13" fmla="*/ 129 h 259"/>
                <a:gd name="T14" fmla="*/ 129 w 258"/>
                <a:gd name="T15" fmla="*/ 0 h 259"/>
                <a:gd name="T16" fmla="*/ 0 w 258"/>
                <a:gd name="T17" fmla="*/ 129 h 259"/>
                <a:gd name="T18" fmla="*/ 129 w 258"/>
                <a:gd name="T19" fmla="*/ 259 h 259"/>
                <a:gd name="T20" fmla="*/ 155 w 258"/>
                <a:gd name="T21" fmla="*/ 256 h 259"/>
                <a:gd name="T22" fmla="*/ 152 w 258"/>
                <a:gd name="T23" fmla="*/ 242 h 259"/>
                <a:gd name="T24" fmla="*/ 129 w 258"/>
                <a:gd name="T25" fmla="*/ 24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259">
                  <a:moveTo>
                    <a:pt x="129" y="245"/>
                  </a:moveTo>
                  <a:cubicBezTo>
                    <a:pt x="65" y="245"/>
                    <a:pt x="14" y="193"/>
                    <a:pt x="14" y="129"/>
                  </a:cubicBezTo>
                  <a:cubicBezTo>
                    <a:pt x="14" y="66"/>
                    <a:pt x="65" y="14"/>
                    <a:pt x="129" y="14"/>
                  </a:cubicBezTo>
                  <a:cubicBezTo>
                    <a:pt x="193" y="14"/>
                    <a:pt x="244" y="66"/>
                    <a:pt x="244" y="129"/>
                  </a:cubicBezTo>
                  <a:cubicBezTo>
                    <a:pt x="244" y="139"/>
                    <a:pt x="243" y="148"/>
                    <a:pt x="241" y="156"/>
                  </a:cubicBezTo>
                  <a:cubicBezTo>
                    <a:pt x="255" y="159"/>
                    <a:pt x="255" y="159"/>
                    <a:pt x="255" y="159"/>
                  </a:cubicBezTo>
                  <a:cubicBezTo>
                    <a:pt x="257" y="150"/>
                    <a:pt x="258" y="140"/>
                    <a:pt x="258" y="129"/>
                  </a:cubicBezTo>
                  <a:cubicBezTo>
                    <a:pt x="258" y="58"/>
                    <a:pt x="200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29" y="259"/>
                  </a:cubicBezTo>
                  <a:cubicBezTo>
                    <a:pt x="138" y="259"/>
                    <a:pt x="147" y="258"/>
                    <a:pt x="155" y="256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45" y="244"/>
                    <a:pt x="137" y="245"/>
                    <a:pt x="129" y="24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0" name="Freeform 479"/>
            <p:cNvSpPr>
              <a:spLocks noEditPoints="1"/>
            </p:cNvSpPr>
            <p:nvPr/>
          </p:nvSpPr>
          <p:spPr bwMode="auto">
            <a:xfrm>
              <a:off x="8702925" y="2910970"/>
              <a:ext cx="417459" cy="417459"/>
            </a:xfrm>
            <a:custGeom>
              <a:avLst/>
              <a:gdLst>
                <a:gd name="T0" fmla="*/ 106 w 212"/>
                <a:gd name="T1" fmla="*/ 0 h 213"/>
                <a:gd name="T2" fmla="*/ 0 w 212"/>
                <a:gd name="T3" fmla="*/ 106 h 213"/>
                <a:gd name="T4" fmla="*/ 106 w 212"/>
                <a:gd name="T5" fmla="*/ 213 h 213"/>
                <a:gd name="T6" fmla="*/ 127 w 212"/>
                <a:gd name="T7" fmla="*/ 211 h 213"/>
                <a:gd name="T8" fmla="*/ 105 w 212"/>
                <a:gd name="T9" fmla="*/ 106 h 213"/>
                <a:gd name="T10" fmla="*/ 120 w 212"/>
                <a:gd name="T11" fmla="*/ 110 h 213"/>
                <a:gd name="T12" fmla="*/ 117 w 212"/>
                <a:gd name="T13" fmla="*/ 103 h 213"/>
                <a:gd name="T14" fmla="*/ 128 w 212"/>
                <a:gd name="T15" fmla="*/ 92 h 213"/>
                <a:gd name="T16" fmla="*/ 139 w 212"/>
                <a:gd name="T17" fmla="*/ 103 h 213"/>
                <a:gd name="T18" fmla="*/ 132 w 212"/>
                <a:gd name="T19" fmla="*/ 113 h 213"/>
                <a:gd name="T20" fmla="*/ 209 w 212"/>
                <a:gd name="T21" fmla="*/ 131 h 213"/>
                <a:gd name="T22" fmla="*/ 212 w 212"/>
                <a:gd name="T23" fmla="*/ 106 h 213"/>
                <a:gd name="T24" fmla="*/ 106 w 212"/>
                <a:gd name="T25" fmla="*/ 0 h 213"/>
                <a:gd name="T26" fmla="*/ 42 w 212"/>
                <a:gd name="T27" fmla="*/ 54 h 213"/>
                <a:gd name="T28" fmla="*/ 57 w 212"/>
                <a:gd name="T29" fmla="*/ 70 h 213"/>
                <a:gd name="T30" fmla="*/ 42 w 212"/>
                <a:gd name="T31" fmla="*/ 85 h 213"/>
                <a:gd name="T32" fmla="*/ 26 w 212"/>
                <a:gd name="T33" fmla="*/ 70 h 213"/>
                <a:gd name="T34" fmla="*/ 42 w 212"/>
                <a:gd name="T35" fmla="*/ 54 h 213"/>
                <a:gd name="T36" fmla="*/ 40 w 212"/>
                <a:gd name="T37" fmla="*/ 154 h 213"/>
                <a:gd name="T38" fmla="*/ 21 w 212"/>
                <a:gd name="T39" fmla="*/ 135 h 213"/>
                <a:gd name="T40" fmla="*/ 40 w 212"/>
                <a:gd name="T41" fmla="*/ 115 h 213"/>
                <a:gd name="T42" fmla="*/ 60 w 212"/>
                <a:gd name="T43" fmla="*/ 135 h 213"/>
                <a:gd name="T44" fmla="*/ 40 w 212"/>
                <a:gd name="T45" fmla="*/ 154 h 213"/>
                <a:gd name="T46" fmla="*/ 89 w 212"/>
                <a:gd name="T47" fmla="*/ 70 h 213"/>
                <a:gd name="T48" fmla="*/ 102 w 212"/>
                <a:gd name="T49" fmla="*/ 83 h 213"/>
                <a:gd name="T50" fmla="*/ 89 w 212"/>
                <a:gd name="T51" fmla="*/ 96 h 213"/>
                <a:gd name="T52" fmla="*/ 76 w 212"/>
                <a:gd name="T53" fmla="*/ 83 h 213"/>
                <a:gd name="T54" fmla="*/ 89 w 212"/>
                <a:gd name="T55" fmla="*/ 70 h 213"/>
                <a:gd name="T56" fmla="*/ 76 w 212"/>
                <a:gd name="T57" fmla="*/ 133 h 213"/>
                <a:gd name="T58" fmla="*/ 89 w 212"/>
                <a:gd name="T59" fmla="*/ 120 h 213"/>
                <a:gd name="T60" fmla="*/ 102 w 212"/>
                <a:gd name="T61" fmla="*/ 133 h 213"/>
                <a:gd name="T62" fmla="*/ 89 w 212"/>
                <a:gd name="T63" fmla="*/ 146 h 213"/>
                <a:gd name="T64" fmla="*/ 76 w 212"/>
                <a:gd name="T65" fmla="*/ 133 h 213"/>
                <a:gd name="T66" fmla="*/ 117 w 212"/>
                <a:gd name="T67" fmla="*/ 183 h 213"/>
                <a:gd name="T68" fmla="*/ 102 w 212"/>
                <a:gd name="T69" fmla="*/ 198 h 213"/>
                <a:gd name="T70" fmla="*/ 87 w 212"/>
                <a:gd name="T71" fmla="*/ 183 h 213"/>
                <a:gd name="T72" fmla="*/ 102 w 212"/>
                <a:gd name="T73" fmla="*/ 168 h 213"/>
                <a:gd name="T74" fmla="*/ 117 w 212"/>
                <a:gd name="T75" fmla="*/ 183 h 213"/>
                <a:gd name="T76" fmla="*/ 106 w 212"/>
                <a:gd name="T77" fmla="*/ 55 h 213"/>
                <a:gd name="T78" fmla="*/ 88 w 212"/>
                <a:gd name="T79" fmla="*/ 36 h 213"/>
                <a:gd name="T80" fmla="*/ 106 w 212"/>
                <a:gd name="T81" fmla="*/ 18 h 213"/>
                <a:gd name="T82" fmla="*/ 125 w 212"/>
                <a:gd name="T83" fmla="*/ 36 h 213"/>
                <a:gd name="T84" fmla="*/ 106 w 212"/>
                <a:gd name="T85" fmla="*/ 55 h 213"/>
                <a:gd name="T86" fmla="*/ 139 w 212"/>
                <a:gd name="T87" fmla="*/ 49 h 213"/>
                <a:gd name="T88" fmla="*/ 152 w 212"/>
                <a:gd name="T89" fmla="*/ 36 h 213"/>
                <a:gd name="T90" fmla="*/ 165 w 212"/>
                <a:gd name="T91" fmla="*/ 49 h 213"/>
                <a:gd name="T92" fmla="*/ 152 w 212"/>
                <a:gd name="T93" fmla="*/ 62 h 213"/>
                <a:gd name="T94" fmla="*/ 139 w 212"/>
                <a:gd name="T95" fmla="*/ 49 h 213"/>
                <a:gd name="T96" fmla="*/ 175 w 212"/>
                <a:gd name="T97" fmla="*/ 112 h 213"/>
                <a:gd name="T98" fmla="*/ 157 w 212"/>
                <a:gd name="T99" fmla="*/ 95 h 213"/>
                <a:gd name="T100" fmla="*/ 175 w 212"/>
                <a:gd name="T101" fmla="*/ 77 h 213"/>
                <a:gd name="T102" fmla="*/ 193 w 212"/>
                <a:gd name="T103" fmla="*/ 95 h 213"/>
                <a:gd name="T104" fmla="*/ 175 w 212"/>
                <a:gd name="T105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13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13" y="213"/>
                    <a:pt x="120" y="212"/>
                    <a:pt x="127" y="211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08"/>
                    <a:pt x="117" y="105"/>
                    <a:pt x="117" y="103"/>
                  </a:cubicBezTo>
                  <a:cubicBezTo>
                    <a:pt x="117" y="97"/>
                    <a:pt x="122" y="92"/>
                    <a:pt x="128" y="92"/>
                  </a:cubicBezTo>
                  <a:cubicBezTo>
                    <a:pt x="134" y="92"/>
                    <a:pt x="139" y="97"/>
                    <a:pt x="139" y="103"/>
                  </a:cubicBezTo>
                  <a:cubicBezTo>
                    <a:pt x="139" y="107"/>
                    <a:pt x="136" y="111"/>
                    <a:pt x="132" y="113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1" y="123"/>
                    <a:pt x="212" y="115"/>
                    <a:pt x="212" y="106"/>
                  </a:cubicBezTo>
                  <a:cubicBezTo>
                    <a:pt x="212" y="48"/>
                    <a:pt x="165" y="0"/>
                    <a:pt x="106" y="0"/>
                  </a:cubicBezTo>
                  <a:close/>
                  <a:moveTo>
                    <a:pt x="42" y="54"/>
                  </a:moveTo>
                  <a:cubicBezTo>
                    <a:pt x="50" y="54"/>
                    <a:pt x="57" y="61"/>
                    <a:pt x="57" y="70"/>
                  </a:cubicBezTo>
                  <a:cubicBezTo>
                    <a:pt x="57" y="78"/>
                    <a:pt x="50" y="85"/>
                    <a:pt x="42" y="85"/>
                  </a:cubicBezTo>
                  <a:cubicBezTo>
                    <a:pt x="33" y="85"/>
                    <a:pt x="26" y="78"/>
                    <a:pt x="26" y="70"/>
                  </a:cubicBezTo>
                  <a:cubicBezTo>
                    <a:pt x="26" y="61"/>
                    <a:pt x="33" y="54"/>
                    <a:pt x="42" y="54"/>
                  </a:cubicBezTo>
                  <a:close/>
                  <a:moveTo>
                    <a:pt x="40" y="154"/>
                  </a:moveTo>
                  <a:cubicBezTo>
                    <a:pt x="30" y="154"/>
                    <a:pt x="21" y="146"/>
                    <a:pt x="21" y="135"/>
                  </a:cubicBezTo>
                  <a:cubicBezTo>
                    <a:pt x="21" y="124"/>
                    <a:pt x="30" y="115"/>
                    <a:pt x="40" y="115"/>
                  </a:cubicBezTo>
                  <a:cubicBezTo>
                    <a:pt x="51" y="115"/>
                    <a:pt x="60" y="124"/>
                    <a:pt x="60" y="135"/>
                  </a:cubicBezTo>
                  <a:cubicBezTo>
                    <a:pt x="60" y="146"/>
                    <a:pt x="51" y="154"/>
                    <a:pt x="40" y="154"/>
                  </a:cubicBezTo>
                  <a:close/>
                  <a:moveTo>
                    <a:pt x="89" y="70"/>
                  </a:moveTo>
                  <a:cubicBezTo>
                    <a:pt x="96" y="70"/>
                    <a:pt x="102" y="76"/>
                    <a:pt x="102" y="83"/>
                  </a:cubicBezTo>
                  <a:cubicBezTo>
                    <a:pt x="102" y="90"/>
                    <a:pt x="96" y="96"/>
                    <a:pt x="89" y="96"/>
                  </a:cubicBezTo>
                  <a:cubicBezTo>
                    <a:pt x="82" y="96"/>
                    <a:pt x="76" y="90"/>
                    <a:pt x="76" y="83"/>
                  </a:cubicBezTo>
                  <a:cubicBezTo>
                    <a:pt x="76" y="76"/>
                    <a:pt x="82" y="70"/>
                    <a:pt x="89" y="70"/>
                  </a:cubicBezTo>
                  <a:close/>
                  <a:moveTo>
                    <a:pt x="76" y="133"/>
                  </a:moveTo>
                  <a:cubicBezTo>
                    <a:pt x="76" y="126"/>
                    <a:pt x="82" y="120"/>
                    <a:pt x="89" y="120"/>
                  </a:cubicBezTo>
                  <a:cubicBezTo>
                    <a:pt x="96" y="120"/>
                    <a:pt x="102" y="126"/>
                    <a:pt x="102" y="133"/>
                  </a:cubicBezTo>
                  <a:cubicBezTo>
                    <a:pt x="102" y="140"/>
                    <a:pt x="96" y="146"/>
                    <a:pt x="89" y="146"/>
                  </a:cubicBezTo>
                  <a:cubicBezTo>
                    <a:pt x="82" y="146"/>
                    <a:pt x="76" y="140"/>
                    <a:pt x="76" y="133"/>
                  </a:cubicBezTo>
                  <a:close/>
                  <a:moveTo>
                    <a:pt x="117" y="183"/>
                  </a:moveTo>
                  <a:cubicBezTo>
                    <a:pt x="117" y="191"/>
                    <a:pt x="110" y="198"/>
                    <a:pt x="102" y="198"/>
                  </a:cubicBezTo>
                  <a:cubicBezTo>
                    <a:pt x="94" y="198"/>
                    <a:pt x="87" y="191"/>
                    <a:pt x="87" y="183"/>
                  </a:cubicBezTo>
                  <a:cubicBezTo>
                    <a:pt x="87" y="175"/>
                    <a:pt x="94" y="168"/>
                    <a:pt x="102" y="168"/>
                  </a:cubicBezTo>
                  <a:cubicBezTo>
                    <a:pt x="110" y="168"/>
                    <a:pt x="117" y="175"/>
                    <a:pt x="117" y="183"/>
                  </a:cubicBezTo>
                  <a:close/>
                  <a:moveTo>
                    <a:pt x="106" y="55"/>
                  </a:moveTo>
                  <a:cubicBezTo>
                    <a:pt x="96" y="55"/>
                    <a:pt x="88" y="46"/>
                    <a:pt x="88" y="36"/>
                  </a:cubicBezTo>
                  <a:cubicBezTo>
                    <a:pt x="88" y="26"/>
                    <a:pt x="96" y="18"/>
                    <a:pt x="106" y="18"/>
                  </a:cubicBezTo>
                  <a:cubicBezTo>
                    <a:pt x="116" y="18"/>
                    <a:pt x="125" y="26"/>
                    <a:pt x="125" y="36"/>
                  </a:cubicBezTo>
                  <a:cubicBezTo>
                    <a:pt x="125" y="46"/>
                    <a:pt x="116" y="55"/>
                    <a:pt x="106" y="55"/>
                  </a:cubicBezTo>
                  <a:close/>
                  <a:moveTo>
                    <a:pt x="139" y="49"/>
                  </a:moveTo>
                  <a:cubicBezTo>
                    <a:pt x="139" y="42"/>
                    <a:pt x="145" y="36"/>
                    <a:pt x="152" y="36"/>
                  </a:cubicBezTo>
                  <a:cubicBezTo>
                    <a:pt x="159" y="36"/>
                    <a:pt x="165" y="42"/>
                    <a:pt x="165" y="49"/>
                  </a:cubicBezTo>
                  <a:cubicBezTo>
                    <a:pt x="165" y="56"/>
                    <a:pt x="159" y="62"/>
                    <a:pt x="152" y="62"/>
                  </a:cubicBezTo>
                  <a:cubicBezTo>
                    <a:pt x="145" y="62"/>
                    <a:pt x="139" y="56"/>
                    <a:pt x="139" y="49"/>
                  </a:cubicBezTo>
                  <a:close/>
                  <a:moveTo>
                    <a:pt x="175" y="112"/>
                  </a:moveTo>
                  <a:cubicBezTo>
                    <a:pt x="165" y="112"/>
                    <a:pt x="157" y="105"/>
                    <a:pt x="157" y="95"/>
                  </a:cubicBezTo>
                  <a:cubicBezTo>
                    <a:pt x="157" y="85"/>
                    <a:pt x="165" y="77"/>
                    <a:pt x="175" y="77"/>
                  </a:cubicBezTo>
                  <a:cubicBezTo>
                    <a:pt x="185" y="77"/>
                    <a:pt x="193" y="85"/>
                    <a:pt x="193" y="95"/>
                  </a:cubicBezTo>
                  <a:cubicBezTo>
                    <a:pt x="193" y="105"/>
                    <a:pt x="185" y="112"/>
                    <a:pt x="175" y="1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1" name="Freeform 480"/>
            <p:cNvSpPr>
              <a:spLocks/>
            </p:cNvSpPr>
            <p:nvPr/>
          </p:nvSpPr>
          <p:spPr bwMode="auto">
            <a:xfrm>
              <a:off x="9020835" y="3235302"/>
              <a:ext cx="199096" cy="195886"/>
            </a:xfrm>
            <a:custGeom>
              <a:avLst/>
              <a:gdLst>
                <a:gd name="T0" fmla="*/ 90 w 103"/>
                <a:gd name="T1" fmla="*/ 0 h 100"/>
                <a:gd name="T2" fmla="*/ 0 w 103"/>
                <a:gd name="T3" fmla="*/ 87 h 100"/>
                <a:gd name="T4" fmla="*/ 3 w 103"/>
                <a:gd name="T5" fmla="*/ 100 h 100"/>
                <a:gd name="T6" fmla="*/ 103 w 103"/>
                <a:gd name="T7" fmla="*/ 4 h 100"/>
                <a:gd name="T8" fmla="*/ 90 w 103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0">
                  <a:moveTo>
                    <a:pt x="90" y="0"/>
                  </a:moveTo>
                  <a:cubicBezTo>
                    <a:pt x="79" y="44"/>
                    <a:pt x="44" y="78"/>
                    <a:pt x="0" y="87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3" y="90"/>
                    <a:pt x="92" y="52"/>
                    <a:pt x="103" y="4"/>
                  </a:cubicBez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2" name="Freeform 481"/>
            <p:cNvSpPr>
              <a:spLocks noEditPoints="1"/>
            </p:cNvSpPr>
            <p:nvPr/>
          </p:nvSpPr>
          <p:spPr bwMode="auto">
            <a:xfrm>
              <a:off x="8975878" y="3180713"/>
              <a:ext cx="202308" cy="205518"/>
            </a:xfrm>
            <a:custGeom>
              <a:avLst/>
              <a:gdLst>
                <a:gd name="T0" fmla="*/ 104 w 104"/>
                <a:gd name="T1" fmla="*/ 25 h 105"/>
                <a:gd name="T2" fmla="*/ 27 w 104"/>
                <a:gd name="T3" fmla="*/ 7 h 105"/>
                <a:gd name="T4" fmla="*/ 23 w 104"/>
                <a:gd name="T5" fmla="*/ 8 h 105"/>
                <a:gd name="T6" fmla="*/ 14 w 104"/>
                <a:gd name="T7" fmla="*/ 4 h 105"/>
                <a:gd name="T8" fmla="*/ 0 w 104"/>
                <a:gd name="T9" fmla="*/ 0 h 105"/>
                <a:gd name="T10" fmla="*/ 22 w 104"/>
                <a:gd name="T11" fmla="*/ 105 h 105"/>
                <a:gd name="T12" fmla="*/ 104 w 104"/>
                <a:gd name="T13" fmla="*/ 25 h 105"/>
                <a:gd name="T14" fmla="*/ 73 w 104"/>
                <a:gd name="T15" fmla="*/ 20 h 105"/>
                <a:gd name="T16" fmla="*/ 84 w 104"/>
                <a:gd name="T17" fmla="*/ 31 h 105"/>
                <a:gd name="T18" fmla="*/ 73 w 104"/>
                <a:gd name="T19" fmla="*/ 42 h 105"/>
                <a:gd name="T20" fmla="*/ 62 w 104"/>
                <a:gd name="T21" fmla="*/ 31 h 105"/>
                <a:gd name="T22" fmla="*/ 73 w 104"/>
                <a:gd name="T23" fmla="*/ 20 h 105"/>
                <a:gd name="T24" fmla="*/ 31 w 104"/>
                <a:gd name="T25" fmla="*/ 62 h 105"/>
                <a:gd name="T26" fmla="*/ 13 w 104"/>
                <a:gd name="T27" fmla="*/ 43 h 105"/>
                <a:gd name="T28" fmla="*/ 31 w 104"/>
                <a:gd name="T29" fmla="*/ 24 h 105"/>
                <a:gd name="T30" fmla="*/ 50 w 104"/>
                <a:gd name="T31" fmla="*/ 43 h 105"/>
                <a:gd name="T32" fmla="*/ 31 w 104"/>
                <a:gd name="T3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5">
                  <a:moveTo>
                    <a:pt x="104" y="2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4" y="8"/>
                    <a:pt x="23" y="8"/>
                  </a:cubicBezTo>
                  <a:cubicBezTo>
                    <a:pt x="19" y="8"/>
                    <a:pt x="16" y="6"/>
                    <a:pt x="1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62" y="97"/>
                    <a:pt x="94" y="65"/>
                    <a:pt x="104" y="25"/>
                  </a:cubicBezTo>
                  <a:close/>
                  <a:moveTo>
                    <a:pt x="73" y="20"/>
                  </a:moveTo>
                  <a:cubicBezTo>
                    <a:pt x="79" y="20"/>
                    <a:pt x="84" y="25"/>
                    <a:pt x="84" y="31"/>
                  </a:cubicBezTo>
                  <a:cubicBezTo>
                    <a:pt x="84" y="37"/>
                    <a:pt x="79" y="42"/>
                    <a:pt x="73" y="42"/>
                  </a:cubicBezTo>
                  <a:cubicBezTo>
                    <a:pt x="67" y="42"/>
                    <a:pt x="62" y="37"/>
                    <a:pt x="62" y="31"/>
                  </a:cubicBezTo>
                  <a:cubicBezTo>
                    <a:pt x="62" y="25"/>
                    <a:pt x="67" y="20"/>
                    <a:pt x="73" y="20"/>
                  </a:cubicBezTo>
                  <a:close/>
                  <a:moveTo>
                    <a:pt x="31" y="62"/>
                  </a:moveTo>
                  <a:cubicBezTo>
                    <a:pt x="21" y="62"/>
                    <a:pt x="13" y="53"/>
                    <a:pt x="13" y="43"/>
                  </a:cubicBezTo>
                  <a:cubicBezTo>
                    <a:pt x="13" y="33"/>
                    <a:pt x="21" y="24"/>
                    <a:pt x="31" y="24"/>
                  </a:cubicBezTo>
                  <a:cubicBezTo>
                    <a:pt x="42" y="24"/>
                    <a:pt x="50" y="33"/>
                    <a:pt x="50" y="43"/>
                  </a:cubicBezTo>
                  <a:cubicBezTo>
                    <a:pt x="50" y="53"/>
                    <a:pt x="42" y="62"/>
                    <a:pt x="31" y="6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Calibri" pitchFamily="34" charset="0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150851" y="4093657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887112" y="4481646"/>
            <a:ext cx="2794746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78020" y="4093657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514281" y="4481646"/>
            <a:ext cx="2794746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945597" y="3013901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681858" y="3401890"/>
            <a:ext cx="2794746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807076" y="4171939"/>
            <a:ext cx="571599" cy="484893"/>
            <a:chOff x="6791325" y="3867151"/>
            <a:chExt cx="282576" cy="239712"/>
          </a:xfrm>
          <a:solidFill>
            <a:schemeClr val="bg1"/>
          </a:solidFill>
        </p:grpSpPr>
        <p:sp>
          <p:nvSpPr>
            <p:cNvPr id="24" name="Freeform 103"/>
            <p:cNvSpPr>
              <a:spLocks/>
            </p:cNvSpPr>
            <p:nvPr/>
          </p:nvSpPr>
          <p:spPr bwMode="auto">
            <a:xfrm>
              <a:off x="6889750" y="3916363"/>
              <a:ext cx="39688" cy="58738"/>
            </a:xfrm>
            <a:custGeom>
              <a:avLst/>
              <a:gdLst>
                <a:gd name="T0" fmla="*/ 14 w 25"/>
                <a:gd name="T1" fmla="*/ 33 h 37"/>
                <a:gd name="T2" fmla="*/ 25 w 25"/>
                <a:gd name="T3" fmla="*/ 14 h 37"/>
                <a:gd name="T4" fmla="*/ 21 w 25"/>
                <a:gd name="T5" fmla="*/ 0 h 37"/>
                <a:gd name="T6" fmla="*/ 0 w 25"/>
                <a:gd name="T7" fmla="*/ 37 h 37"/>
                <a:gd name="T8" fmla="*/ 14 w 25"/>
                <a:gd name="T9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7">
                  <a:moveTo>
                    <a:pt x="14" y="33"/>
                  </a:moveTo>
                  <a:lnTo>
                    <a:pt x="25" y="14"/>
                  </a:lnTo>
                  <a:lnTo>
                    <a:pt x="21" y="0"/>
                  </a:lnTo>
                  <a:lnTo>
                    <a:pt x="0" y="37"/>
                  </a:lnTo>
                  <a:lnTo>
                    <a:pt x="14" y="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5" name="Freeform 104"/>
            <p:cNvSpPr>
              <a:spLocks/>
            </p:cNvSpPr>
            <p:nvPr/>
          </p:nvSpPr>
          <p:spPr bwMode="auto">
            <a:xfrm>
              <a:off x="6907213" y="3903663"/>
              <a:ext cx="166688" cy="203200"/>
            </a:xfrm>
            <a:custGeom>
              <a:avLst/>
              <a:gdLst>
                <a:gd name="T0" fmla="*/ 159 w 173"/>
                <a:gd name="T1" fmla="*/ 53 h 209"/>
                <a:gd name="T2" fmla="*/ 66 w 173"/>
                <a:gd name="T3" fmla="*/ 0 h 209"/>
                <a:gd name="T4" fmla="*/ 72 w 173"/>
                <a:gd name="T5" fmla="*/ 24 h 209"/>
                <a:gd name="T6" fmla="*/ 150 w 173"/>
                <a:gd name="T7" fmla="*/ 69 h 209"/>
                <a:gd name="T8" fmla="*/ 152 w 173"/>
                <a:gd name="T9" fmla="*/ 74 h 209"/>
                <a:gd name="T10" fmla="*/ 105 w 173"/>
                <a:gd name="T11" fmla="*/ 155 h 209"/>
                <a:gd name="T12" fmla="*/ 80 w 173"/>
                <a:gd name="T13" fmla="*/ 141 h 209"/>
                <a:gd name="T14" fmla="*/ 66 w 173"/>
                <a:gd name="T15" fmla="*/ 148 h 209"/>
                <a:gd name="T16" fmla="*/ 0 w 173"/>
                <a:gd name="T17" fmla="*/ 165 h 209"/>
                <a:gd name="T18" fmla="*/ 71 w 173"/>
                <a:gd name="T19" fmla="*/ 206 h 209"/>
                <a:gd name="T20" fmla="*/ 82 w 173"/>
                <a:gd name="T21" fmla="*/ 209 h 209"/>
                <a:gd name="T22" fmla="*/ 101 w 173"/>
                <a:gd name="T23" fmla="*/ 198 h 209"/>
                <a:gd name="T24" fmla="*/ 167 w 173"/>
                <a:gd name="T25" fmla="*/ 83 h 209"/>
                <a:gd name="T26" fmla="*/ 159 w 173"/>
                <a:gd name="T27" fmla="*/ 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09">
                  <a:moveTo>
                    <a:pt x="159" y="5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2" y="70"/>
                    <a:pt x="153" y="72"/>
                    <a:pt x="152" y="7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76" y="144"/>
                    <a:pt x="71" y="146"/>
                    <a:pt x="66" y="148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1" y="206"/>
                    <a:pt x="71" y="206"/>
                    <a:pt x="71" y="206"/>
                  </a:cubicBezTo>
                  <a:cubicBezTo>
                    <a:pt x="74" y="208"/>
                    <a:pt x="78" y="209"/>
                    <a:pt x="82" y="209"/>
                  </a:cubicBezTo>
                  <a:cubicBezTo>
                    <a:pt x="89" y="209"/>
                    <a:pt x="97" y="205"/>
                    <a:pt x="101" y="198"/>
                  </a:cubicBezTo>
                  <a:cubicBezTo>
                    <a:pt x="167" y="83"/>
                    <a:pt x="167" y="83"/>
                    <a:pt x="167" y="83"/>
                  </a:cubicBezTo>
                  <a:cubicBezTo>
                    <a:pt x="173" y="73"/>
                    <a:pt x="170" y="60"/>
                    <a:pt x="159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26" name="Freeform 105"/>
            <p:cNvSpPr>
              <a:spLocks noEditPoints="1"/>
            </p:cNvSpPr>
            <p:nvPr/>
          </p:nvSpPr>
          <p:spPr bwMode="auto">
            <a:xfrm>
              <a:off x="6791325" y="3867151"/>
              <a:ext cx="193675" cy="196850"/>
            </a:xfrm>
            <a:custGeom>
              <a:avLst/>
              <a:gdLst>
                <a:gd name="T0" fmla="*/ 197 w 200"/>
                <a:gd name="T1" fmla="*/ 144 h 203"/>
                <a:gd name="T2" fmla="*/ 163 w 200"/>
                <a:gd name="T3" fmla="*/ 16 h 203"/>
                <a:gd name="T4" fmla="*/ 142 w 200"/>
                <a:gd name="T5" fmla="*/ 0 h 203"/>
                <a:gd name="T6" fmla="*/ 142 w 200"/>
                <a:gd name="T7" fmla="*/ 0 h 203"/>
                <a:gd name="T8" fmla="*/ 136 w 200"/>
                <a:gd name="T9" fmla="*/ 1 h 203"/>
                <a:gd name="T10" fmla="*/ 18 w 200"/>
                <a:gd name="T11" fmla="*/ 32 h 203"/>
                <a:gd name="T12" fmla="*/ 3 w 200"/>
                <a:gd name="T13" fmla="*/ 59 h 203"/>
                <a:gd name="T14" fmla="*/ 37 w 200"/>
                <a:gd name="T15" fmla="*/ 187 h 203"/>
                <a:gd name="T16" fmla="*/ 58 w 200"/>
                <a:gd name="T17" fmla="*/ 203 h 203"/>
                <a:gd name="T18" fmla="*/ 64 w 200"/>
                <a:gd name="T19" fmla="*/ 203 h 203"/>
                <a:gd name="T20" fmla="*/ 182 w 200"/>
                <a:gd name="T21" fmla="*/ 171 h 203"/>
                <a:gd name="T22" fmla="*/ 197 w 200"/>
                <a:gd name="T23" fmla="*/ 144 h 203"/>
                <a:gd name="T24" fmla="*/ 44 w 200"/>
                <a:gd name="T25" fmla="*/ 144 h 203"/>
                <a:gd name="T26" fmla="*/ 20 w 200"/>
                <a:gd name="T27" fmla="*/ 54 h 203"/>
                <a:gd name="T28" fmla="*/ 20 w 200"/>
                <a:gd name="T29" fmla="*/ 51 h 203"/>
                <a:gd name="T30" fmla="*/ 23 w 200"/>
                <a:gd name="T31" fmla="*/ 49 h 203"/>
                <a:gd name="T32" fmla="*/ 141 w 200"/>
                <a:gd name="T33" fmla="*/ 18 h 203"/>
                <a:gd name="T34" fmla="*/ 142 w 200"/>
                <a:gd name="T35" fmla="*/ 17 h 203"/>
                <a:gd name="T36" fmla="*/ 146 w 200"/>
                <a:gd name="T37" fmla="*/ 21 h 203"/>
                <a:gd name="T38" fmla="*/ 170 w 200"/>
                <a:gd name="T39" fmla="*/ 110 h 203"/>
                <a:gd name="T40" fmla="*/ 44 w 200"/>
                <a:gd name="T41" fmla="*/ 14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0" h="203">
                  <a:moveTo>
                    <a:pt x="197" y="144"/>
                  </a:moveTo>
                  <a:cubicBezTo>
                    <a:pt x="163" y="16"/>
                    <a:pt x="163" y="16"/>
                    <a:pt x="163" y="16"/>
                  </a:cubicBezTo>
                  <a:cubicBezTo>
                    <a:pt x="160" y="6"/>
                    <a:pt x="151" y="0"/>
                    <a:pt x="142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0" y="0"/>
                    <a:pt x="138" y="0"/>
                    <a:pt x="136" y="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6" y="35"/>
                    <a:pt x="0" y="47"/>
                    <a:pt x="3" y="59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40" y="197"/>
                    <a:pt x="48" y="203"/>
                    <a:pt x="58" y="203"/>
                  </a:cubicBezTo>
                  <a:cubicBezTo>
                    <a:pt x="60" y="203"/>
                    <a:pt x="62" y="203"/>
                    <a:pt x="64" y="203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194" y="168"/>
                    <a:pt x="200" y="156"/>
                    <a:pt x="197" y="144"/>
                  </a:cubicBezTo>
                  <a:close/>
                  <a:moveTo>
                    <a:pt x="44" y="14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19" y="53"/>
                    <a:pt x="20" y="52"/>
                    <a:pt x="20" y="51"/>
                  </a:cubicBezTo>
                  <a:cubicBezTo>
                    <a:pt x="21" y="51"/>
                    <a:pt x="21" y="50"/>
                    <a:pt x="23" y="49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18"/>
                    <a:pt x="142" y="17"/>
                    <a:pt x="142" y="17"/>
                  </a:cubicBezTo>
                  <a:cubicBezTo>
                    <a:pt x="143" y="17"/>
                    <a:pt x="145" y="18"/>
                    <a:pt x="146" y="21"/>
                  </a:cubicBezTo>
                  <a:cubicBezTo>
                    <a:pt x="170" y="110"/>
                    <a:pt x="170" y="110"/>
                    <a:pt x="170" y="110"/>
                  </a:cubicBez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565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2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iterate type="lt">
                                    <p:tmPct val="3448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1" grpId="0"/>
      <p:bldP spid="27" grpId="0"/>
      <p:bldP spid="28" grpId="0" build="allAtOnce"/>
      <p:bldP spid="31" grpId="0"/>
      <p:bldP spid="32" grpId="0" build="allAtOnce"/>
      <p:bldP spid="34" grpId="0"/>
      <p:bldP spid="3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774461" y="3781590"/>
            <a:ext cx="9218084" cy="2069009"/>
          </a:xfrm>
          <a:prstGeom prst="roundRect">
            <a:avLst>
              <a:gd name="adj" fmla="val 2778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4" name="组合 3"/>
          <p:cNvGrpSpPr/>
          <p:nvPr/>
        </p:nvGrpSpPr>
        <p:grpSpPr>
          <a:xfrm>
            <a:off x="1774461" y="2708440"/>
            <a:ext cx="9215967" cy="1361016"/>
            <a:chOff x="1330845" y="2231355"/>
            <a:chExt cx="6911975" cy="102076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363095" y="2247230"/>
              <a:ext cx="287972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330845" y="2247230"/>
              <a:ext cx="2879725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7" name="AutoShape 14"/>
            <p:cNvSpPr>
              <a:spLocks noChangeArrowheads="1"/>
            </p:cNvSpPr>
            <p:nvPr/>
          </p:nvSpPr>
          <p:spPr bwMode="auto">
            <a:xfrm>
              <a:off x="4213745" y="2388517"/>
              <a:ext cx="1146175" cy="863600"/>
            </a:xfrm>
            <a:prstGeom prst="downArrow">
              <a:avLst>
                <a:gd name="adj1" fmla="val 52074"/>
                <a:gd name="adj2" fmla="val 57903"/>
              </a:avLst>
            </a:prstGeom>
            <a:solidFill>
              <a:srgbClr val="C8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 rot="16200000">
              <a:off x="2305570" y="2139280"/>
              <a:ext cx="908050" cy="1092200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9" name="AutoShape 20"/>
            <p:cNvSpPr>
              <a:spLocks noChangeArrowheads="1"/>
            </p:cNvSpPr>
            <p:nvPr/>
          </p:nvSpPr>
          <p:spPr bwMode="auto">
            <a:xfrm rot="16200000">
              <a:off x="2330971" y="2196429"/>
              <a:ext cx="85725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10" name="AutoShape 21"/>
            <p:cNvSpPr>
              <a:spLocks noChangeArrowheads="1"/>
            </p:cNvSpPr>
            <p:nvPr/>
          </p:nvSpPr>
          <p:spPr bwMode="auto">
            <a:xfrm rot="16200000">
              <a:off x="6363220" y="2139280"/>
              <a:ext cx="908050" cy="1092200"/>
            </a:xfrm>
            <a:prstGeom prst="leftArrow">
              <a:avLst>
                <a:gd name="adj1" fmla="val 50000"/>
                <a:gd name="adj2" fmla="val 48301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11" name="AutoShape 22"/>
            <p:cNvSpPr>
              <a:spLocks noChangeArrowheads="1"/>
            </p:cNvSpPr>
            <p:nvPr/>
          </p:nvSpPr>
          <p:spPr bwMode="auto">
            <a:xfrm rot="16200000">
              <a:off x="6385446" y="2193254"/>
              <a:ext cx="86360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12" name="AutoShape 23"/>
            <p:cNvSpPr>
              <a:spLocks noChangeArrowheads="1"/>
            </p:cNvSpPr>
            <p:nvPr/>
          </p:nvSpPr>
          <p:spPr bwMode="auto">
            <a:xfrm rot="16200000">
              <a:off x="4305821" y="2247229"/>
              <a:ext cx="958850" cy="981075"/>
            </a:xfrm>
            <a:prstGeom prst="leftArrow">
              <a:avLst>
                <a:gd name="adj1" fmla="val 50000"/>
                <a:gd name="adj2" fmla="val 48301"/>
              </a:avLst>
            </a:prstGeom>
            <a:gradFill rotWithShape="1">
              <a:gsLst>
                <a:gs pos="0">
                  <a:schemeClr val="bg1">
                    <a:alpha val="45000"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</p:grp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7148678" y="1476541"/>
            <a:ext cx="3839633" cy="1248833"/>
          </a:xfrm>
          <a:prstGeom prst="roundRect">
            <a:avLst>
              <a:gd name="adj" fmla="val 5426"/>
            </a:avLst>
          </a:prstGeom>
          <a:gradFill rotWithShape="1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867"/>
              <a:t>单击此处添加段落文字内容</a:t>
            </a: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1774461" y="1476541"/>
            <a:ext cx="3839633" cy="1248833"/>
          </a:xfrm>
          <a:prstGeom prst="roundRect">
            <a:avLst>
              <a:gd name="adj" fmla="val 5426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25400" dir="5400000" algn="ctr" rotWithShape="0">
                    <a:srgbClr val="D0D0EA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867"/>
              <a:t>单击此处添加段落文字内容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230977" y="1042624"/>
            <a:ext cx="2209800" cy="2163233"/>
            <a:chOff x="3923233" y="981992"/>
            <a:chExt cx="1657350" cy="1622425"/>
          </a:xfrm>
        </p:grpSpPr>
        <p:grpSp>
          <p:nvGrpSpPr>
            <p:cNvPr id="16" name="Group 7"/>
            <p:cNvGrpSpPr>
              <a:grpSpLocks/>
            </p:cNvGrpSpPr>
            <p:nvPr/>
          </p:nvGrpSpPr>
          <p:grpSpPr bwMode="auto">
            <a:xfrm>
              <a:off x="3923233" y="981992"/>
              <a:ext cx="1657350" cy="1622425"/>
              <a:chOff x="0" y="0"/>
              <a:chExt cx="987" cy="966"/>
            </a:xfrm>
          </p:grpSpPr>
          <p:grpSp>
            <p:nvGrpSpPr>
              <p:cNvPr id="18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987" cy="966"/>
                <a:chOff x="0" y="0"/>
                <a:chExt cx="1042" cy="1019"/>
              </a:xfrm>
            </p:grpSpPr>
            <p:pic>
              <p:nvPicPr>
                <p:cNvPr id="20" name="Picture 9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Oval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C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2400"/>
                </a:p>
              </p:txBody>
            </p:sp>
          </p:grpSp>
          <p:pic>
            <p:nvPicPr>
              <p:cNvPr id="19" name="Picture 11" descr="Picture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9"/>
                <a:ext cx="779" cy="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WordArt 13"/>
            <p:cNvSpPr>
              <a:spLocks noChangeArrowheads="1" noChangeShapeType="1"/>
            </p:cNvSpPr>
            <p:nvPr/>
          </p:nvSpPr>
          <p:spPr bwMode="auto">
            <a:xfrm>
              <a:off x="4224858" y="1489992"/>
              <a:ext cx="1079500" cy="6096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2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</a:t>
              </a:r>
            </a:p>
            <a:p>
              <a:pPr algn="ctr"/>
              <a:r>
                <a:rPr lang="zh-CN" altLang="en-US" sz="32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标题文字</a:t>
              </a:r>
            </a:p>
          </p:txBody>
        </p:sp>
      </p:grp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1772344" y="4323456"/>
            <a:ext cx="9220200" cy="73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867" dirty="0">
                <a:solidFill>
                  <a:srgbClr val="333333"/>
                </a:solidFill>
                <a:latin typeface="华文细黑" pitchFamily="2" charset="-122"/>
              </a:rPr>
              <a:t>单击此处添加段落文字内容     单击此处添加段落文字内容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1772344" y="4890492"/>
            <a:ext cx="9220200" cy="73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867" dirty="0">
                <a:solidFill>
                  <a:srgbClr val="333333"/>
                </a:solidFill>
                <a:latin typeface="华文细黑" pitchFamily="2" charset="-122"/>
              </a:rPr>
              <a:t>单击此处添加段落文字内容     单击此处添加段落文字内容</a:t>
            </a:r>
          </a:p>
        </p:txBody>
      </p:sp>
    </p:spTree>
    <p:extLst>
      <p:ext uri="{BB962C8B-B14F-4D97-AF65-F5344CB8AC3E}">
        <p14:creationId xmlns:p14="http://schemas.microsoft.com/office/powerpoint/2010/main" val="122817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325516" y="0"/>
            <a:ext cx="1616164" cy="5892800"/>
            <a:chOff x="1325516" y="0"/>
            <a:chExt cx="1616164" cy="5892800"/>
          </a:xfrm>
        </p:grpSpPr>
        <p:sp>
          <p:nvSpPr>
            <p:cNvPr id="2" name="矩形 1"/>
            <p:cNvSpPr/>
            <p:nvPr/>
          </p:nvSpPr>
          <p:spPr>
            <a:xfrm>
              <a:off x="1325516" y="0"/>
              <a:ext cx="1616164" cy="5892800"/>
            </a:xfrm>
            <a:prstGeom prst="rect">
              <a:avLst/>
            </a:prstGeom>
            <a:gradFill>
              <a:gsLst>
                <a:gs pos="0">
                  <a:srgbClr val="FFFF00"/>
                </a:gs>
                <a:gs pos="78000">
                  <a:srgbClr val="FFFF00">
                    <a:alpha val="0"/>
                  </a:srgbClr>
                </a:gs>
                <a:gs pos="100000">
                  <a:srgbClr val="FFFF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533434" y="304801"/>
              <a:ext cx="1200329" cy="203677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66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  <a:endParaRPr lang="zh-CN" altLang="en-US" sz="6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541487" y="2031999"/>
            <a:ext cx="8650514" cy="238034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4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850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7604040" y="2756571"/>
            <a:ext cx="551178" cy="2103552"/>
            <a:chOff x="7604040" y="2858169"/>
            <a:chExt cx="551178" cy="2103552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7604040" y="3909945"/>
              <a:ext cx="551178" cy="1051776"/>
            </a:xfrm>
            <a:custGeom>
              <a:avLst/>
              <a:gdLst>
                <a:gd name="T0" fmla="*/ 0 w 425"/>
                <a:gd name="T1" fmla="*/ 0 h 811"/>
                <a:gd name="T2" fmla="*/ 212 w 425"/>
                <a:gd name="T3" fmla="*/ 0 h 811"/>
                <a:gd name="T4" fmla="*/ 212 w 425"/>
                <a:gd name="T5" fmla="*/ 811 h 811"/>
                <a:gd name="T6" fmla="*/ 425 w 425"/>
                <a:gd name="T7" fmla="*/ 81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0"/>
                  </a:moveTo>
                  <a:lnTo>
                    <a:pt x="212" y="0"/>
                  </a:lnTo>
                  <a:lnTo>
                    <a:pt x="212" y="811"/>
                  </a:lnTo>
                  <a:lnTo>
                    <a:pt x="425" y="811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7604040" y="3909945"/>
              <a:ext cx="551178" cy="0"/>
            </a:xfrm>
            <a:prstGeom prst="line">
              <a:avLst/>
            </a:pr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604040" y="2858169"/>
              <a:ext cx="551178" cy="1051776"/>
            </a:xfrm>
            <a:custGeom>
              <a:avLst/>
              <a:gdLst>
                <a:gd name="T0" fmla="*/ 0 w 425"/>
                <a:gd name="T1" fmla="*/ 811 h 811"/>
                <a:gd name="T2" fmla="*/ 212 w 425"/>
                <a:gd name="T3" fmla="*/ 811 h 811"/>
                <a:gd name="T4" fmla="*/ 212 w 425"/>
                <a:gd name="T5" fmla="*/ 0 h 811"/>
                <a:gd name="T6" fmla="*/ 425 w 425"/>
                <a:gd name="T7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5" h="811">
                  <a:moveTo>
                    <a:pt x="0" y="811"/>
                  </a:moveTo>
                  <a:lnTo>
                    <a:pt x="212" y="811"/>
                  </a:lnTo>
                  <a:lnTo>
                    <a:pt x="212" y="0"/>
                  </a:lnTo>
                  <a:lnTo>
                    <a:pt x="425" y="0"/>
                  </a:lnTo>
                </a:path>
              </a:pathLst>
            </a:custGeom>
            <a:noFill/>
            <a:ln w="12700" cap="flat">
              <a:solidFill>
                <a:srgbClr val="002C4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642855" y="2290569"/>
            <a:ext cx="5845213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176430" y="1714375"/>
            <a:ext cx="231562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2000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>
              <a:solidFill>
                <a:srgbClr val="E40000"/>
              </a:solidFill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763657" y="1593263"/>
            <a:ext cx="840383" cy="4430168"/>
            <a:chOff x="6763657" y="1694861"/>
            <a:chExt cx="840383" cy="4430168"/>
          </a:xfrm>
        </p:grpSpPr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6763657" y="1694861"/>
              <a:ext cx="840383" cy="4430168"/>
            </a:xfrm>
            <a:prstGeom prst="rect">
              <a:avLst/>
            </a:prstGeom>
            <a:solidFill>
              <a:srgbClr val="E4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845294" y="2222304"/>
              <a:ext cx="677108" cy="337528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3200" smtClean="0">
                  <a:solidFill>
                    <a:schemeClr val="bg1"/>
                  </a:solidFill>
                  <a:latin typeface="+mj-ea"/>
                </a:rPr>
                <a:t>点击此处</a:t>
              </a:r>
              <a:r>
                <a:rPr lang="zh-CN" altLang="en-US" sz="3200">
                  <a:solidFill>
                    <a:schemeClr val="bg1"/>
                  </a:solidFill>
                  <a:latin typeface="+mj-ea"/>
                </a:rPr>
                <a:t>添加</a:t>
              </a:r>
              <a:r>
                <a:rPr lang="zh-CN" altLang="en-US" sz="3200" smtClean="0">
                  <a:solidFill>
                    <a:schemeClr val="bg1"/>
                  </a:solidFill>
                  <a:latin typeface="+mj-ea"/>
                </a:rPr>
                <a:t>标题</a:t>
              </a:r>
              <a:endParaRPr lang="zh-CN" altLang="en-US" sz="3200">
                <a:solidFill>
                  <a:schemeClr val="bg1"/>
                </a:solidFill>
                <a:latin typeface="+mj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155218" y="2336379"/>
            <a:ext cx="2758480" cy="840383"/>
            <a:chOff x="8155218" y="2437977"/>
            <a:chExt cx="2758480" cy="840383"/>
          </a:xfrm>
          <a:solidFill>
            <a:schemeClr val="accent2">
              <a:lumMod val="75000"/>
            </a:schemeClr>
          </a:solidFill>
        </p:grpSpPr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8155218" y="2437977"/>
              <a:ext cx="2758480" cy="84038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376643" y="2658113"/>
              <a:ext cx="2315629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2000" smtClean="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  <a:endParaRPr lang="zh-CN" altLang="en-US" sz="2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155218" y="3386858"/>
            <a:ext cx="2758480" cy="842977"/>
            <a:chOff x="8155218" y="3488456"/>
            <a:chExt cx="2758480" cy="842977"/>
          </a:xfrm>
          <a:solidFill>
            <a:schemeClr val="accent2">
              <a:lumMod val="75000"/>
            </a:schemeClr>
          </a:solidFill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8155218" y="3488456"/>
              <a:ext cx="2758480" cy="84297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376643" y="3709889"/>
              <a:ext cx="2315629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2000" smtClean="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  <a:endParaRPr lang="zh-CN" altLang="en-US" sz="2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155218" y="4439931"/>
            <a:ext cx="2758480" cy="840383"/>
            <a:chOff x="8155218" y="4541529"/>
            <a:chExt cx="2758480" cy="840383"/>
          </a:xfrm>
          <a:solidFill>
            <a:schemeClr val="accent2">
              <a:lumMod val="75000"/>
            </a:schemeClr>
          </a:solidFill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155218" y="4541529"/>
              <a:ext cx="2758480" cy="84038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76643" y="4761665"/>
              <a:ext cx="2315629" cy="40011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sz="2000" smtClean="0">
                  <a:solidFill>
                    <a:schemeClr val="bg1"/>
                  </a:solidFill>
                  <a:latin typeface="+mj-ea"/>
                  <a:ea typeface="+mj-ea"/>
                </a:rPr>
                <a:t>点击此处添加标题</a:t>
              </a:r>
              <a:endParaRPr lang="zh-CN" altLang="en-US" sz="2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762125" y="2114485"/>
            <a:ext cx="2812774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785405" y="1714374"/>
            <a:ext cx="396014" cy="328645"/>
            <a:chOff x="2780287" y="4352339"/>
            <a:chExt cx="801342" cy="665020"/>
          </a:xfrm>
          <a:solidFill>
            <a:srgbClr val="E40000"/>
          </a:solidFill>
        </p:grpSpPr>
        <p:sp>
          <p:nvSpPr>
            <p:cNvPr id="27" name="Freeform 583"/>
            <p:cNvSpPr>
              <a:spLocks/>
            </p:cNvSpPr>
            <p:nvPr/>
          </p:nvSpPr>
          <p:spPr bwMode="auto">
            <a:xfrm>
              <a:off x="2780287" y="4352339"/>
              <a:ext cx="801342" cy="308708"/>
            </a:xfrm>
            <a:custGeom>
              <a:avLst/>
              <a:gdLst>
                <a:gd name="T0" fmla="*/ 924 w 1111"/>
                <a:gd name="T1" fmla="*/ 0 h 428"/>
                <a:gd name="T2" fmla="*/ 958 w 1111"/>
                <a:gd name="T3" fmla="*/ 55 h 428"/>
                <a:gd name="T4" fmla="*/ 542 w 1111"/>
                <a:gd name="T5" fmla="*/ 281 h 428"/>
                <a:gd name="T6" fmla="*/ 0 w 1111"/>
                <a:gd name="T7" fmla="*/ 355 h 428"/>
                <a:gd name="T8" fmla="*/ 3 w 1111"/>
                <a:gd name="T9" fmla="*/ 428 h 428"/>
                <a:gd name="T10" fmla="*/ 570 w 1111"/>
                <a:gd name="T11" fmla="*/ 355 h 428"/>
                <a:gd name="T12" fmla="*/ 986 w 1111"/>
                <a:gd name="T13" fmla="*/ 121 h 428"/>
                <a:gd name="T14" fmla="*/ 1021 w 1111"/>
                <a:gd name="T15" fmla="*/ 184 h 428"/>
                <a:gd name="T16" fmla="*/ 1111 w 1111"/>
                <a:gd name="T17" fmla="*/ 0 h 428"/>
                <a:gd name="T18" fmla="*/ 924 w 1111"/>
                <a:gd name="T1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1" h="428">
                  <a:moveTo>
                    <a:pt x="924" y="0"/>
                  </a:moveTo>
                  <a:lnTo>
                    <a:pt x="958" y="55"/>
                  </a:lnTo>
                  <a:lnTo>
                    <a:pt x="542" y="281"/>
                  </a:lnTo>
                  <a:lnTo>
                    <a:pt x="0" y="355"/>
                  </a:lnTo>
                  <a:lnTo>
                    <a:pt x="3" y="428"/>
                  </a:lnTo>
                  <a:lnTo>
                    <a:pt x="570" y="355"/>
                  </a:lnTo>
                  <a:lnTo>
                    <a:pt x="986" y="121"/>
                  </a:lnTo>
                  <a:lnTo>
                    <a:pt x="1021" y="184"/>
                  </a:lnTo>
                  <a:lnTo>
                    <a:pt x="1111" y="0"/>
                  </a:lnTo>
                  <a:lnTo>
                    <a:pt x="9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84"/>
            <p:cNvSpPr>
              <a:spLocks/>
            </p:cNvSpPr>
            <p:nvPr/>
          </p:nvSpPr>
          <p:spPr bwMode="auto">
            <a:xfrm>
              <a:off x="3291674" y="4505971"/>
              <a:ext cx="208450" cy="511387"/>
            </a:xfrm>
            <a:custGeom>
              <a:avLst/>
              <a:gdLst>
                <a:gd name="T0" fmla="*/ 0 w 289"/>
                <a:gd name="T1" fmla="*/ 709 h 709"/>
                <a:gd name="T2" fmla="*/ 289 w 289"/>
                <a:gd name="T3" fmla="*/ 709 h 709"/>
                <a:gd name="T4" fmla="*/ 289 w 289"/>
                <a:gd name="T5" fmla="*/ 0 h 709"/>
                <a:gd name="T6" fmla="*/ 0 w 289"/>
                <a:gd name="T7" fmla="*/ 161 h 709"/>
                <a:gd name="T8" fmla="*/ 0 w 289"/>
                <a:gd name="T9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709">
                  <a:moveTo>
                    <a:pt x="0" y="709"/>
                  </a:moveTo>
                  <a:lnTo>
                    <a:pt x="289" y="709"/>
                  </a:lnTo>
                  <a:lnTo>
                    <a:pt x="289" y="0"/>
                  </a:lnTo>
                  <a:lnTo>
                    <a:pt x="0" y="161"/>
                  </a:lnTo>
                  <a:lnTo>
                    <a:pt x="0" y="7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585"/>
            <p:cNvSpPr>
              <a:spLocks/>
            </p:cNvSpPr>
            <p:nvPr/>
          </p:nvSpPr>
          <p:spPr bwMode="auto">
            <a:xfrm>
              <a:off x="3039947" y="4642293"/>
              <a:ext cx="180320" cy="375065"/>
            </a:xfrm>
            <a:custGeom>
              <a:avLst/>
              <a:gdLst>
                <a:gd name="T0" fmla="*/ 0 w 250"/>
                <a:gd name="T1" fmla="*/ 520 h 520"/>
                <a:gd name="T2" fmla="*/ 250 w 250"/>
                <a:gd name="T3" fmla="*/ 520 h 520"/>
                <a:gd name="T4" fmla="*/ 250 w 250"/>
                <a:gd name="T5" fmla="*/ 0 h 520"/>
                <a:gd name="T6" fmla="*/ 0 w 250"/>
                <a:gd name="T7" fmla="*/ 42 h 520"/>
                <a:gd name="T8" fmla="*/ 0 w 250"/>
                <a:gd name="T9" fmla="*/ 52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520">
                  <a:moveTo>
                    <a:pt x="0" y="520"/>
                  </a:moveTo>
                  <a:lnTo>
                    <a:pt x="250" y="520"/>
                  </a:lnTo>
                  <a:lnTo>
                    <a:pt x="250" y="0"/>
                  </a:lnTo>
                  <a:lnTo>
                    <a:pt x="0" y="42"/>
                  </a:lnTo>
                  <a:lnTo>
                    <a:pt x="0" y="5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86"/>
            <p:cNvSpPr>
              <a:spLocks/>
            </p:cNvSpPr>
            <p:nvPr/>
          </p:nvSpPr>
          <p:spPr bwMode="auto">
            <a:xfrm>
              <a:off x="2780287" y="4683406"/>
              <a:ext cx="189697" cy="333953"/>
            </a:xfrm>
            <a:custGeom>
              <a:avLst/>
              <a:gdLst>
                <a:gd name="T0" fmla="*/ 0 w 263"/>
                <a:gd name="T1" fmla="*/ 463 h 463"/>
                <a:gd name="T2" fmla="*/ 263 w 263"/>
                <a:gd name="T3" fmla="*/ 463 h 463"/>
                <a:gd name="T4" fmla="*/ 263 w 263"/>
                <a:gd name="T5" fmla="*/ 0 h 463"/>
                <a:gd name="T6" fmla="*/ 0 w 263"/>
                <a:gd name="T7" fmla="*/ 30 h 463"/>
                <a:gd name="T8" fmla="*/ 0 w 263"/>
                <a:gd name="T9" fmla="*/ 46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463">
                  <a:moveTo>
                    <a:pt x="0" y="463"/>
                  </a:moveTo>
                  <a:lnTo>
                    <a:pt x="263" y="463"/>
                  </a:lnTo>
                  <a:lnTo>
                    <a:pt x="263" y="0"/>
                  </a:lnTo>
                  <a:lnTo>
                    <a:pt x="0" y="30"/>
                  </a:lnTo>
                  <a:lnTo>
                    <a:pt x="0" y="4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642855" y="2870790"/>
            <a:ext cx="5845213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42855" y="3451010"/>
            <a:ext cx="5845213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36064" y="4219554"/>
            <a:ext cx="231562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2000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>
              <a:solidFill>
                <a:srgbClr val="E40000"/>
              </a:solidFill>
              <a:latin typeface="+mj-ea"/>
              <a:ea typeface="+mj-ea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831698" y="4619664"/>
            <a:ext cx="2812774" cy="0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824563" y="4190900"/>
            <a:ext cx="397671" cy="396229"/>
            <a:chOff x="3618897" y="2279040"/>
            <a:chExt cx="706229" cy="703668"/>
          </a:xfrm>
          <a:solidFill>
            <a:srgbClr val="E40000"/>
          </a:solidFill>
        </p:grpSpPr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3713987" y="2279040"/>
              <a:ext cx="516048" cy="703668"/>
            </a:xfrm>
            <a:custGeom>
              <a:avLst/>
              <a:gdLst>
                <a:gd name="T0" fmla="*/ 222 w 597"/>
                <a:gd name="T1" fmla="*/ 575 h 814"/>
                <a:gd name="T2" fmla="*/ 253 w 597"/>
                <a:gd name="T3" fmla="*/ 598 h 814"/>
                <a:gd name="T4" fmla="*/ 344 w 597"/>
                <a:gd name="T5" fmla="*/ 598 h 814"/>
                <a:gd name="T6" fmla="*/ 375 w 597"/>
                <a:gd name="T7" fmla="*/ 575 h 814"/>
                <a:gd name="T8" fmla="*/ 414 w 597"/>
                <a:gd name="T9" fmla="*/ 509 h 814"/>
                <a:gd name="T10" fmla="*/ 539 w 597"/>
                <a:gd name="T11" fmla="*/ 298 h 814"/>
                <a:gd name="T12" fmla="*/ 298 w 597"/>
                <a:gd name="T13" fmla="*/ 57 h 814"/>
                <a:gd name="T14" fmla="*/ 57 w 597"/>
                <a:gd name="T15" fmla="*/ 298 h 814"/>
                <a:gd name="T16" fmla="*/ 183 w 597"/>
                <a:gd name="T17" fmla="*/ 509 h 814"/>
                <a:gd name="T18" fmla="*/ 222 w 597"/>
                <a:gd name="T19" fmla="*/ 575 h 814"/>
                <a:gd name="T20" fmla="*/ 354 w 597"/>
                <a:gd name="T21" fmla="*/ 782 h 814"/>
                <a:gd name="T22" fmla="*/ 314 w 597"/>
                <a:gd name="T23" fmla="*/ 814 h 814"/>
                <a:gd name="T24" fmla="*/ 282 w 597"/>
                <a:gd name="T25" fmla="*/ 814 h 814"/>
                <a:gd name="T26" fmla="*/ 242 w 597"/>
                <a:gd name="T27" fmla="*/ 782 h 814"/>
                <a:gd name="T28" fmla="*/ 226 w 597"/>
                <a:gd name="T29" fmla="*/ 782 h 814"/>
                <a:gd name="T30" fmla="*/ 165 w 597"/>
                <a:gd name="T31" fmla="*/ 722 h 814"/>
                <a:gd name="T32" fmla="*/ 165 w 597"/>
                <a:gd name="T33" fmla="*/ 576 h 814"/>
                <a:gd name="T34" fmla="*/ 155 w 597"/>
                <a:gd name="T35" fmla="*/ 559 h 814"/>
                <a:gd name="T36" fmla="*/ 0 w 597"/>
                <a:gd name="T37" fmla="*/ 298 h 814"/>
                <a:gd name="T38" fmla="*/ 298 w 597"/>
                <a:gd name="T39" fmla="*/ 0 h 814"/>
                <a:gd name="T40" fmla="*/ 597 w 597"/>
                <a:gd name="T41" fmla="*/ 298 h 814"/>
                <a:gd name="T42" fmla="*/ 441 w 597"/>
                <a:gd name="T43" fmla="*/ 559 h 814"/>
                <a:gd name="T44" fmla="*/ 431 w 597"/>
                <a:gd name="T45" fmla="*/ 576 h 814"/>
                <a:gd name="T46" fmla="*/ 432 w 597"/>
                <a:gd name="T47" fmla="*/ 722 h 814"/>
                <a:gd name="T48" fmla="*/ 371 w 597"/>
                <a:gd name="T49" fmla="*/ 782 h 814"/>
                <a:gd name="T50" fmla="*/ 354 w 597"/>
                <a:gd name="T51" fmla="*/ 78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7" h="814">
                  <a:moveTo>
                    <a:pt x="222" y="575"/>
                  </a:moveTo>
                  <a:cubicBezTo>
                    <a:pt x="224" y="589"/>
                    <a:pt x="238" y="598"/>
                    <a:pt x="253" y="598"/>
                  </a:cubicBezTo>
                  <a:cubicBezTo>
                    <a:pt x="344" y="598"/>
                    <a:pt x="344" y="598"/>
                    <a:pt x="344" y="598"/>
                  </a:cubicBezTo>
                  <a:cubicBezTo>
                    <a:pt x="358" y="598"/>
                    <a:pt x="373" y="589"/>
                    <a:pt x="375" y="575"/>
                  </a:cubicBezTo>
                  <a:cubicBezTo>
                    <a:pt x="377" y="547"/>
                    <a:pt x="390" y="523"/>
                    <a:pt x="414" y="509"/>
                  </a:cubicBezTo>
                  <a:cubicBezTo>
                    <a:pt x="491" y="467"/>
                    <a:pt x="539" y="386"/>
                    <a:pt x="539" y="298"/>
                  </a:cubicBezTo>
                  <a:cubicBezTo>
                    <a:pt x="539" y="165"/>
                    <a:pt x="431" y="57"/>
                    <a:pt x="298" y="57"/>
                  </a:cubicBezTo>
                  <a:cubicBezTo>
                    <a:pt x="165" y="57"/>
                    <a:pt x="57" y="165"/>
                    <a:pt x="57" y="298"/>
                  </a:cubicBezTo>
                  <a:cubicBezTo>
                    <a:pt x="57" y="386"/>
                    <a:pt x="105" y="467"/>
                    <a:pt x="183" y="509"/>
                  </a:cubicBezTo>
                  <a:cubicBezTo>
                    <a:pt x="207" y="523"/>
                    <a:pt x="219" y="547"/>
                    <a:pt x="222" y="575"/>
                  </a:cubicBezTo>
                  <a:close/>
                  <a:moveTo>
                    <a:pt x="354" y="782"/>
                  </a:moveTo>
                  <a:cubicBezTo>
                    <a:pt x="350" y="800"/>
                    <a:pt x="334" y="814"/>
                    <a:pt x="314" y="814"/>
                  </a:cubicBezTo>
                  <a:cubicBezTo>
                    <a:pt x="282" y="814"/>
                    <a:pt x="282" y="814"/>
                    <a:pt x="282" y="814"/>
                  </a:cubicBezTo>
                  <a:cubicBezTo>
                    <a:pt x="263" y="814"/>
                    <a:pt x="247" y="800"/>
                    <a:pt x="242" y="782"/>
                  </a:cubicBezTo>
                  <a:cubicBezTo>
                    <a:pt x="226" y="782"/>
                    <a:pt x="226" y="782"/>
                    <a:pt x="226" y="782"/>
                  </a:cubicBezTo>
                  <a:cubicBezTo>
                    <a:pt x="193" y="782"/>
                    <a:pt x="165" y="755"/>
                    <a:pt x="165" y="722"/>
                  </a:cubicBezTo>
                  <a:cubicBezTo>
                    <a:pt x="165" y="576"/>
                    <a:pt x="165" y="576"/>
                    <a:pt x="165" y="576"/>
                  </a:cubicBezTo>
                  <a:cubicBezTo>
                    <a:pt x="165" y="569"/>
                    <a:pt x="162" y="563"/>
                    <a:pt x="155" y="559"/>
                  </a:cubicBezTo>
                  <a:cubicBezTo>
                    <a:pt x="60" y="507"/>
                    <a:pt x="0" y="407"/>
                    <a:pt x="0" y="298"/>
                  </a:cubicBezTo>
                  <a:cubicBezTo>
                    <a:pt x="0" y="133"/>
                    <a:pt x="134" y="0"/>
                    <a:pt x="298" y="0"/>
                  </a:cubicBezTo>
                  <a:cubicBezTo>
                    <a:pt x="463" y="0"/>
                    <a:pt x="597" y="133"/>
                    <a:pt x="597" y="298"/>
                  </a:cubicBezTo>
                  <a:cubicBezTo>
                    <a:pt x="597" y="407"/>
                    <a:pt x="537" y="507"/>
                    <a:pt x="441" y="559"/>
                  </a:cubicBezTo>
                  <a:cubicBezTo>
                    <a:pt x="435" y="563"/>
                    <a:pt x="431" y="569"/>
                    <a:pt x="431" y="576"/>
                  </a:cubicBezTo>
                  <a:cubicBezTo>
                    <a:pt x="432" y="722"/>
                    <a:pt x="432" y="722"/>
                    <a:pt x="432" y="722"/>
                  </a:cubicBezTo>
                  <a:cubicBezTo>
                    <a:pt x="432" y="755"/>
                    <a:pt x="404" y="782"/>
                    <a:pt x="371" y="782"/>
                  </a:cubicBezTo>
                  <a:cubicBezTo>
                    <a:pt x="354" y="782"/>
                    <a:pt x="354" y="782"/>
                    <a:pt x="354" y="7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3618897" y="2347432"/>
              <a:ext cx="706229" cy="373412"/>
            </a:xfrm>
            <a:custGeom>
              <a:avLst/>
              <a:gdLst>
                <a:gd name="T0" fmla="*/ 699 w 817"/>
                <a:gd name="T1" fmla="*/ 406 h 432"/>
                <a:gd name="T2" fmla="*/ 692 w 817"/>
                <a:gd name="T3" fmla="*/ 380 h 432"/>
                <a:gd name="T4" fmla="*/ 718 w 817"/>
                <a:gd name="T5" fmla="*/ 373 h 432"/>
                <a:gd name="T6" fmla="*/ 755 w 817"/>
                <a:gd name="T7" fmla="*/ 394 h 432"/>
                <a:gd name="T8" fmla="*/ 762 w 817"/>
                <a:gd name="T9" fmla="*/ 420 h 432"/>
                <a:gd name="T10" fmla="*/ 736 w 817"/>
                <a:gd name="T11" fmla="*/ 427 h 432"/>
                <a:gd name="T12" fmla="*/ 699 w 817"/>
                <a:gd name="T13" fmla="*/ 406 h 432"/>
                <a:gd name="T14" fmla="*/ 718 w 817"/>
                <a:gd name="T15" fmla="*/ 59 h 432"/>
                <a:gd name="T16" fmla="*/ 692 w 817"/>
                <a:gd name="T17" fmla="*/ 52 h 432"/>
                <a:gd name="T18" fmla="*/ 699 w 817"/>
                <a:gd name="T19" fmla="*/ 26 h 432"/>
                <a:gd name="T20" fmla="*/ 736 w 817"/>
                <a:gd name="T21" fmla="*/ 5 h 432"/>
                <a:gd name="T22" fmla="*/ 762 w 817"/>
                <a:gd name="T23" fmla="*/ 12 h 432"/>
                <a:gd name="T24" fmla="*/ 755 w 817"/>
                <a:gd name="T25" fmla="*/ 38 h 432"/>
                <a:gd name="T26" fmla="*/ 718 w 817"/>
                <a:gd name="T27" fmla="*/ 59 h 432"/>
                <a:gd name="T28" fmla="*/ 755 w 817"/>
                <a:gd name="T29" fmla="*/ 235 h 432"/>
                <a:gd name="T30" fmla="*/ 736 w 817"/>
                <a:gd name="T31" fmla="*/ 216 h 432"/>
                <a:gd name="T32" fmla="*/ 755 w 817"/>
                <a:gd name="T33" fmla="*/ 197 h 432"/>
                <a:gd name="T34" fmla="*/ 798 w 817"/>
                <a:gd name="T35" fmla="*/ 197 h 432"/>
                <a:gd name="T36" fmla="*/ 817 w 817"/>
                <a:gd name="T37" fmla="*/ 216 h 432"/>
                <a:gd name="T38" fmla="*/ 798 w 817"/>
                <a:gd name="T39" fmla="*/ 235 h 432"/>
                <a:gd name="T40" fmla="*/ 755 w 817"/>
                <a:gd name="T41" fmla="*/ 235 h 432"/>
                <a:gd name="T42" fmla="*/ 118 w 817"/>
                <a:gd name="T43" fmla="*/ 26 h 432"/>
                <a:gd name="T44" fmla="*/ 124 w 817"/>
                <a:gd name="T45" fmla="*/ 52 h 432"/>
                <a:gd name="T46" fmla="*/ 98 w 817"/>
                <a:gd name="T47" fmla="*/ 59 h 432"/>
                <a:gd name="T48" fmla="*/ 62 w 817"/>
                <a:gd name="T49" fmla="*/ 38 h 432"/>
                <a:gd name="T50" fmla="*/ 55 w 817"/>
                <a:gd name="T51" fmla="*/ 12 h 432"/>
                <a:gd name="T52" fmla="*/ 81 w 817"/>
                <a:gd name="T53" fmla="*/ 5 h 432"/>
                <a:gd name="T54" fmla="*/ 118 w 817"/>
                <a:gd name="T55" fmla="*/ 26 h 432"/>
                <a:gd name="T56" fmla="*/ 98 w 817"/>
                <a:gd name="T57" fmla="*/ 373 h 432"/>
                <a:gd name="T58" fmla="*/ 124 w 817"/>
                <a:gd name="T59" fmla="*/ 380 h 432"/>
                <a:gd name="T60" fmla="*/ 118 w 817"/>
                <a:gd name="T61" fmla="*/ 406 h 432"/>
                <a:gd name="T62" fmla="*/ 81 w 817"/>
                <a:gd name="T63" fmla="*/ 427 h 432"/>
                <a:gd name="T64" fmla="*/ 55 w 817"/>
                <a:gd name="T65" fmla="*/ 420 h 432"/>
                <a:gd name="T66" fmla="*/ 62 w 817"/>
                <a:gd name="T67" fmla="*/ 394 h 432"/>
                <a:gd name="T68" fmla="*/ 98 w 817"/>
                <a:gd name="T69" fmla="*/ 373 h 432"/>
                <a:gd name="T70" fmla="*/ 62 w 817"/>
                <a:gd name="T71" fmla="*/ 197 h 432"/>
                <a:gd name="T72" fmla="*/ 81 w 817"/>
                <a:gd name="T73" fmla="*/ 216 h 432"/>
                <a:gd name="T74" fmla="*/ 62 w 817"/>
                <a:gd name="T75" fmla="*/ 235 h 432"/>
                <a:gd name="T76" fmla="*/ 19 w 817"/>
                <a:gd name="T77" fmla="*/ 235 h 432"/>
                <a:gd name="T78" fmla="*/ 0 w 817"/>
                <a:gd name="T79" fmla="*/ 216 h 432"/>
                <a:gd name="T80" fmla="*/ 19 w 817"/>
                <a:gd name="T81" fmla="*/ 197 h 432"/>
                <a:gd name="T82" fmla="*/ 62 w 817"/>
                <a:gd name="T83" fmla="*/ 197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7" h="432">
                  <a:moveTo>
                    <a:pt x="699" y="406"/>
                  </a:moveTo>
                  <a:cubicBezTo>
                    <a:pt x="690" y="401"/>
                    <a:pt x="687" y="389"/>
                    <a:pt x="692" y="380"/>
                  </a:cubicBezTo>
                  <a:cubicBezTo>
                    <a:pt x="698" y="371"/>
                    <a:pt x="709" y="368"/>
                    <a:pt x="718" y="373"/>
                  </a:cubicBezTo>
                  <a:cubicBezTo>
                    <a:pt x="755" y="394"/>
                    <a:pt x="755" y="394"/>
                    <a:pt x="755" y="394"/>
                  </a:cubicBezTo>
                  <a:cubicBezTo>
                    <a:pt x="764" y="399"/>
                    <a:pt x="767" y="411"/>
                    <a:pt x="762" y="420"/>
                  </a:cubicBezTo>
                  <a:cubicBezTo>
                    <a:pt x="757" y="429"/>
                    <a:pt x="745" y="432"/>
                    <a:pt x="736" y="427"/>
                  </a:cubicBezTo>
                  <a:cubicBezTo>
                    <a:pt x="699" y="406"/>
                    <a:pt x="699" y="406"/>
                    <a:pt x="699" y="406"/>
                  </a:cubicBezTo>
                  <a:close/>
                  <a:moveTo>
                    <a:pt x="718" y="59"/>
                  </a:moveTo>
                  <a:cubicBezTo>
                    <a:pt x="709" y="64"/>
                    <a:pt x="698" y="61"/>
                    <a:pt x="692" y="52"/>
                  </a:cubicBezTo>
                  <a:cubicBezTo>
                    <a:pt x="687" y="43"/>
                    <a:pt x="690" y="31"/>
                    <a:pt x="699" y="26"/>
                  </a:cubicBezTo>
                  <a:cubicBezTo>
                    <a:pt x="736" y="5"/>
                    <a:pt x="736" y="5"/>
                    <a:pt x="736" y="5"/>
                  </a:cubicBezTo>
                  <a:cubicBezTo>
                    <a:pt x="745" y="0"/>
                    <a:pt x="757" y="3"/>
                    <a:pt x="762" y="12"/>
                  </a:cubicBezTo>
                  <a:cubicBezTo>
                    <a:pt x="767" y="21"/>
                    <a:pt x="764" y="32"/>
                    <a:pt x="755" y="38"/>
                  </a:cubicBezTo>
                  <a:cubicBezTo>
                    <a:pt x="718" y="59"/>
                    <a:pt x="718" y="59"/>
                    <a:pt x="718" y="59"/>
                  </a:cubicBezTo>
                  <a:close/>
                  <a:moveTo>
                    <a:pt x="755" y="235"/>
                  </a:moveTo>
                  <a:cubicBezTo>
                    <a:pt x="745" y="235"/>
                    <a:pt x="736" y="226"/>
                    <a:pt x="736" y="216"/>
                  </a:cubicBezTo>
                  <a:cubicBezTo>
                    <a:pt x="736" y="205"/>
                    <a:pt x="745" y="197"/>
                    <a:pt x="755" y="197"/>
                  </a:cubicBezTo>
                  <a:cubicBezTo>
                    <a:pt x="798" y="197"/>
                    <a:pt x="798" y="197"/>
                    <a:pt x="798" y="197"/>
                  </a:cubicBezTo>
                  <a:cubicBezTo>
                    <a:pt x="808" y="197"/>
                    <a:pt x="817" y="205"/>
                    <a:pt x="817" y="216"/>
                  </a:cubicBezTo>
                  <a:cubicBezTo>
                    <a:pt x="817" y="226"/>
                    <a:pt x="808" y="235"/>
                    <a:pt x="798" y="235"/>
                  </a:cubicBezTo>
                  <a:cubicBezTo>
                    <a:pt x="755" y="235"/>
                    <a:pt x="755" y="235"/>
                    <a:pt x="755" y="235"/>
                  </a:cubicBezTo>
                  <a:close/>
                  <a:moveTo>
                    <a:pt x="118" y="26"/>
                  </a:moveTo>
                  <a:cubicBezTo>
                    <a:pt x="127" y="31"/>
                    <a:pt x="130" y="43"/>
                    <a:pt x="124" y="52"/>
                  </a:cubicBezTo>
                  <a:cubicBezTo>
                    <a:pt x="119" y="61"/>
                    <a:pt x="108" y="64"/>
                    <a:pt x="98" y="5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3" y="32"/>
                    <a:pt x="49" y="21"/>
                    <a:pt x="55" y="12"/>
                  </a:cubicBezTo>
                  <a:cubicBezTo>
                    <a:pt x="60" y="3"/>
                    <a:pt x="72" y="0"/>
                    <a:pt x="81" y="5"/>
                  </a:cubicBezTo>
                  <a:cubicBezTo>
                    <a:pt x="118" y="26"/>
                    <a:pt x="118" y="26"/>
                    <a:pt x="118" y="26"/>
                  </a:cubicBezTo>
                  <a:close/>
                  <a:moveTo>
                    <a:pt x="98" y="373"/>
                  </a:moveTo>
                  <a:cubicBezTo>
                    <a:pt x="108" y="368"/>
                    <a:pt x="119" y="371"/>
                    <a:pt x="124" y="380"/>
                  </a:cubicBezTo>
                  <a:cubicBezTo>
                    <a:pt x="130" y="389"/>
                    <a:pt x="127" y="401"/>
                    <a:pt x="118" y="406"/>
                  </a:cubicBezTo>
                  <a:cubicBezTo>
                    <a:pt x="81" y="427"/>
                    <a:pt x="81" y="427"/>
                    <a:pt x="81" y="427"/>
                  </a:cubicBezTo>
                  <a:cubicBezTo>
                    <a:pt x="72" y="432"/>
                    <a:pt x="60" y="429"/>
                    <a:pt x="55" y="420"/>
                  </a:cubicBezTo>
                  <a:cubicBezTo>
                    <a:pt x="49" y="411"/>
                    <a:pt x="53" y="399"/>
                    <a:pt x="62" y="394"/>
                  </a:cubicBezTo>
                  <a:cubicBezTo>
                    <a:pt x="98" y="373"/>
                    <a:pt x="98" y="373"/>
                    <a:pt x="98" y="373"/>
                  </a:cubicBezTo>
                  <a:close/>
                  <a:moveTo>
                    <a:pt x="62" y="197"/>
                  </a:moveTo>
                  <a:cubicBezTo>
                    <a:pt x="72" y="197"/>
                    <a:pt x="81" y="205"/>
                    <a:pt x="81" y="216"/>
                  </a:cubicBezTo>
                  <a:cubicBezTo>
                    <a:pt x="81" y="226"/>
                    <a:pt x="72" y="235"/>
                    <a:pt x="62" y="235"/>
                  </a:cubicBezTo>
                  <a:cubicBezTo>
                    <a:pt x="19" y="235"/>
                    <a:pt x="19" y="235"/>
                    <a:pt x="19" y="235"/>
                  </a:cubicBezTo>
                  <a:cubicBezTo>
                    <a:pt x="9" y="235"/>
                    <a:pt x="0" y="226"/>
                    <a:pt x="0" y="216"/>
                  </a:cubicBezTo>
                  <a:cubicBezTo>
                    <a:pt x="0" y="205"/>
                    <a:pt x="9" y="197"/>
                    <a:pt x="19" y="197"/>
                  </a:cubicBezTo>
                  <a:cubicBezTo>
                    <a:pt x="62" y="197"/>
                    <a:pt x="62" y="197"/>
                    <a:pt x="62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3845651" y="2427528"/>
              <a:ext cx="253087" cy="253452"/>
            </a:xfrm>
            <a:custGeom>
              <a:avLst/>
              <a:gdLst>
                <a:gd name="T0" fmla="*/ 3 w 293"/>
                <a:gd name="T1" fmla="*/ 38 h 293"/>
                <a:gd name="T2" fmla="*/ 16 w 293"/>
                <a:gd name="T3" fmla="*/ 15 h 293"/>
                <a:gd name="T4" fmla="*/ 39 w 293"/>
                <a:gd name="T5" fmla="*/ 28 h 293"/>
                <a:gd name="T6" fmla="*/ 50 w 293"/>
                <a:gd name="T7" fmla="*/ 65 h 293"/>
                <a:gd name="T8" fmla="*/ 91 w 293"/>
                <a:gd name="T9" fmla="*/ 53 h 293"/>
                <a:gd name="T10" fmla="*/ 91 w 293"/>
                <a:gd name="T11" fmla="*/ 53 h 293"/>
                <a:gd name="T12" fmla="*/ 127 w 293"/>
                <a:gd name="T13" fmla="*/ 48 h 293"/>
                <a:gd name="T14" fmla="*/ 127 w 293"/>
                <a:gd name="T15" fmla="*/ 19 h 293"/>
                <a:gd name="T16" fmla="*/ 146 w 293"/>
                <a:gd name="T17" fmla="*/ 0 h 293"/>
                <a:gd name="T18" fmla="*/ 165 w 293"/>
                <a:gd name="T19" fmla="*/ 19 h 293"/>
                <a:gd name="T20" fmla="*/ 165 w 293"/>
                <a:gd name="T21" fmla="*/ 48 h 293"/>
                <a:gd name="T22" fmla="*/ 202 w 293"/>
                <a:gd name="T23" fmla="*/ 53 h 293"/>
                <a:gd name="T24" fmla="*/ 202 w 293"/>
                <a:gd name="T25" fmla="*/ 53 h 293"/>
                <a:gd name="T26" fmla="*/ 202 w 293"/>
                <a:gd name="T27" fmla="*/ 53 h 293"/>
                <a:gd name="T28" fmla="*/ 242 w 293"/>
                <a:gd name="T29" fmla="*/ 65 h 293"/>
                <a:gd name="T30" fmla="*/ 253 w 293"/>
                <a:gd name="T31" fmla="*/ 28 h 293"/>
                <a:gd name="T32" fmla="*/ 277 w 293"/>
                <a:gd name="T33" fmla="*/ 15 h 293"/>
                <a:gd name="T34" fmla="*/ 290 w 293"/>
                <a:gd name="T35" fmla="*/ 38 h 293"/>
                <a:gd name="T36" fmla="*/ 220 w 293"/>
                <a:gd name="T37" fmla="*/ 278 h 293"/>
                <a:gd name="T38" fmla="*/ 196 w 293"/>
                <a:gd name="T39" fmla="*/ 290 h 293"/>
                <a:gd name="T40" fmla="*/ 183 w 293"/>
                <a:gd name="T41" fmla="*/ 267 h 293"/>
                <a:gd name="T42" fmla="*/ 232 w 293"/>
                <a:gd name="T43" fmla="*/ 102 h 293"/>
                <a:gd name="T44" fmla="*/ 194 w 293"/>
                <a:gd name="T45" fmla="*/ 90 h 293"/>
                <a:gd name="T46" fmla="*/ 194 w 293"/>
                <a:gd name="T47" fmla="*/ 90 h 293"/>
                <a:gd name="T48" fmla="*/ 165 w 293"/>
                <a:gd name="T49" fmla="*/ 86 h 293"/>
                <a:gd name="T50" fmla="*/ 165 w 293"/>
                <a:gd name="T51" fmla="*/ 132 h 293"/>
                <a:gd name="T52" fmla="*/ 146 w 293"/>
                <a:gd name="T53" fmla="*/ 151 h 293"/>
                <a:gd name="T54" fmla="*/ 127 w 293"/>
                <a:gd name="T55" fmla="*/ 132 h 293"/>
                <a:gd name="T56" fmla="*/ 127 w 293"/>
                <a:gd name="T57" fmla="*/ 86 h 293"/>
                <a:gd name="T58" fmla="*/ 99 w 293"/>
                <a:gd name="T59" fmla="*/ 90 h 293"/>
                <a:gd name="T60" fmla="*/ 99 w 293"/>
                <a:gd name="T61" fmla="*/ 90 h 293"/>
                <a:gd name="T62" fmla="*/ 61 w 293"/>
                <a:gd name="T63" fmla="*/ 102 h 293"/>
                <a:gd name="T64" fmla="*/ 109 w 293"/>
                <a:gd name="T65" fmla="*/ 267 h 293"/>
                <a:gd name="T66" fmla="*/ 96 w 293"/>
                <a:gd name="T67" fmla="*/ 290 h 293"/>
                <a:gd name="T68" fmla="*/ 73 w 293"/>
                <a:gd name="T69" fmla="*/ 278 h 293"/>
                <a:gd name="T70" fmla="*/ 3 w 293"/>
                <a:gd name="T71" fmla="*/ 38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3" h="293">
                  <a:moveTo>
                    <a:pt x="3" y="38"/>
                  </a:moveTo>
                  <a:cubicBezTo>
                    <a:pt x="0" y="28"/>
                    <a:pt x="6" y="18"/>
                    <a:pt x="16" y="15"/>
                  </a:cubicBezTo>
                  <a:cubicBezTo>
                    <a:pt x="26" y="12"/>
                    <a:pt x="37" y="18"/>
                    <a:pt x="39" y="28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63" y="60"/>
                    <a:pt x="77" y="56"/>
                    <a:pt x="91" y="53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103" y="50"/>
                    <a:pt x="115" y="49"/>
                    <a:pt x="127" y="48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7" y="8"/>
                    <a:pt x="136" y="0"/>
                    <a:pt x="146" y="0"/>
                  </a:cubicBezTo>
                  <a:cubicBezTo>
                    <a:pt x="157" y="0"/>
                    <a:pt x="165" y="8"/>
                    <a:pt x="165" y="19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78" y="49"/>
                    <a:pt x="190" y="50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16" y="56"/>
                    <a:pt x="229" y="60"/>
                    <a:pt x="242" y="65"/>
                  </a:cubicBezTo>
                  <a:cubicBezTo>
                    <a:pt x="253" y="28"/>
                    <a:pt x="253" y="28"/>
                    <a:pt x="253" y="28"/>
                  </a:cubicBezTo>
                  <a:cubicBezTo>
                    <a:pt x="256" y="18"/>
                    <a:pt x="267" y="12"/>
                    <a:pt x="277" y="15"/>
                  </a:cubicBezTo>
                  <a:cubicBezTo>
                    <a:pt x="287" y="18"/>
                    <a:pt x="293" y="28"/>
                    <a:pt x="290" y="38"/>
                  </a:cubicBezTo>
                  <a:cubicBezTo>
                    <a:pt x="220" y="278"/>
                    <a:pt x="220" y="278"/>
                    <a:pt x="220" y="278"/>
                  </a:cubicBezTo>
                  <a:cubicBezTo>
                    <a:pt x="217" y="288"/>
                    <a:pt x="206" y="293"/>
                    <a:pt x="196" y="290"/>
                  </a:cubicBezTo>
                  <a:cubicBezTo>
                    <a:pt x="186" y="288"/>
                    <a:pt x="180" y="277"/>
                    <a:pt x="183" y="267"/>
                  </a:cubicBezTo>
                  <a:cubicBezTo>
                    <a:pt x="232" y="102"/>
                    <a:pt x="232" y="102"/>
                    <a:pt x="232" y="102"/>
                  </a:cubicBezTo>
                  <a:cubicBezTo>
                    <a:pt x="220" y="97"/>
                    <a:pt x="207" y="93"/>
                    <a:pt x="194" y="90"/>
                  </a:cubicBezTo>
                  <a:cubicBezTo>
                    <a:pt x="194" y="90"/>
                    <a:pt x="194" y="90"/>
                    <a:pt x="194" y="90"/>
                  </a:cubicBezTo>
                  <a:cubicBezTo>
                    <a:pt x="185" y="88"/>
                    <a:pt x="175" y="87"/>
                    <a:pt x="165" y="86"/>
                  </a:cubicBezTo>
                  <a:cubicBezTo>
                    <a:pt x="165" y="132"/>
                    <a:pt x="165" y="132"/>
                    <a:pt x="165" y="132"/>
                  </a:cubicBezTo>
                  <a:cubicBezTo>
                    <a:pt x="165" y="143"/>
                    <a:pt x="157" y="151"/>
                    <a:pt x="146" y="151"/>
                  </a:cubicBezTo>
                  <a:cubicBezTo>
                    <a:pt x="136" y="151"/>
                    <a:pt x="127" y="143"/>
                    <a:pt x="127" y="132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18" y="87"/>
                    <a:pt x="108" y="88"/>
                    <a:pt x="99" y="90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85" y="93"/>
                    <a:pt x="73" y="97"/>
                    <a:pt x="61" y="102"/>
                  </a:cubicBezTo>
                  <a:cubicBezTo>
                    <a:pt x="109" y="267"/>
                    <a:pt x="109" y="267"/>
                    <a:pt x="109" y="267"/>
                  </a:cubicBezTo>
                  <a:cubicBezTo>
                    <a:pt x="112" y="277"/>
                    <a:pt x="106" y="288"/>
                    <a:pt x="96" y="290"/>
                  </a:cubicBezTo>
                  <a:cubicBezTo>
                    <a:pt x="86" y="293"/>
                    <a:pt x="76" y="288"/>
                    <a:pt x="73" y="278"/>
                  </a:cubicBezTo>
                  <a:cubicBezTo>
                    <a:pt x="3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矩形 44"/>
          <p:cNvSpPr/>
          <p:nvPr/>
        </p:nvSpPr>
        <p:spPr>
          <a:xfrm>
            <a:off x="642855" y="4821945"/>
            <a:ext cx="5845213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42855" y="5495276"/>
            <a:ext cx="5845213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、提示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2668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2" grpId="0"/>
      <p:bldP spid="33" grpId="0"/>
      <p:bldP spid="34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可选过程 2"/>
          <p:cNvSpPr>
            <a:spLocks noChangeArrowheads="1"/>
          </p:cNvSpPr>
          <p:nvPr/>
        </p:nvSpPr>
        <p:spPr bwMode="auto">
          <a:xfrm>
            <a:off x="4224867" y="2036234"/>
            <a:ext cx="7008284" cy="385233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" name="流程图: 可选过程 3"/>
          <p:cNvSpPr>
            <a:spLocks noChangeArrowheads="1"/>
          </p:cNvSpPr>
          <p:nvPr/>
        </p:nvSpPr>
        <p:spPr bwMode="auto">
          <a:xfrm>
            <a:off x="4224867" y="2061634"/>
            <a:ext cx="4889500" cy="334433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7535334" y="2660651"/>
            <a:ext cx="673100" cy="336549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50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流程图: 可选过程 5"/>
          <p:cNvSpPr>
            <a:spLocks noChangeArrowheads="1"/>
          </p:cNvSpPr>
          <p:nvPr/>
        </p:nvSpPr>
        <p:spPr bwMode="auto">
          <a:xfrm>
            <a:off x="4224867" y="3092452"/>
            <a:ext cx="7008284" cy="385233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流程图: 可选过程 6"/>
          <p:cNvSpPr>
            <a:spLocks noChangeArrowheads="1"/>
          </p:cNvSpPr>
          <p:nvPr/>
        </p:nvSpPr>
        <p:spPr bwMode="auto">
          <a:xfrm>
            <a:off x="4224867" y="3115734"/>
            <a:ext cx="3503084" cy="336551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" name="流程图: 可选过程 7"/>
          <p:cNvSpPr>
            <a:spLocks noChangeArrowheads="1"/>
          </p:cNvSpPr>
          <p:nvPr/>
        </p:nvSpPr>
        <p:spPr bwMode="auto">
          <a:xfrm>
            <a:off x="4271434" y="4053418"/>
            <a:ext cx="7008284" cy="383116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" name="流程图: 可选过程 8"/>
          <p:cNvSpPr>
            <a:spLocks noChangeArrowheads="1"/>
          </p:cNvSpPr>
          <p:nvPr/>
        </p:nvSpPr>
        <p:spPr bwMode="auto">
          <a:xfrm>
            <a:off x="4271433" y="4076701"/>
            <a:ext cx="2396067" cy="336551"/>
          </a:xfrm>
          <a:prstGeom prst="flowChartAlternateProcess">
            <a:avLst/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流程图: 可选过程 9"/>
          <p:cNvSpPr>
            <a:spLocks noChangeArrowheads="1"/>
          </p:cNvSpPr>
          <p:nvPr/>
        </p:nvSpPr>
        <p:spPr bwMode="auto">
          <a:xfrm>
            <a:off x="4271434" y="5109634"/>
            <a:ext cx="7008284" cy="383117"/>
          </a:xfrm>
          <a:prstGeom prst="flowChartAlternateProcess">
            <a:avLst/>
          </a:prstGeom>
          <a:solidFill>
            <a:srgbClr val="000000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24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" name="流程图: 可选过程 10"/>
          <p:cNvSpPr>
            <a:spLocks noChangeArrowheads="1"/>
          </p:cNvSpPr>
          <p:nvPr/>
        </p:nvSpPr>
        <p:spPr bwMode="auto">
          <a:xfrm>
            <a:off x="4271433" y="5132918"/>
            <a:ext cx="5952067" cy="336549"/>
          </a:xfrm>
          <a:prstGeom prst="flowChartAlternateProcess">
            <a:avLst/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40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6481233" y="3621618"/>
            <a:ext cx="670984" cy="336549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FF6E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30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3" name="圆角矩形标注 12"/>
          <p:cNvSpPr>
            <a:spLocks noChangeArrowheads="1"/>
          </p:cNvSpPr>
          <p:nvPr/>
        </p:nvSpPr>
        <p:spPr bwMode="auto">
          <a:xfrm>
            <a:off x="8881533" y="1604434"/>
            <a:ext cx="670984" cy="336551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65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4" name="圆角矩形标注 13"/>
          <p:cNvSpPr>
            <a:spLocks noChangeArrowheads="1"/>
          </p:cNvSpPr>
          <p:nvPr/>
        </p:nvSpPr>
        <p:spPr bwMode="auto">
          <a:xfrm>
            <a:off x="10033000" y="4629151"/>
            <a:ext cx="670984" cy="336549"/>
          </a:xfrm>
          <a:prstGeom prst="wedgeRoundRectCallout">
            <a:avLst>
              <a:gd name="adj1" fmla="val -24569"/>
              <a:gd name="adj2" fmla="val 69968"/>
              <a:gd name="adj3" fmla="val 16667"/>
            </a:avLst>
          </a:prstGeom>
          <a:solidFill>
            <a:srgbClr val="C80000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Calibri" pitchFamily="34" charset="0"/>
              </a:rPr>
              <a:t>80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3983567" y="1892300"/>
            <a:ext cx="0" cy="3699933"/>
          </a:xfrm>
          <a:prstGeom prst="line">
            <a:avLst/>
          </a:prstGeom>
          <a:noFill/>
          <a:ln w="28575" cap="flat" cmpd="sng">
            <a:solidFill>
              <a:srgbClr val="6253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16" name="TextBox 16"/>
          <p:cNvSpPr>
            <a:spLocks noChangeArrowheads="1"/>
          </p:cNvSpPr>
          <p:nvPr/>
        </p:nvSpPr>
        <p:spPr bwMode="auto">
          <a:xfrm>
            <a:off x="1007733" y="1604797"/>
            <a:ext cx="2976033" cy="403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300000"/>
              </a:lnSpc>
            </a:pPr>
            <a:r>
              <a:rPr lang="zh-CN" altLang="en-US" sz="2133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2133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</a:p>
          <a:p>
            <a:pPr algn="ctr">
              <a:lnSpc>
                <a:spcPct val="300000"/>
              </a:lnSpc>
            </a:pPr>
            <a:r>
              <a:rPr lang="zh-CN" altLang="en-US" sz="2133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  <a:endParaRPr lang="en-US" altLang="zh-CN" sz="2133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>
              <a:lnSpc>
                <a:spcPct val="300000"/>
              </a:lnSpc>
            </a:pPr>
            <a:r>
              <a:rPr lang="zh-CN" altLang="en-US" sz="2133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点击添加图表说明</a:t>
            </a:r>
            <a:endParaRPr lang="zh-CN" altLang="en-US" sz="2133" b="1" dirty="0">
              <a:solidFill>
                <a:srgbClr val="C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6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梯形 2"/>
          <p:cNvSpPr/>
          <p:nvPr/>
        </p:nvSpPr>
        <p:spPr>
          <a:xfrm rot="16200000">
            <a:off x="1421800" y="2438771"/>
            <a:ext cx="4022637" cy="2547111"/>
          </a:xfrm>
          <a:prstGeom prst="trapezoid">
            <a:avLst>
              <a:gd name="adj" fmla="val 73844"/>
            </a:avLst>
          </a:prstGeom>
          <a:gradFill flip="none" rotWithShape="1">
            <a:gsLst>
              <a:gs pos="29000">
                <a:schemeClr val="bg1">
                  <a:lumMod val="85000"/>
                </a:schemeClr>
              </a:gs>
              <a:gs pos="65000">
                <a:srgbClr val="FFD03B">
                  <a:alpha val="0"/>
                </a:srgbClr>
              </a:gs>
              <a:gs pos="0">
                <a:schemeClr val="bg1">
                  <a:lumMod val="75000"/>
                  <a:alpha val="64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4" name="组合 13"/>
          <p:cNvGrpSpPr>
            <a:grpSpLocks/>
          </p:cNvGrpSpPr>
          <p:nvPr/>
        </p:nvGrpSpPr>
        <p:grpSpPr bwMode="auto">
          <a:xfrm>
            <a:off x="4752776" y="2380264"/>
            <a:ext cx="6527800" cy="575734"/>
            <a:chOff x="3491880" y="2492896"/>
            <a:chExt cx="4896544" cy="432382"/>
          </a:xfrm>
        </p:grpSpPr>
        <p:sp>
          <p:nvSpPr>
            <p:cNvPr id="5" name="矩形​​ 4"/>
            <p:cNvSpPr/>
            <p:nvPr/>
          </p:nvSpPr>
          <p:spPr>
            <a:xfrm>
              <a:off x="3491880" y="2492896"/>
              <a:ext cx="4896544" cy="4323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6" name="矩形​​ 6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15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133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7" name="燕尾形 6"/>
            <p:cNvSpPr/>
            <p:nvPr/>
          </p:nvSpPr>
          <p:spPr>
            <a:xfrm>
              <a:off x="3563327" y="2593043"/>
              <a:ext cx="144483" cy="216191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组合 14"/>
          <p:cNvGrpSpPr>
            <a:grpSpLocks/>
          </p:cNvGrpSpPr>
          <p:nvPr/>
        </p:nvGrpSpPr>
        <p:grpSpPr bwMode="auto">
          <a:xfrm>
            <a:off x="4752776" y="3072411"/>
            <a:ext cx="6527800" cy="577851"/>
            <a:chOff x="3491880" y="2492896"/>
            <a:chExt cx="4896544" cy="432416"/>
          </a:xfrm>
        </p:grpSpPr>
        <p:sp>
          <p:nvSpPr>
            <p:cNvPr id="9" name="矩形​​ 15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0" name="矩形​​ 17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14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133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20"/>
          <p:cNvGrpSpPr>
            <a:grpSpLocks/>
          </p:cNvGrpSpPr>
          <p:nvPr/>
        </p:nvGrpSpPr>
        <p:grpSpPr bwMode="auto">
          <a:xfrm>
            <a:off x="4752776" y="3764562"/>
            <a:ext cx="6527800" cy="577849"/>
            <a:chOff x="3491880" y="2492896"/>
            <a:chExt cx="4896544" cy="432416"/>
          </a:xfrm>
        </p:grpSpPr>
        <p:sp>
          <p:nvSpPr>
            <p:cNvPr id="13" name="矩形​​ 21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4" name="矩形​​ 23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14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133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5" name="燕尾形 14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组合 26"/>
          <p:cNvGrpSpPr>
            <a:grpSpLocks/>
          </p:cNvGrpSpPr>
          <p:nvPr/>
        </p:nvGrpSpPr>
        <p:grpSpPr bwMode="auto">
          <a:xfrm>
            <a:off x="4752776" y="4456711"/>
            <a:ext cx="6527800" cy="577851"/>
            <a:chOff x="3491880" y="2492896"/>
            <a:chExt cx="4896544" cy="432416"/>
          </a:xfrm>
        </p:grpSpPr>
        <p:sp>
          <p:nvSpPr>
            <p:cNvPr id="17" name="矩形​​ 27"/>
            <p:cNvSpPr/>
            <p:nvPr/>
          </p:nvSpPr>
          <p:spPr>
            <a:xfrm>
              <a:off x="3491880" y="2492896"/>
              <a:ext cx="4896544" cy="4324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18" name="矩形​​ 29"/>
            <p:cNvSpPr>
              <a:spLocks noChangeArrowheads="1"/>
            </p:cNvSpPr>
            <p:nvPr/>
          </p:nvSpPr>
          <p:spPr bwMode="auto">
            <a:xfrm>
              <a:off x="3707904" y="2524254"/>
              <a:ext cx="1667764" cy="314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2133">
                  <a:latin typeface="微软雅黑" pitchFamily="34" charset="-122"/>
                  <a:ea typeface="微软雅黑" pitchFamily="34" charset="-122"/>
                  <a:cs typeface="Arial Unicode MS" pitchFamily="34" charset="-122"/>
                </a:rPr>
                <a:t>点击录入内容</a:t>
              </a:r>
            </a:p>
          </p:txBody>
        </p:sp>
        <p:sp>
          <p:nvSpPr>
            <p:cNvPr id="19" name="燕尾形 18"/>
            <p:cNvSpPr/>
            <p:nvPr/>
          </p:nvSpPr>
          <p:spPr>
            <a:xfrm>
              <a:off x="3563327" y="2594268"/>
              <a:ext cx="144483" cy="215416"/>
            </a:xfrm>
            <a:prstGeom prst="chevr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</p:grpSp>
      <p:sp>
        <p:nvSpPr>
          <p:cNvPr id="20" name="矩形​​ 41"/>
          <p:cNvSpPr/>
          <p:nvPr/>
        </p:nvSpPr>
        <p:spPr>
          <a:xfrm>
            <a:off x="4742192" y="1700808"/>
            <a:ext cx="6529917" cy="575733"/>
          </a:xfrm>
          <a:prstGeom prst="rect">
            <a:avLst/>
          </a:prstGeom>
          <a:solidFill>
            <a:srgbClr val="C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点击此处录入标题内容</a:t>
            </a:r>
          </a:p>
        </p:txBody>
      </p:sp>
      <p:sp>
        <p:nvSpPr>
          <p:cNvPr id="21" name="矩形​​ 46"/>
          <p:cNvSpPr/>
          <p:nvPr/>
        </p:nvSpPr>
        <p:spPr>
          <a:xfrm>
            <a:off x="4727376" y="5146741"/>
            <a:ext cx="6527800" cy="577851"/>
          </a:xfrm>
          <a:prstGeom prst="rect">
            <a:avLst/>
          </a:prstGeom>
          <a:solidFill>
            <a:srgbClr val="FF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133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点击此处录入标题内容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391477" y="2602558"/>
            <a:ext cx="2209800" cy="2163233"/>
            <a:chOff x="1043608" y="1951918"/>
            <a:chExt cx="1657350" cy="1622425"/>
          </a:xfrm>
        </p:grpSpPr>
        <p:grpSp>
          <p:nvGrpSpPr>
            <p:cNvPr id="23" name="Group 7"/>
            <p:cNvGrpSpPr>
              <a:grpSpLocks/>
            </p:cNvGrpSpPr>
            <p:nvPr/>
          </p:nvGrpSpPr>
          <p:grpSpPr bwMode="auto">
            <a:xfrm>
              <a:off x="1043608" y="1951918"/>
              <a:ext cx="1657350" cy="1622425"/>
              <a:chOff x="0" y="0"/>
              <a:chExt cx="987" cy="966"/>
            </a:xfrm>
          </p:grpSpPr>
          <p:grpSp>
            <p:nvGrpSpPr>
              <p:cNvPr id="25" name="Group 8"/>
              <p:cNvGrpSpPr>
                <a:grpSpLocks/>
              </p:cNvGrpSpPr>
              <p:nvPr/>
            </p:nvGrpSpPr>
            <p:grpSpPr bwMode="auto">
              <a:xfrm>
                <a:off x="0" y="0"/>
                <a:ext cx="987" cy="966"/>
                <a:chOff x="0" y="0"/>
                <a:chExt cx="1042" cy="1019"/>
              </a:xfrm>
            </p:grpSpPr>
            <p:pic>
              <p:nvPicPr>
                <p:cNvPr id="27" name="Picture 9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8" name="Oval 1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solidFill>
                  <a:srgbClr val="C8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 sz="2400"/>
                </a:p>
              </p:txBody>
            </p:sp>
          </p:grpSp>
          <p:pic>
            <p:nvPicPr>
              <p:cNvPr id="26" name="Picture 11" descr="Picture2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" y="9"/>
                <a:ext cx="779" cy="3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4" name="WordArt 13"/>
            <p:cNvSpPr>
              <a:spLocks noChangeArrowheads="1" noChangeShapeType="1"/>
            </p:cNvSpPr>
            <p:nvPr/>
          </p:nvSpPr>
          <p:spPr bwMode="auto">
            <a:xfrm>
              <a:off x="1345233" y="2459918"/>
              <a:ext cx="1079500" cy="6096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2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</a:t>
              </a:r>
            </a:p>
            <a:p>
              <a:pPr algn="ctr"/>
              <a:r>
                <a:rPr lang="zh-CN" altLang="en-US" sz="32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标题文字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455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36395">
            <a:off x="4246434" y="1358197"/>
            <a:ext cx="3676044" cy="298356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80502">
            <a:off x="504293" y="1307316"/>
            <a:ext cx="3676044" cy="298356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5224">
            <a:off x="7988575" y="1348365"/>
            <a:ext cx="3676044" cy="2983563"/>
          </a:xfrm>
          <a:prstGeom prst="rect">
            <a:avLst/>
          </a:prstGeom>
        </p:spPr>
      </p:pic>
      <p:sp>
        <p:nvSpPr>
          <p:cNvPr id="6" name="Text Box 40"/>
          <p:cNvSpPr txBox="1">
            <a:spLocks noChangeArrowheads="1"/>
          </p:cNvSpPr>
          <p:nvPr/>
        </p:nvSpPr>
        <p:spPr bwMode="gray">
          <a:xfrm>
            <a:off x="815413" y="5324052"/>
            <a:ext cx="4340448" cy="90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67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467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467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gray">
          <a:xfrm>
            <a:off x="1122863" y="4821559"/>
            <a:ext cx="3333773" cy="47836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2133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8" name="Text Box 40"/>
          <p:cNvSpPr txBox="1">
            <a:spLocks noChangeArrowheads="1"/>
          </p:cNvSpPr>
          <p:nvPr/>
        </p:nvSpPr>
        <p:spPr bwMode="gray">
          <a:xfrm>
            <a:off x="4463819" y="5324052"/>
            <a:ext cx="4340448" cy="90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67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467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467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gray">
          <a:xfrm>
            <a:off x="4962739" y="4821559"/>
            <a:ext cx="3333773" cy="47836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2133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10" name="Text Box 40"/>
          <p:cNvSpPr txBox="1">
            <a:spLocks noChangeArrowheads="1"/>
          </p:cNvSpPr>
          <p:nvPr/>
        </p:nvSpPr>
        <p:spPr bwMode="gray">
          <a:xfrm>
            <a:off x="8112224" y="5324052"/>
            <a:ext cx="4340448" cy="90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67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r>
              <a:rPr lang="zh-CN" altLang="en-US" sz="1467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 algn="ctr">
              <a:lnSpc>
                <a:spcPct val="120000"/>
              </a:lnSpc>
              <a:defRPr/>
            </a:pPr>
            <a:endParaRPr lang="zh-CN" altLang="en-US" sz="1467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gray">
          <a:xfrm>
            <a:off x="8500983" y="4821559"/>
            <a:ext cx="3333773" cy="47836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2133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91074" y="2084851"/>
            <a:ext cx="120898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7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667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667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30767" y="2084851"/>
            <a:ext cx="120898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7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667" b="1" dirty="0">
              <a:solidFill>
                <a:srgbClr val="C80000"/>
              </a:solidFill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667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22103" y="2084851"/>
            <a:ext cx="120898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7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</a:t>
            </a:r>
            <a:endParaRPr lang="en-US" altLang="zh-CN" sz="2667" b="1" dirty="0">
              <a:latin typeface="微软雅黑" pitchFamily="34" charset="-122"/>
              <a:ea typeface="微软雅黑" pitchFamily="34" charset="-122"/>
              <a:cs typeface="Arial Unicode MS" pitchFamily="34" charset="-122"/>
            </a:endParaRPr>
          </a:p>
          <a:p>
            <a:pPr algn="ctr"/>
            <a:r>
              <a:rPr lang="zh-CN" altLang="en-US" sz="2667" b="1" dirty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入内容</a:t>
            </a:r>
          </a:p>
        </p:txBody>
      </p:sp>
    </p:spTree>
    <p:extLst>
      <p:ext uri="{BB962C8B-B14F-4D97-AF65-F5344CB8AC3E}">
        <p14:creationId xmlns:p14="http://schemas.microsoft.com/office/powerpoint/2010/main" val="361082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50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3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25516" y="0"/>
            <a:ext cx="1616164" cy="5892800"/>
          </a:xfrm>
          <a:prstGeom prst="rect">
            <a:avLst/>
          </a:prstGeom>
          <a:gradFill>
            <a:gsLst>
              <a:gs pos="0">
                <a:srgbClr val="FFFF00"/>
              </a:gs>
              <a:gs pos="78000">
                <a:srgbClr val="FFFF00">
                  <a:alpha val="0"/>
                </a:srgbClr>
              </a:gs>
              <a:gs pos="100000">
                <a:srgbClr val="FFFF00">
                  <a:alpha val="0"/>
                </a:srgbClr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533434" y="304801"/>
            <a:ext cx="1200329" cy="203677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6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484915" y="1323189"/>
            <a:ext cx="4949371" cy="580571"/>
            <a:chOff x="4484915" y="1323189"/>
            <a:chExt cx="4949371" cy="580571"/>
          </a:xfrm>
        </p:grpSpPr>
        <p:sp>
          <p:nvSpPr>
            <p:cNvPr id="7" name="矩形 6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052458" y="1385266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484915" y="1323189"/>
            <a:ext cx="1262742" cy="592697"/>
            <a:chOff x="4484915" y="1323189"/>
            <a:chExt cx="1262742" cy="592697"/>
          </a:xfrm>
        </p:grpSpPr>
        <p:sp>
          <p:nvSpPr>
            <p:cNvPr id="8" name="五边形 7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501857" y="142880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484915" y="2341577"/>
            <a:ext cx="4949371" cy="580571"/>
            <a:chOff x="4484915" y="1323189"/>
            <a:chExt cx="4949371" cy="580571"/>
          </a:xfrm>
        </p:grpSpPr>
        <p:sp>
          <p:nvSpPr>
            <p:cNvPr id="14" name="矩形 13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052458" y="1385266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484915" y="2341577"/>
            <a:ext cx="1262742" cy="592697"/>
            <a:chOff x="4484915" y="1323189"/>
            <a:chExt cx="1262742" cy="592697"/>
          </a:xfrm>
        </p:grpSpPr>
        <p:sp>
          <p:nvSpPr>
            <p:cNvPr id="17" name="五边形 16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501857" y="142880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484915" y="3343063"/>
            <a:ext cx="4949371" cy="580571"/>
            <a:chOff x="4484915" y="1323189"/>
            <a:chExt cx="4949371" cy="580571"/>
          </a:xfrm>
        </p:grpSpPr>
        <p:sp>
          <p:nvSpPr>
            <p:cNvPr id="20" name="矩形 19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052458" y="1385266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84915" y="3343063"/>
            <a:ext cx="1262742" cy="592697"/>
            <a:chOff x="4484915" y="1323189"/>
            <a:chExt cx="1262742" cy="592697"/>
          </a:xfrm>
        </p:grpSpPr>
        <p:sp>
          <p:nvSpPr>
            <p:cNvPr id="23" name="五边形 22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01857" y="142880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84915" y="4309502"/>
            <a:ext cx="4949371" cy="580571"/>
            <a:chOff x="4484915" y="1323189"/>
            <a:chExt cx="4949371" cy="580571"/>
          </a:xfrm>
        </p:grpSpPr>
        <p:sp>
          <p:nvSpPr>
            <p:cNvPr id="26" name="矩形 25"/>
            <p:cNvSpPr/>
            <p:nvPr/>
          </p:nvSpPr>
          <p:spPr>
            <a:xfrm>
              <a:off x="4484915" y="1323189"/>
              <a:ext cx="4949371" cy="58057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052458" y="1385266"/>
              <a:ext cx="27494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单击添加文字标题内容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484915" y="4309502"/>
            <a:ext cx="1262742" cy="592697"/>
            <a:chOff x="4484915" y="1323189"/>
            <a:chExt cx="1262742" cy="592697"/>
          </a:xfrm>
        </p:grpSpPr>
        <p:sp>
          <p:nvSpPr>
            <p:cNvPr id="29" name="五边形 28"/>
            <p:cNvSpPr/>
            <p:nvPr/>
          </p:nvSpPr>
          <p:spPr>
            <a:xfrm>
              <a:off x="4484915" y="1323189"/>
              <a:ext cx="1262742" cy="592697"/>
            </a:xfrm>
            <a:prstGeom prst="homePlat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501857" y="142880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1370083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85"/>
          <p:cNvGrpSpPr/>
          <p:nvPr/>
        </p:nvGrpSpPr>
        <p:grpSpPr>
          <a:xfrm>
            <a:off x="1134124" y="1235090"/>
            <a:ext cx="3131163" cy="4768109"/>
            <a:chOff x="883517" y="2120932"/>
            <a:chExt cx="2348372" cy="3576082"/>
          </a:xfrm>
        </p:grpSpPr>
        <p:sp>
          <p:nvSpPr>
            <p:cNvPr id="87" name="AutoShape 6"/>
            <p:cNvSpPr>
              <a:spLocks noChangeArrowheads="1"/>
            </p:cNvSpPr>
            <p:nvPr/>
          </p:nvSpPr>
          <p:spPr bwMode="ltGray">
            <a:xfrm>
              <a:off x="883517" y="2120932"/>
              <a:ext cx="2348372" cy="3576082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none" anchor="ctr"/>
            <a:lstStyle/>
            <a:p>
              <a:pPr defTabSz="1219170"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Text Box 11"/>
            <p:cNvSpPr txBox="1">
              <a:spLocks noChangeArrowheads="1"/>
            </p:cNvSpPr>
            <p:nvPr/>
          </p:nvSpPr>
          <p:spPr bwMode="white">
            <a:xfrm>
              <a:off x="955095" y="2157485"/>
              <a:ext cx="2211308" cy="396134"/>
            </a:xfrm>
            <a:prstGeom prst="rect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>
              <a:defPPr>
                <a:defRPr lang="zh-CN"/>
              </a:defPPr>
              <a:lvl1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lt1"/>
                  </a:solidFill>
                  <a:latin typeface="+mj-lt"/>
                  <a:ea typeface="微软雅黑" pitchFamily="34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1219170">
                <a:defRPr/>
              </a:pPr>
              <a:r>
                <a:rPr lang="zh-CN" altLang="zh-CN" sz="2400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cs typeface="宋体" pitchFamily="2" charset="-122"/>
                </a:rPr>
                <a:t>单击此处添加标题</a:t>
              </a:r>
            </a:p>
          </p:txBody>
        </p:sp>
        <p:sp>
          <p:nvSpPr>
            <p:cNvPr id="89" name="Rectangle 14"/>
            <p:cNvSpPr>
              <a:spLocks noChangeArrowheads="1"/>
            </p:cNvSpPr>
            <p:nvPr/>
          </p:nvSpPr>
          <p:spPr bwMode="black">
            <a:xfrm>
              <a:off x="1055483" y="2705777"/>
              <a:ext cx="840615" cy="931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170">
                <a:buFontTx/>
                <a:buChar char="•"/>
                <a:defRPr/>
              </a:pP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1219170">
                <a:buFontTx/>
                <a:buChar char="•"/>
                <a:defRPr/>
              </a:pP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1219170">
                <a:buFontTx/>
                <a:buChar char="•"/>
                <a:defRPr/>
              </a:pP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1219170">
                <a:buFontTx/>
                <a:buChar char="•"/>
                <a:defRPr/>
              </a:pP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849271" y="1235090"/>
            <a:ext cx="3139285" cy="4768109"/>
            <a:chOff x="5992902" y="1403366"/>
            <a:chExt cx="2354464" cy="3576082"/>
          </a:xfrm>
        </p:grpSpPr>
        <p:grpSp>
          <p:nvGrpSpPr>
            <p:cNvPr id="92" name="组合 91"/>
            <p:cNvGrpSpPr/>
            <p:nvPr/>
          </p:nvGrpSpPr>
          <p:grpSpPr>
            <a:xfrm>
              <a:off x="5992902" y="1403366"/>
              <a:ext cx="2354464" cy="3576082"/>
              <a:chOff x="5919877" y="2120932"/>
              <a:chExt cx="2354464" cy="3576082"/>
            </a:xfrm>
          </p:grpSpPr>
          <p:sp>
            <p:nvSpPr>
              <p:cNvPr id="94" name="AutoShape 5"/>
              <p:cNvSpPr>
                <a:spLocks noChangeArrowheads="1"/>
              </p:cNvSpPr>
              <p:nvPr/>
            </p:nvSpPr>
            <p:spPr bwMode="ltGray">
              <a:xfrm>
                <a:off x="5919877" y="2120932"/>
                <a:ext cx="2354464" cy="3576082"/>
              </a:xfrm>
              <a:prstGeom prst="roundRect">
                <a:avLst>
                  <a:gd name="adj" fmla="val 2259"/>
                </a:avLst>
              </a:prstGeom>
              <a:gradFill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rgbClr val="C7C7C7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AutoShape 12"/>
              <p:cNvSpPr>
                <a:spLocks noChangeArrowheads="1"/>
              </p:cNvSpPr>
              <p:nvPr/>
            </p:nvSpPr>
            <p:spPr bwMode="gray">
              <a:xfrm>
                <a:off x="5960997" y="2175761"/>
                <a:ext cx="2275271" cy="408173"/>
              </a:xfrm>
              <a:prstGeom prst="roundRect">
                <a:avLst>
                  <a:gd name="adj" fmla="val 0"/>
                </a:avLst>
              </a:prstGeom>
              <a:gradFill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zh-CN" sz="2400" b="1" kern="0" dirty="0">
                    <a:solidFill>
                      <a:sysClr val="window" lastClr="FFFFFF">
                        <a:lumMod val="95000"/>
                      </a:sysClr>
                    </a:solidFill>
                    <a:latin typeface="微软雅黑" pitchFamily="34" charset="-122"/>
                    <a:ea typeface="微软雅黑" pitchFamily="34" charset="-122"/>
                    <a:cs typeface="宋体" pitchFamily="2" charset="-122"/>
                  </a:rPr>
                  <a:t>单击此处添加标题</a:t>
                </a:r>
              </a:p>
            </p:txBody>
          </p:sp>
          <p:sp>
            <p:nvSpPr>
              <p:cNvPr id="96" name="Text Box 13"/>
              <p:cNvSpPr txBox="1">
                <a:spLocks noChangeArrowheads="1"/>
              </p:cNvSpPr>
              <p:nvPr/>
            </p:nvSpPr>
            <p:spPr bwMode="white">
              <a:xfrm>
                <a:off x="6206190" y="2157485"/>
                <a:ext cx="1787931" cy="407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 defTabSz="1219170" eaLnBrk="1" hangingPunct="1">
                  <a:spcBef>
                    <a:spcPct val="50000"/>
                  </a:spcBef>
                  <a:defRPr/>
                </a:pPr>
                <a:r>
                  <a:rPr lang="en-US" altLang="zh-CN" sz="2933" b="1" kern="0" dirty="0">
                    <a:solidFill>
                      <a:srgbClr val="FEFEFE"/>
                    </a:solidFill>
                    <a:latin typeface="微软雅黑" pitchFamily="34" charset="-122"/>
                    <a:ea typeface="微软雅黑" pitchFamily="34" charset="-122"/>
                    <a:cs typeface="Arial" charset="0"/>
                  </a:rPr>
                  <a:t>  </a:t>
                </a:r>
              </a:p>
            </p:txBody>
          </p:sp>
        </p:grpSp>
        <p:sp>
          <p:nvSpPr>
            <p:cNvPr id="93" name="Rectangle 15"/>
            <p:cNvSpPr>
              <a:spLocks noChangeArrowheads="1"/>
            </p:cNvSpPr>
            <p:nvPr/>
          </p:nvSpPr>
          <p:spPr bwMode="black">
            <a:xfrm>
              <a:off x="6215125" y="1988211"/>
              <a:ext cx="840615" cy="931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170">
                <a:buFontTx/>
                <a:buChar char="•"/>
                <a:defRPr/>
              </a:pP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1219170">
                <a:buFontTx/>
                <a:buChar char="•"/>
                <a:defRPr/>
              </a:pP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1219170">
                <a:buFontTx/>
                <a:buChar char="•"/>
                <a:defRPr/>
              </a:pP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1219170">
                <a:buFontTx/>
                <a:buChar char="•"/>
                <a:defRPr/>
              </a:pP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482560" y="1235090"/>
            <a:ext cx="3131163" cy="4768109"/>
            <a:chOff x="3394844" y="2120932"/>
            <a:chExt cx="2348372" cy="3576082"/>
          </a:xfrm>
        </p:grpSpPr>
        <p:sp>
          <p:nvSpPr>
            <p:cNvPr id="98" name="AutoShape 16"/>
            <p:cNvSpPr>
              <a:spLocks noChangeArrowheads="1"/>
            </p:cNvSpPr>
            <p:nvPr/>
          </p:nvSpPr>
          <p:spPr bwMode="ltGray">
            <a:xfrm>
              <a:off x="3394844" y="2120932"/>
              <a:ext cx="2348372" cy="3576082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ysClr val="window" lastClr="FFFFFF">
                    <a:lumMod val="85000"/>
                  </a:sysClr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/>
          </p:spPr>
          <p:txBody>
            <a:bodyPr wrap="none" anchor="ctr"/>
            <a:lstStyle/>
            <a:p>
              <a:pPr defTabSz="1219170">
                <a:defRPr/>
              </a:pPr>
              <a:endParaRPr lang="zh-CN" altLang="en-US" sz="24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AutoShape 18"/>
            <p:cNvSpPr>
              <a:spLocks noChangeArrowheads="1"/>
            </p:cNvSpPr>
            <p:nvPr/>
          </p:nvSpPr>
          <p:spPr bwMode="gray">
            <a:xfrm>
              <a:off x="3440532" y="2175761"/>
              <a:ext cx="2260042" cy="408173"/>
            </a:xfrm>
            <a:prstGeom prst="roundRect">
              <a:avLst>
                <a:gd name="adj" fmla="val 0"/>
              </a:avLst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121917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zh-CN" sz="2400" b="1" kern="0" dirty="0">
                  <a:solidFill>
                    <a:sysClr val="window" lastClr="FFFFFF">
                      <a:lumMod val="95000"/>
                    </a:sysClr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单击此处添加标题</a:t>
              </a:r>
            </a:p>
          </p:txBody>
        </p:sp>
        <p:sp>
          <p:nvSpPr>
            <p:cNvPr id="100" name="Rectangle 20"/>
            <p:cNvSpPr>
              <a:spLocks noChangeArrowheads="1"/>
            </p:cNvSpPr>
            <p:nvPr/>
          </p:nvSpPr>
          <p:spPr bwMode="black">
            <a:xfrm>
              <a:off x="3566810" y="2705777"/>
              <a:ext cx="840615" cy="931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1219170">
                <a:buFontTx/>
                <a:buChar char="•"/>
                <a:defRPr/>
              </a:pP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1219170">
                <a:buFontTx/>
                <a:buChar char="•"/>
                <a:defRPr/>
              </a:pP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1219170">
                <a:buFontTx/>
                <a:buChar char="•"/>
                <a:defRPr/>
              </a:pP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  <a:p>
              <a:pPr defTabSz="1219170">
                <a:buFontTx/>
                <a:buChar char="•"/>
                <a:defRPr/>
              </a:pP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 </a:t>
              </a:r>
              <a:r>
                <a:rPr lang="zh-CN" altLang="en-US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文本</a:t>
              </a:r>
              <a:r>
                <a:rPr lang="en-US" altLang="zh-CN" sz="1867" kern="0" dirty="0">
                  <a:solidFill>
                    <a:srgbClr val="7D7D7D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  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858219" y="3379522"/>
            <a:ext cx="2561723" cy="2811649"/>
            <a:chOff x="3676588" y="3729255"/>
            <a:chExt cx="1921292" cy="2108737"/>
          </a:xfrm>
        </p:grpSpPr>
        <p:pic>
          <p:nvPicPr>
            <p:cNvPr id="102" name="Picture 17" descr="light_shadow"/>
            <p:cNvPicPr>
              <a:picLocks noChangeAspect="1" noChangeArrowheads="1"/>
            </p:cNvPicPr>
            <p:nvPr/>
          </p:nvPicPr>
          <p:blipFill>
            <a:blip r:embed="rId4" cstate="screen">
              <a:lum bright="-78000" contrast="-7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839542" y="5355854"/>
              <a:ext cx="1516848" cy="420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" name="Picture 22" descr="circuler_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91817" y="3802361"/>
              <a:ext cx="1800114" cy="182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Oval 23"/>
            <p:cNvSpPr>
              <a:spLocks noChangeArrowheads="1"/>
            </p:cNvSpPr>
            <p:nvPr/>
          </p:nvSpPr>
          <p:spPr bwMode="gray">
            <a:xfrm>
              <a:off x="3691817" y="3802361"/>
              <a:ext cx="1812298" cy="1826117"/>
            </a:xfrm>
            <a:prstGeom prst="ellipse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defTabSz="121917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此处添加文本</a:t>
              </a:r>
              <a:r>
                <a:rPr lang="en-US" altLang="zh-CN" sz="24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4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5" name="Picture 24" descr="light_shadow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3676588" y="3729255"/>
              <a:ext cx="1326480" cy="11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6" name="Group 26"/>
            <p:cNvGrpSpPr>
              <a:grpSpLocks/>
            </p:cNvGrpSpPr>
            <p:nvPr/>
          </p:nvGrpSpPr>
          <p:grpSpPr bwMode="auto">
            <a:xfrm rot="17866498" flipH="1" flipV="1">
              <a:off x="4477481" y="5028462"/>
              <a:ext cx="1329298" cy="289761"/>
              <a:chOff x="1565" y="2568"/>
              <a:chExt cx="1118" cy="279"/>
            </a:xfrm>
          </p:grpSpPr>
          <p:sp>
            <p:nvSpPr>
              <p:cNvPr id="112" name="AutoShape 2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3" name="AutoShape 2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4" name="AutoShape 2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5" name="AutoShape 3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07" name="Group 31"/>
            <p:cNvGrpSpPr>
              <a:grpSpLocks/>
            </p:cNvGrpSpPr>
            <p:nvPr/>
          </p:nvGrpSpPr>
          <p:grpSpPr bwMode="auto">
            <a:xfrm rot="19220038" flipH="1" flipV="1">
              <a:off x="4268582" y="5220965"/>
              <a:ext cx="1329298" cy="291327"/>
              <a:chOff x="1565" y="2568"/>
              <a:chExt cx="1118" cy="279"/>
            </a:xfrm>
          </p:grpSpPr>
          <p:sp>
            <p:nvSpPr>
              <p:cNvPr id="108" name="AutoShape 3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09" name="AutoShape 3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0" name="AutoShape 3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1" name="AutoShape 3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16" name="组合 115"/>
          <p:cNvGrpSpPr/>
          <p:nvPr/>
        </p:nvGrpSpPr>
        <p:grpSpPr>
          <a:xfrm>
            <a:off x="1552424" y="3379522"/>
            <a:ext cx="2561723" cy="2811649"/>
            <a:chOff x="1270267" y="3011689"/>
            <a:chExt cx="1921292" cy="2108737"/>
          </a:xfrm>
        </p:grpSpPr>
        <p:grpSp>
          <p:nvGrpSpPr>
            <p:cNvPr id="117" name="组合 116"/>
            <p:cNvGrpSpPr/>
            <p:nvPr/>
          </p:nvGrpSpPr>
          <p:grpSpPr>
            <a:xfrm>
              <a:off x="1270267" y="3011689"/>
              <a:ext cx="1827527" cy="2108737"/>
              <a:chOff x="1197242" y="3729255"/>
              <a:chExt cx="1827527" cy="2108737"/>
            </a:xfrm>
          </p:grpSpPr>
          <p:pic>
            <p:nvPicPr>
              <p:cNvPr id="123" name="Picture 8" descr="light_shadow"/>
              <p:cNvPicPr>
                <a:picLocks noChangeAspect="1" noChangeArrowheads="1"/>
              </p:cNvPicPr>
              <p:nvPr/>
            </p:nvPicPr>
            <p:blipFill>
              <a:blip r:embed="rId4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328215" y="5355854"/>
                <a:ext cx="1516848" cy="420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4" name="Picture 37" descr="circuler_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212471" y="3802361"/>
                <a:ext cx="1800114" cy="18215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5" name="Oval 38"/>
              <p:cNvSpPr>
                <a:spLocks noChangeArrowheads="1"/>
              </p:cNvSpPr>
              <p:nvPr/>
            </p:nvSpPr>
            <p:spPr bwMode="gray">
              <a:xfrm>
                <a:off x="1212471" y="3802361"/>
                <a:ext cx="1812298" cy="1826117"/>
              </a:xfrm>
              <a:prstGeom prst="ellipse">
                <a:avLst/>
              </a:prstGeom>
              <a:gradFill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C00000"/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 defTabSz="1219170" fontAlgn="base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sz="2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此处添加文本</a:t>
                </a:r>
                <a:r>
                  <a:rPr lang="en-US" altLang="zh-CN" sz="2400" b="1" kern="0" dirty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sz="24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pic>
            <p:nvPicPr>
              <p:cNvPr id="126" name="Picture 39" descr="light_shadow1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1197242" y="3729255"/>
                <a:ext cx="1326480" cy="11392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7" name="Group 41"/>
              <p:cNvGrpSpPr>
                <a:grpSpLocks/>
              </p:cNvGrpSpPr>
              <p:nvPr/>
            </p:nvGrpSpPr>
            <p:grpSpPr bwMode="auto">
              <a:xfrm rot="17866498" flipH="1" flipV="1">
                <a:off x="1998135" y="5028462"/>
                <a:ext cx="1329298" cy="289761"/>
                <a:chOff x="1565" y="2568"/>
                <a:chExt cx="1118" cy="279"/>
              </a:xfrm>
            </p:grpSpPr>
            <p:sp>
              <p:nvSpPr>
                <p:cNvPr id="128" name="AutoShape 4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" name="AutoShape 4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" name="AutoShape 4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" name="AutoShape 4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118" name="Group 46"/>
            <p:cNvGrpSpPr>
              <a:grpSpLocks/>
            </p:cNvGrpSpPr>
            <p:nvPr/>
          </p:nvGrpSpPr>
          <p:grpSpPr bwMode="auto">
            <a:xfrm rot="19220038" flipH="1" flipV="1">
              <a:off x="1862261" y="4503399"/>
              <a:ext cx="1329298" cy="291327"/>
              <a:chOff x="1565" y="2568"/>
              <a:chExt cx="1118" cy="279"/>
            </a:xfrm>
          </p:grpSpPr>
          <p:sp>
            <p:nvSpPr>
              <p:cNvPr id="119" name="AutoShape 4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AutoShape 4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AutoShape 4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AutoShape 5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132" name="组合 131"/>
          <p:cNvGrpSpPr/>
          <p:nvPr/>
        </p:nvGrpSpPr>
        <p:grpSpPr>
          <a:xfrm>
            <a:off x="8314276" y="3379522"/>
            <a:ext cx="2561723" cy="2811649"/>
            <a:chOff x="6268631" y="3729255"/>
            <a:chExt cx="1921292" cy="2108737"/>
          </a:xfrm>
        </p:grpSpPr>
        <p:pic>
          <p:nvPicPr>
            <p:cNvPr id="133" name="Picture 9" descr="light_shadow"/>
            <p:cNvPicPr>
              <a:picLocks noChangeAspect="1" noChangeArrowheads="1"/>
            </p:cNvPicPr>
            <p:nvPr/>
          </p:nvPicPr>
          <p:blipFill>
            <a:blip r:embed="rId7" cstate="screen">
              <a:lum bright="-90000" contrast="-4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446814" y="5364992"/>
              <a:ext cx="1404150" cy="408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4" name="Picture 52" descr="circuler_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283860" y="3802361"/>
              <a:ext cx="1800114" cy="182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5" name="Oval 53"/>
            <p:cNvSpPr>
              <a:spLocks noChangeArrowheads="1"/>
            </p:cNvSpPr>
            <p:nvPr/>
          </p:nvSpPr>
          <p:spPr bwMode="gray">
            <a:xfrm>
              <a:off x="6283860" y="3802361"/>
              <a:ext cx="1812298" cy="1826117"/>
            </a:xfrm>
            <a:prstGeom prst="ellipse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/>
          </p:spPr>
          <p:txBody>
            <a:bodyPr anchor="ctr"/>
            <a:lstStyle/>
            <a:p>
              <a:pPr algn="ctr" defTabSz="121917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此处添加文本</a:t>
              </a:r>
              <a:r>
                <a:rPr lang="en-US" altLang="zh-CN" sz="24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4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36" name="Picture 54" descr="light_shadow1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4285"/>
            <a:stretch>
              <a:fillRect/>
            </a:stretch>
          </p:blipFill>
          <p:spPr bwMode="gray">
            <a:xfrm>
              <a:off x="6268631" y="3729255"/>
              <a:ext cx="1326480" cy="1139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7" name="Group 56"/>
            <p:cNvGrpSpPr>
              <a:grpSpLocks/>
            </p:cNvGrpSpPr>
            <p:nvPr/>
          </p:nvGrpSpPr>
          <p:grpSpPr bwMode="auto">
            <a:xfrm rot="17866498" flipH="1" flipV="1">
              <a:off x="7069524" y="5028462"/>
              <a:ext cx="1329298" cy="289761"/>
              <a:chOff x="1565" y="2568"/>
              <a:chExt cx="1118" cy="279"/>
            </a:xfrm>
          </p:grpSpPr>
          <p:sp>
            <p:nvSpPr>
              <p:cNvPr id="143" name="AutoShape 57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4" name="AutoShape 58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5" name="AutoShape 59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6" name="AutoShape 60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38" name="Group 61"/>
            <p:cNvGrpSpPr>
              <a:grpSpLocks/>
            </p:cNvGrpSpPr>
            <p:nvPr/>
          </p:nvGrpSpPr>
          <p:grpSpPr bwMode="auto">
            <a:xfrm rot="19220038" flipH="1" flipV="1">
              <a:off x="6860625" y="5220965"/>
              <a:ext cx="1329298" cy="291327"/>
              <a:chOff x="1565" y="2568"/>
              <a:chExt cx="1118" cy="279"/>
            </a:xfrm>
          </p:grpSpPr>
          <p:sp>
            <p:nvSpPr>
              <p:cNvPr id="139" name="AutoShape 62"/>
              <p:cNvSpPr>
                <a:spLocks noChangeArrowheads="1"/>
              </p:cNvSpPr>
              <p:nvPr/>
            </p:nvSpPr>
            <p:spPr bwMode="white">
              <a:xfrm rot="5263130">
                <a:off x="1859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0" name="AutoShape 63"/>
              <p:cNvSpPr>
                <a:spLocks noChangeArrowheads="1"/>
              </p:cNvSpPr>
              <p:nvPr/>
            </p:nvSpPr>
            <p:spPr bwMode="white">
              <a:xfrm rot="6078281">
                <a:off x="1995" y="2274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1" name="AutoShape 64"/>
              <p:cNvSpPr>
                <a:spLocks noChangeArrowheads="1"/>
              </p:cNvSpPr>
              <p:nvPr/>
            </p:nvSpPr>
            <p:spPr bwMode="white">
              <a:xfrm rot="6373927">
                <a:off x="2071" y="229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2" name="AutoShape 65"/>
              <p:cNvSpPr>
                <a:spLocks noChangeArrowheads="1"/>
              </p:cNvSpPr>
              <p:nvPr/>
            </p:nvSpPr>
            <p:spPr bwMode="white">
              <a:xfrm rot="6906312">
                <a:off x="2161" y="2326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3922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defTabSz="1219170">
                  <a:defRPr/>
                </a:pPr>
                <a:endParaRPr lang="zh-CN" altLang="en-US" sz="24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6704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325516" y="0"/>
            <a:ext cx="1616164" cy="5892800"/>
            <a:chOff x="1325516" y="0"/>
            <a:chExt cx="1616164" cy="5892800"/>
          </a:xfrm>
        </p:grpSpPr>
        <p:sp>
          <p:nvSpPr>
            <p:cNvPr id="2" name="矩形 1"/>
            <p:cNvSpPr/>
            <p:nvPr/>
          </p:nvSpPr>
          <p:spPr>
            <a:xfrm>
              <a:off x="1325516" y="0"/>
              <a:ext cx="1616164" cy="5892800"/>
            </a:xfrm>
            <a:prstGeom prst="rect">
              <a:avLst/>
            </a:prstGeom>
            <a:gradFill>
              <a:gsLst>
                <a:gs pos="0">
                  <a:srgbClr val="FFFF00"/>
                </a:gs>
                <a:gs pos="78000">
                  <a:srgbClr val="FFFF00">
                    <a:alpha val="0"/>
                  </a:srgbClr>
                </a:gs>
                <a:gs pos="100000">
                  <a:srgbClr val="FFFF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533434" y="304801"/>
              <a:ext cx="1200329" cy="203677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66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  <a:endParaRPr lang="zh-CN" altLang="en-US" sz="6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541487" y="2031999"/>
            <a:ext cx="8650514" cy="238034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4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915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5257800" cy="3505200"/>
          </a:xfrm>
          <a:prstGeom prst="rect">
            <a:avLst/>
          </a:prstGeom>
          <a:noFill/>
          <a:ln w="19050">
            <a:solidFill>
              <a:srgbClr val="E4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143000" y="5622925"/>
            <a:ext cx="5257800" cy="49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</a:rPr>
              <a:t>点击添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43000" y="5267325"/>
            <a:ext cx="2268538" cy="40005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505700" y="4846638"/>
            <a:ext cx="549275" cy="636587"/>
            <a:chOff x="7505700" y="4846638"/>
            <a:chExt cx="549275" cy="636587"/>
          </a:xfrm>
        </p:grpSpPr>
        <p:sp>
          <p:nvSpPr>
            <p:cNvPr id="5" name="六边形 4"/>
            <p:cNvSpPr/>
            <p:nvPr/>
          </p:nvSpPr>
          <p:spPr>
            <a:xfrm rot="16200000">
              <a:off x="7462044" y="4890294"/>
              <a:ext cx="636587" cy="549275"/>
            </a:xfrm>
            <a:prstGeom prst="hexagon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7641497" y="4984329"/>
              <a:ext cx="277832" cy="362710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7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8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Calibri" pitchFamily="34" charset="0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8215313" y="4660900"/>
            <a:ext cx="3214687" cy="1077913"/>
            <a:chOff x="8215313" y="4660900"/>
            <a:chExt cx="3214687" cy="1077913"/>
          </a:xfrm>
        </p:grpSpPr>
        <p:sp>
          <p:nvSpPr>
            <p:cNvPr id="9" name="矩形 8"/>
            <p:cNvSpPr/>
            <p:nvPr/>
          </p:nvSpPr>
          <p:spPr>
            <a:xfrm>
              <a:off x="8215313" y="5016500"/>
              <a:ext cx="3214687" cy="7223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215313" y="4660900"/>
              <a:ext cx="2268537" cy="400050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2000" b="1" smtClean="0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  <a:endParaRPr lang="zh-CN" altLang="en-US" sz="2000" b="1">
                <a:solidFill>
                  <a:srgbClr val="E4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505700" y="3413125"/>
            <a:ext cx="549275" cy="636588"/>
            <a:chOff x="7505700" y="3413125"/>
            <a:chExt cx="549275" cy="636588"/>
          </a:xfrm>
        </p:grpSpPr>
        <p:sp>
          <p:nvSpPr>
            <p:cNvPr id="11" name="六边形 10"/>
            <p:cNvSpPr/>
            <p:nvPr/>
          </p:nvSpPr>
          <p:spPr>
            <a:xfrm rot="16200000">
              <a:off x="7462044" y="3456781"/>
              <a:ext cx="636588" cy="549275"/>
            </a:xfrm>
            <a:prstGeom prst="hexagon">
              <a:avLst/>
            </a:prstGeom>
            <a:solidFill>
              <a:srgbClr val="E4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7600567" y="3551168"/>
              <a:ext cx="359692" cy="361578"/>
              <a:chOff x="6469046" y="3702469"/>
              <a:chExt cx="697452" cy="701109"/>
            </a:xfrm>
            <a:solidFill>
              <a:schemeClr val="bg1"/>
            </a:solidFill>
          </p:grpSpPr>
          <p:sp>
            <p:nvSpPr>
              <p:cNvPr id="13" name="Freeform 5"/>
              <p:cNvSpPr>
                <a:spLocks noEditPoints="1"/>
              </p:cNvSpPr>
              <p:nvPr/>
            </p:nvSpPr>
            <p:spPr bwMode="auto">
              <a:xfrm>
                <a:off x="6469046" y="3702469"/>
                <a:ext cx="613698" cy="603458"/>
              </a:xfrm>
              <a:custGeom>
                <a:avLst/>
                <a:gdLst>
                  <a:gd name="T0" fmla="*/ 54 w 710"/>
                  <a:gd name="T1" fmla="*/ 87 h 698"/>
                  <a:gd name="T2" fmla="*/ 114 w 710"/>
                  <a:gd name="T3" fmla="*/ 87 h 698"/>
                  <a:gd name="T4" fmla="*/ 114 w 710"/>
                  <a:gd name="T5" fmla="*/ 33 h 698"/>
                  <a:gd name="T6" fmla="*/ 146 w 710"/>
                  <a:gd name="T7" fmla="*/ 1 h 698"/>
                  <a:gd name="T8" fmla="*/ 178 w 710"/>
                  <a:gd name="T9" fmla="*/ 33 h 698"/>
                  <a:gd name="T10" fmla="*/ 178 w 710"/>
                  <a:gd name="T11" fmla="*/ 169 h 698"/>
                  <a:gd name="T12" fmla="*/ 146 w 710"/>
                  <a:gd name="T13" fmla="*/ 201 h 698"/>
                  <a:gd name="T14" fmla="*/ 114 w 710"/>
                  <a:gd name="T15" fmla="*/ 169 h 698"/>
                  <a:gd name="T16" fmla="*/ 114 w 710"/>
                  <a:gd name="T17" fmla="*/ 144 h 698"/>
                  <a:gd name="T18" fmla="*/ 57 w 710"/>
                  <a:gd name="T19" fmla="*/ 144 h 698"/>
                  <a:gd name="T20" fmla="*/ 57 w 710"/>
                  <a:gd name="T21" fmla="*/ 262 h 698"/>
                  <a:gd name="T22" fmla="*/ 653 w 710"/>
                  <a:gd name="T23" fmla="*/ 262 h 698"/>
                  <a:gd name="T24" fmla="*/ 653 w 710"/>
                  <a:gd name="T25" fmla="*/ 144 h 698"/>
                  <a:gd name="T26" fmla="*/ 591 w 710"/>
                  <a:gd name="T27" fmla="*/ 144 h 698"/>
                  <a:gd name="T28" fmla="*/ 591 w 710"/>
                  <a:gd name="T29" fmla="*/ 87 h 698"/>
                  <a:gd name="T30" fmla="*/ 656 w 710"/>
                  <a:gd name="T31" fmla="*/ 87 h 698"/>
                  <a:gd name="T32" fmla="*/ 710 w 710"/>
                  <a:gd name="T33" fmla="*/ 141 h 698"/>
                  <a:gd name="T34" fmla="*/ 710 w 710"/>
                  <a:gd name="T35" fmla="*/ 412 h 698"/>
                  <a:gd name="T36" fmla="*/ 653 w 710"/>
                  <a:gd name="T37" fmla="*/ 393 h 698"/>
                  <a:gd name="T38" fmla="*/ 653 w 710"/>
                  <a:gd name="T39" fmla="*/ 300 h 698"/>
                  <a:gd name="T40" fmla="*/ 57 w 710"/>
                  <a:gd name="T41" fmla="*/ 300 h 698"/>
                  <a:gd name="T42" fmla="*/ 57 w 710"/>
                  <a:gd name="T43" fmla="*/ 641 h 698"/>
                  <a:gd name="T44" fmla="*/ 386 w 710"/>
                  <a:gd name="T45" fmla="*/ 641 h 698"/>
                  <a:gd name="T46" fmla="*/ 401 w 710"/>
                  <a:gd name="T47" fmla="*/ 698 h 698"/>
                  <a:gd name="T48" fmla="*/ 54 w 710"/>
                  <a:gd name="T49" fmla="*/ 698 h 698"/>
                  <a:gd name="T50" fmla="*/ 16 w 710"/>
                  <a:gd name="T51" fmla="*/ 682 h 698"/>
                  <a:gd name="T52" fmla="*/ 0 w 710"/>
                  <a:gd name="T53" fmla="*/ 644 h 698"/>
                  <a:gd name="T54" fmla="*/ 0 w 710"/>
                  <a:gd name="T55" fmla="*/ 141 h 698"/>
                  <a:gd name="T56" fmla="*/ 54 w 710"/>
                  <a:gd name="T57" fmla="*/ 87 h 698"/>
                  <a:gd name="T58" fmla="*/ 365 w 710"/>
                  <a:gd name="T59" fmla="*/ 169 h 698"/>
                  <a:gd name="T60" fmla="*/ 334 w 710"/>
                  <a:gd name="T61" fmla="*/ 201 h 698"/>
                  <a:gd name="T62" fmla="*/ 302 w 710"/>
                  <a:gd name="T63" fmla="*/ 169 h 698"/>
                  <a:gd name="T64" fmla="*/ 302 w 710"/>
                  <a:gd name="T65" fmla="*/ 144 h 698"/>
                  <a:gd name="T66" fmla="*/ 216 w 710"/>
                  <a:gd name="T67" fmla="*/ 144 h 698"/>
                  <a:gd name="T68" fmla="*/ 216 w 710"/>
                  <a:gd name="T69" fmla="*/ 87 h 698"/>
                  <a:gd name="T70" fmla="*/ 302 w 710"/>
                  <a:gd name="T71" fmla="*/ 87 h 698"/>
                  <a:gd name="T72" fmla="*/ 302 w 710"/>
                  <a:gd name="T73" fmla="*/ 32 h 698"/>
                  <a:gd name="T74" fmla="*/ 334 w 710"/>
                  <a:gd name="T75" fmla="*/ 0 h 698"/>
                  <a:gd name="T76" fmla="*/ 365 w 710"/>
                  <a:gd name="T77" fmla="*/ 32 h 698"/>
                  <a:gd name="T78" fmla="*/ 365 w 710"/>
                  <a:gd name="T79" fmla="*/ 169 h 698"/>
                  <a:gd name="T80" fmla="*/ 553 w 710"/>
                  <a:gd name="T81" fmla="*/ 169 h 698"/>
                  <a:gd name="T82" fmla="*/ 521 w 710"/>
                  <a:gd name="T83" fmla="*/ 201 h 698"/>
                  <a:gd name="T84" fmla="*/ 489 w 710"/>
                  <a:gd name="T85" fmla="*/ 169 h 698"/>
                  <a:gd name="T86" fmla="*/ 489 w 710"/>
                  <a:gd name="T87" fmla="*/ 144 h 698"/>
                  <a:gd name="T88" fmla="*/ 403 w 710"/>
                  <a:gd name="T89" fmla="*/ 144 h 698"/>
                  <a:gd name="T90" fmla="*/ 403 w 710"/>
                  <a:gd name="T91" fmla="*/ 87 h 698"/>
                  <a:gd name="T92" fmla="*/ 489 w 710"/>
                  <a:gd name="T93" fmla="*/ 87 h 698"/>
                  <a:gd name="T94" fmla="*/ 489 w 710"/>
                  <a:gd name="T95" fmla="*/ 33 h 698"/>
                  <a:gd name="T96" fmla="*/ 521 w 710"/>
                  <a:gd name="T97" fmla="*/ 1 h 698"/>
                  <a:gd name="T98" fmla="*/ 553 w 710"/>
                  <a:gd name="T99" fmla="*/ 33 h 698"/>
                  <a:gd name="T100" fmla="*/ 553 w 710"/>
                  <a:gd name="T101" fmla="*/ 169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0" h="698">
                    <a:moveTo>
                      <a:pt x="54" y="87"/>
                    </a:move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15"/>
                      <a:pt x="128" y="1"/>
                      <a:pt x="146" y="1"/>
                    </a:cubicBezTo>
                    <a:cubicBezTo>
                      <a:pt x="164" y="1"/>
                      <a:pt x="178" y="15"/>
                      <a:pt x="178" y="33"/>
                    </a:cubicBezTo>
                    <a:cubicBezTo>
                      <a:pt x="178" y="169"/>
                      <a:pt x="178" y="169"/>
                      <a:pt x="178" y="169"/>
                    </a:cubicBezTo>
                    <a:cubicBezTo>
                      <a:pt x="178" y="187"/>
                      <a:pt x="164" y="201"/>
                      <a:pt x="146" y="201"/>
                    </a:cubicBezTo>
                    <a:cubicBezTo>
                      <a:pt x="128" y="201"/>
                      <a:pt x="114" y="187"/>
                      <a:pt x="114" y="169"/>
                    </a:cubicBezTo>
                    <a:cubicBezTo>
                      <a:pt x="114" y="144"/>
                      <a:pt x="114" y="144"/>
                      <a:pt x="114" y="144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653" y="262"/>
                      <a:pt x="653" y="262"/>
                      <a:pt x="653" y="262"/>
                    </a:cubicBezTo>
                    <a:cubicBezTo>
                      <a:pt x="653" y="144"/>
                      <a:pt x="653" y="144"/>
                      <a:pt x="653" y="144"/>
                    </a:cubicBezTo>
                    <a:cubicBezTo>
                      <a:pt x="591" y="144"/>
                      <a:pt x="591" y="144"/>
                      <a:pt x="591" y="144"/>
                    </a:cubicBezTo>
                    <a:cubicBezTo>
                      <a:pt x="591" y="87"/>
                      <a:pt x="591" y="87"/>
                      <a:pt x="591" y="87"/>
                    </a:cubicBezTo>
                    <a:cubicBezTo>
                      <a:pt x="656" y="87"/>
                      <a:pt x="656" y="87"/>
                      <a:pt x="656" y="87"/>
                    </a:cubicBezTo>
                    <a:cubicBezTo>
                      <a:pt x="686" y="87"/>
                      <a:pt x="710" y="111"/>
                      <a:pt x="710" y="141"/>
                    </a:cubicBezTo>
                    <a:cubicBezTo>
                      <a:pt x="710" y="412"/>
                      <a:pt x="710" y="412"/>
                      <a:pt x="710" y="412"/>
                    </a:cubicBezTo>
                    <a:cubicBezTo>
                      <a:pt x="692" y="403"/>
                      <a:pt x="673" y="396"/>
                      <a:pt x="653" y="393"/>
                    </a:cubicBezTo>
                    <a:cubicBezTo>
                      <a:pt x="653" y="300"/>
                      <a:pt x="653" y="300"/>
                      <a:pt x="653" y="300"/>
                    </a:cubicBezTo>
                    <a:cubicBezTo>
                      <a:pt x="57" y="300"/>
                      <a:pt x="57" y="300"/>
                      <a:pt x="57" y="300"/>
                    </a:cubicBezTo>
                    <a:cubicBezTo>
                      <a:pt x="57" y="641"/>
                      <a:pt x="57" y="641"/>
                      <a:pt x="57" y="641"/>
                    </a:cubicBezTo>
                    <a:cubicBezTo>
                      <a:pt x="386" y="641"/>
                      <a:pt x="386" y="641"/>
                      <a:pt x="386" y="641"/>
                    </a:cubicBezTo>
                    <a:cubicBezTo>
                      <a:pt x="388" y="661"/>
                      <a:pt x="393" y="680"/>
                      <a:pt x="401" y="698"/>
                    </a:cubicBezTo>
                    <a:cubicBezTo>
                      <a:pt x="54" y="698"/>
                      <a:pt x="54" y="698"/>
                      <a:pt x="54" y="698"/>
                    </a:cubicBezTo>
                    <a:cubicBezTo>
                      <a:pt x="39" y="698"/>
                      <a:pt x="26" y="692"/>
                      <a:pt x="16" y="682"/>
                    </a:cubicBezTo>
                    <a:cubicBezTo>
                      <a:pt x="6" y="673"/>
                      <a:pt x="0" y="659"/>
                      <a:pt x="0" y="644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11"/>
                      <a:pt x="24" y="87"/>
                      <a:pt x="54" y="87"/>
                    </a:cubicBezTo>
                    <a:close/>
                    <a:moveTo>
                      <a:pt x="365" y="169"/>
                    </a:moveTo>
                    <a:cubicBezTo>
                      <a:pt x="365" y="186"/>
                      <a:pt x="351" y="201"/>
                      <a:pt x="334" y="201"/>
                    </a:cubicBezTo>
                    <a:cubicBezTo>
                      <a:pt x="316" y="201"/>
                      <a:pt x="302" y="186"/>
                      <a:pt x="302" y="169"/>
                    </a:cubicBezTo>
                    <a:cubicBezTo>
                      <a:pt x="302" y="144"/>
                      <a:pt x="302" y="144"/>
                      <a:pt x="302" y="144"/>
                    </a:cubicBezTo>
                    <a:cubicBezTo>
                      <a:pt x="216" y="144"/>
                      <a:pt x="216" y="144"/>
                      <a:pt x="216" y="144"/>
                    </a:cubicBezTo>
                    <a:cubicBezTo>
                      <a:pt x="216" y="87"/>
                      <a:pt x="216" y="87"/>
                      <a:pt x="216" y="87"/>
                    </a:cubicBezTo>
                    <a:cubicBezTo>
                      <a:pt x="302" y="87"/>
                      <a:pt x="302" y="87"/>
                      <a:pt x="302" y="87"/>
                    </a:cubicBezTo>
                    <a:cubicBezTo>
                      <a:pt x="302" y="32"/>
                      <a:pt x="302" y="32"/>
                      <a:pt x="302" y="32"/>
                    </a:cubicBezTo>
                    <a:cubicBezTo>
                      <a:pt x="302" y="15"/>
                      <a:pt x="316" y="0"/>
                      <a:pt x="334" y="0"/>
                    </a:cubicBezTo>
                    <a:cubicBezTo>
                      <a:pt x="351" y="0"/>
                      <a:pt x="365" y="15"/>
                      <a:pt x="365" y="32"/>
                    </a:cubicBezTo>
                    <a:cubicBezTo>
                      <a:pt x="365" y="169"/>
                      <a:pt x="365" y="169"/>
                      <a:pt x="365" y="169"/>
                    </a:cubicBezTo>
                    <a:close/>
                    <a:moveTo>
                      <a:pt x="553" y="169"/>
                    </a:moveTo>
                    <a:cubicBezTo>
                      <a:pt x="553" y="187"/>
                      <a:pt x="539" y="201"/>
                      <a:pt x="521" y="201"/>
                    </a:cubicBezTo>
                    <a:cubicBezTo>
                      <a:pt x="503" y="201"/>
                      <a:pt x="489" y="187"/>
                      <a:pt x="489" y="169"/>
                    </a:cubicBezTo>
                    <a:cubicBezTo>
                      <a:pt x="489" y="144"/>
                      <a:pt x="489" y="144"/>
                      <a:pt x="489" y="144"/>
                    </a:cubicBezTo>
                    <a:cubicBezTo>
                      <a:pt x="403" y="144"/>
                      <a:pt x="403" y="144"/>
                      <a:pt x="403" y="144"/>
                    </a:cubicBezTo>
                    <a:cubicBezTo>
                      <a:pt x="403" y="87"/>
                      <a:pt x="403" y="87"/>
                      <a:pt x="403" y="87"/>
                    </a:cubicBezTo>
                    <a:cubicBezTo>
                      <a:pt x="489" y="87"/>
                      <a:pt x="489" y="87"/>
                      <a:pt x="489" y="87"/>
                    </a:cubicBezTo>
                    <a:cubicBezTo>
                      <a:pt x="489" y="33"/>
                      <a:pt x="489" y="33"/>
                      <a:pt x="489" y="33"/>
                    </a:cubicBezTo>
                    <a:cubicBezTo>
                      <a:pt x="489" y="15"/>
                      <a:pt x="503" y="1"/>
                      <a:pt x="521" y="1"/>
                    </a:cubicBezTo>
                    <a:cubicBezTo>
                      <a:pt x="539" y="1"/>
                      <a:pt x="553" y="15"/>
                      <a:pt x="553" y="33"/>
                    </a:cubicBezTo>
                    <a:cubicBezTo>
                      <a:pt x="553" y="169"/>
                      <a:pt x="553" y="169"/>
                      <a:pt x="55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4" name="Freeform 6"/>
              <p:cNvSpPr>
                <a:spLocks noEditPoints="1"/>
              </p:cNvSpPr>
              <p:nvPr/>
            </p:nvSpPr>
            <p:spPr bwMode="auto">
              <a:xfrm>
                <a:off x="6595224" y="4032725"/>
                <a:ext cx="362075" cy="153973"/>
              </a:xfrm>
              <a:custGeom>
                <a:avLst/>
                <a:gdLst>
                  <a:gd name="T0" fmla="*/ 17 w 419"/>
                  <a:gd name="T1" fmla="*/ 0 h 178"/>
                  <a:gd name="T2" fmla="*/ 84 w 419"/>
                  <a:gd name="T3" fmla="*/ 0 h 178"/>
                  <a:gd name="T4" fmla="*/ 102 w 419"/>
                  <a:gd name="T5" fmla="*/ 18 h 178"/>
                  <a:gd name="T6" fmla="*/ 102 w 419"/>
                  <a:gd name="T7" fmla="*/ 46 h 178"/>
                  <a:gd name="T8" fmla="*/ 84 w 419"/>
                  <a:gd name="T9" fmla="*/ 64 h 178"/>
                  <a:gd name="T10" fmla="*/ 17 w 419"/>
                  <a:gd name="T11" fmla="*/ 64 h 178"/>
                  <a:gd name="T12" fmla="*/ 0 w 419"/>
                  <a:gd name="T13" fmla="*/ 46 h 178"/>
                  <a:gd name="T14" fmla="*/ 0 w 419"/>
                  <a:gd name="T15" fmla="*/ 18 h 178"/>
                  <a:gd name="T16" fmla="*/ 17 w 419"/>
                  <a:gd name="T17" fmla="*/ 0 h 178"/>
                  <a:gd name="T18" fmla="*/ 175 w 419"/>
                  <a:gd name="T19" fmla="*/ 115 h 178"/>
                  <a:gd name="T20" fmla="*/ 245 w 419"/>
                  <a:gd name="T21" fmla="*/ 115 h 178"/>
                  <a:gd name="T22" fmla="*/ 261 w 419"/>
                  <a:gd name="T23" fmla="*/ 131 h 178"/>
                  <a:gd name="T24" fmla="*/ 261 w 419"/>
                  <a:gd name="T25" fmla="*/ 134 h 178"/>
                  <a:gd name="T26" fmla="*/ 245 w 419"/>
                  <a:gd name="T27" fmla="*/ 178 h 178"/>
                  <a:gd name="T28" fmla="*/ 245 w 419"/>
                  <a:gd name="T29" fmla="*/ 178 h 178"/>
                  <a:gd name="T30" fmla="*/ 175 w 419"/>
                  <a:gd name="T31" fmla="*/ 178 h 178"/>
                  <a:gd name="T32" fmla="*/ 159 w 419"/>
                  <a:gd name="T33" fmla="*/ 162 h 178"/>
                  <a:gd name="T34" fmla="*/ 159 w 419"/>
                  <a:gd name="T35" fmla="*/ 131 h 178"/>
                  <a:gd name="T36" fmla="*/ 175 w 419"/>
                  <a:gd name="T37" fmla="*/ 115 h 178"/>
                  <a:gd name="T38" fmla="*/ 16 w 419"/>
                  <a:gd name="T39" fmla="*/ 115 h 178"/>
                  <a:gd name="T40" fmla="*/ 86 w 419"/>
                  <a:gd name="T41" fmla="*/ 115 h 178"/>
                  <a:gd name="T42" fmla="*/ 102 w 419"/>
                  <a:gd name="T43" fmla="*/ 131 h 178"/>
                  <a:gd name="T44" fmla="*/ 102 w 419"/>
                  <a:gd name="T45" fmla="*/ 162 h 178"/>
                  <a:gd name="T46" fmla="*/ 86 w 419"/>
                  <a:gd name="T47" fmla="*/ 178 h 178"/>
                  <a:gd name="T48" fmla="*/ 16 w 419"/>
                  <a:gd name="T49" fmla="*/ 178 h 178"/>
                  <a:gd name="T50" fmla="*/ 0 w 419"/>
                  <a:gd name="T51" fmla="*/ 162 h 178"/>
                  <a:gd name="T52" fmla="*/ 0 w 419"/>
                  <a:gd name="T53" fmla="*/ 131 h 178"/>
                  <a:gd name="T54" fmla="*/ 16 w 419"/>
                  <a:gd name="T55" fmla="*/ 115 h 178"/>
                  <a:gd name="T56" fmla="*/ 334 w 419"/>
                  <a:gd name="T57" fmla="*/ 0 h 178"/>
                  <a:gd name="T58" fmla="*/ 404 w 419"/>
                  <a:gd name="T59" fmla="*/ 0 h 178"/>
                  <a:gd name="T60" fmla="*/ 419 w 419"/>
                  <a:gd name="T61" fmla="*/ 11 h 178"/>
                  <a:gd name="T62" fmla="*/ 321 w 419"/>
                  <a:gd name="T63" fmla="*/ 57 h 178"/>
                  <a:gd name="T64" fmla="*/ 318 w 419"/>
                  <a:gd name="T65" fmla="*/ 48 h 178"/>
                  <a:gd name="T66" fmla="*/ 318 w 419"/>
                  <a:gd name="T67" fmla="*/ 16 h 178"/>
                  <a:gd name="T68" fmla="*/ 334 w 419"/>
                  <a:gd name="T69" fmla="*/ 0 h 178"/>
                  <a:gd name="T70" fmla="*/ 175 w 419"/>
                  <a:gd name="T71" fmla="*/ 0 h 178"/>
                  <a:gd name="T72" fmla="*/ 245 w 419"/>
                  <a:gd name="T73" fmla="*/ 0 h 178"/>
                  <a:gd name="T74" fmla="*/ 261 w 419"/>
                  <a:gd name="T75" fmla="*/ 16 h 178"/>
                  <a:gd name="T76" fmla="*/ 261 w 419"/>
                  <a:gd name="T77" fmla="*/ 48 h 178"/>
                  <a:gd name="T78" fmla="*/ 245 w 419"/>
                  <a:gd name="T79" fmla="*/ 64 h 178"/>
                  <a:gd name="T80" fmla="*/ 175 w 419"/>
                  <a:gd name="T81" fmla="*/ 64 h 178"/>
                  <a:gd name="T82" fmla="*/ 159 w 419"/>
                  <a:gd name="T83" fmla="*/ 48 h 178"/>
                  <a:gd name="T84" fmla="*/ 159 w 419"/>
                  <a:gd name="T85" fmla="*/ 16 h 178"/>
                  <a:gd name="T86" fmla="*/ 175 w 419"/>
                  <a:gd name="T8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9" h="178">
                    <a:moveTo>
                      <a:pt x="17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94" y="0"/>
                      <a:pt x="102" y="8"/>
                      <a:pt x="102" y="18"/>
                    </a:cubicBezTo>
                    <a:cubicBezTo>
                      <a:pt x="102" y="46"/>
                      <a:pt x="102" y="46"/>
                      <a:pt x="102" y="46"/>
                    </a:cubicBezTo>
                    <a:cubicBezTo>
                      <a:pt x="102" y="56"/>
                      <a:pt x="94" y="64"/>
                      <a:pt x="84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8" y="64"/>
                      <a:pt x="0" y="56"/>
                      <a:pt x="0" y="4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lose/>
                    <a:moveTo>
                      <a:pt x="175" y="115"/>
                    </a:moveTo>
                    <a:cubicBezTo>
                      <a:pt x="245" y="115"/>
                      <a:pt x="245" y="115"/>
                      <a:pt x="245" y="115"/>
                    </a:cubicBezTo>
                    <a:cubicBezTo>
                      <a:pt x="253" y="115"/>
                      <a:pt x="261" y="122"/>
                      <a:pt x="261" y="131"/>
                    </a:cubicBezTo>
                    <a:cubicBezTo>
                      <a:pt x="261" y="134"/>
                      <a:pt x="261" y="134"/>
                      <a:pt x="261" y="134"/>
                    </a:cubicBezTo>
                    <a:cubicBezTo>
                      <a:pt x="254" y="148"/>
                      <a:pt x="249" y="163"/>
                      <a:pt x="245" y="178"/>
                    </a:cubicBezTo>
                    <a:cubicBezTo>
                      <a:pt x="245" y="178"/>
                      <a:pt x="245" y="178"/>
                      <a:pt x="245" y="178"/>
                    </a:cubicBezTo>
                    <a:cubicBezTo>
                      <a:pt x="175" y="178"/>
                      <a:pt x="175" y="178"/>
                      <a:pt x="175" y="178"/>
                    </a:cubicBezTo>
                    <a:cubicBezTo>
                      <a:pt x="166" y="178"/>
                      <a:pt x="159" y="171"/>
                      <a:pt x="159" y="162"/>
                    </a:cubicBezTo>
                    <a:cubicBezTo>
                      <a:pt x="159" y="131"/>
                      <a:pt x="159" y="131"/>
                      <a:pt x="159" y="131"/>
                    </a:cubicBezTo>
                    <a:cubicBezTo>
                      <a:pt x="159" y="122"/>
                      <a:pt x="166" y="115"/>
                      <a:pt x="175" y="115"/>
                    </a:cubicBezTo>
                    <a:close/>
                    <a:moveTo>
                      <a:pt x="16" y="115"/>
                    </a:moveTo>
                    <a:cubicBezTo>
                      <a:pt x="86" y="115"/>
                      <a:pt x="86" y="115"/>
                      <a:pt x="86" y="115"/>
                    </a:cubicBezTo>
                    <a:cubicBezTo>
                      <a:pt x="95" y="115"/>
                      <a:pt x="102" y="122"/>
                      <a:pt x="102" y="131"/>
                    </a:cubicBezTo>
                    <a:cubicBezTo>
                      <a:pt x="102" y="162"/>
                      <a:pt x="102" y="162"/>
                      <a:pt x="102" y="162"/>
                    </a:cubicBezTo>
                    <a:cubicBezTo>
                      <a:pt x="102" y="171"/>
                      <a:pt x="95" y="178"/>
                      <a:pt x="86" y="178"/>
                    </a:cubicBezTo>
                    <a:cubicBezTo>
                      <a:pt x="16" y="178"/>
                      <a:pt x="16" y="178"/>
                      <a:pt x="16" y="178"/>
                    </a:cubicBezTo>
                    <a:cubicBezTo>
                      <a:pt x="7" y="178"/>
                      <a:pt x="0" y="171"/>
                      <a:pt x="0" y="162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22"/>
                      <a:pt x="7" y="115"/>
                      <a:pt x="16" y="115"/>
                    </a:cubicBezTo>
                    <a:close/>
                    <a:moveTo>
                      <a:pt x="334" y="0"/>
                    </a:moveTo>
                    <a:cubicBezTo>
                      <a:pt x="404" y="0"/>
                      <a:pt x="404" y="0"/>
                      <a:pt x="404" y="0"/>
                    </a:cubicBezTo>
                    <a:cubicBezTo>
                      <a:pt x="411" y="0"/>
                      <a:pt x="417" y="5"/>
                      <a:pt x="419" y="11"/>
                    </a:cubicBezTo>
                    <a:cubicBezTo>
                      <a:pt x="383" y="18"/>
                      <a:pt x="349" y="34"/>
                      <a:pt x="321" y="57"/>
                    </a:cubicBezTo>
                    <a:cubicBezTo>
                      <a:pt x="319" y="55"/>
                      <a:pt x="318" y="51"/>
                      <a:pt x="318" y="48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7"/>
                      <a:pt x="325" y="0"/>
                      <a:pt x="334" y="0"/>
                    </a:cubicBezTo>
                    <a:close/>
                    <a:moveTo>
                      <a:pt x="175" y="0"/>
                    </a:moveTo>
                    <a:cubicBezTo>
                      <a:pt x="245" y="0"/>
                      <a:pt x="245" y="0"/>
                      <a:pt x="245" y="0"/>
                    </a:cubicBezTo>
                    <a:cubicBezTo>
                      <a:pt x="253" y="0"/>
                      <a:pt x="261" y="7"/>
                      <a:pt x="261" y="16"/>
                    </a:cubicBezTo>
                    <a:cubicBezTo>
                      <a:pt x="261" y="48"/>
                      <a:pt x="261" y="48"/>
                      <a:pt x="261" y="48"/>
                    </a:cubicBezTo>
                    <a:cubicBezTo>
                      <a:pt x="261" y="57"/>
                      <a:pt x="253" y="64"/>
                      <a:pt x="24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66" y="64"/>
                      <a:pt x="159" y="57"/>
                      <a:pt x="159" y="48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7"/>
                      <a:pt x="166" y="0"/>
                      <a:pt x="1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5" name="Freeform 7"/>
              <p:cNvSpPr>
                <a:spLocks noEditPoints="1"/>
              </p:cNvSpPr>
              <p:nvPr/>
            </p:nvSpPr>
            <p:spPr bwMode="auto">
              <a:xfrm>
                <a:off x="6826001" y="4063081"/>
                <a:ext cx="340497" cy="340497"/>
              </a:xfrm>
              <a:custGeom>
                <a:avLst/>
                <a:gdLst>
                  <a:gd name="T0" fmla="*/ 197 w 394"/>
                  <a:gd name="T1" fmla="*/ 57 h 394"/>
                  <a:gd name="T2" fmla="*/ 98 w 394"/>
                  <a:gd name="T3" fmla="*/ 98 h 394"/>
                  <a:gd name="T4" fmla="*/ 57 w 394"/>
                  <a:gd name="T5" fmla="*/ 197 h 394"/>
                  <a:gd name="T6" fmla="*/ 98 w 394"/>
                  <a:gd name="T7" fmla="*/ 296 h 394"/>
                  <a:gd name="T8" fmla="*/ 197 w 394"/>
                  <a:gd name="T9" fmla="*/ 337 h 394"/>
                  <a:gd name="T10" fmla="*/ 296 w 394"/>
                  <a:gd name="T11" fmla="*/ 296 h 394"/>
                  <a:gd name="T12" fmla="*/ 337 w 394"/>
                  <a:gd name="T13" fmla="*/ 197 h 394"/>
                  <a:gd name="T14" fmla="*/ 296 w 394"/>
                  <a:gd name="T15" fmla="*/ 98 h 394"/>
                  <a:gd name="T16" fmla="*/ 197 w 394"/>
                  <a:gd name="T17" fmla="*/ 57 h 394"/>
                  <a:gd name="T18" fmla="*/ 58 w 394"/>
                  <a:gd name="T19" fmla="*/ 58 h 394"/>
                  <a:gd name="T20" fmla="*/ 197 w 394"/>
                  <a:gd name="T21" fmla="*/ 0 h 394"/>
                  <a:gd name="T22" fmla="*/ 336 w 394"/>
                  <a:gd name="T23" fmla="*/ 58 h 394"/>
                  <a:gd name="T24" fmla="*/ 394 w 394"/>
                  <a:gd name="T25" fmla="*/ 197 h 394"/>
                  <a:gd name="T26" fmla="*/ 336 w 394"/>
                  <a:gd name="T27" fmla="*/ 336 h 394"/>
                  <a:gd name="T28" fmla="*/ 197 w 394"/>
                  <a:gd name="T29" fmla="*/ 394 h 394"/>
                  <a:gd name="T30" fmla="*/ 58 w 394"/>
                  <a:gd name="T31" fmla="*/ 336 h 394"/>
                  <a:gd name="T32" fmla="*/ 0 w 394"/>
                  <a:gd name="T33" fmla="*/ 197 h 394"/>
                  <a:gd name="T34" fmla="*/ 58 w 394"/>
                  <a:gd name="T35" fmla="*/ 58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4" h="394">
                    <a:moveTo>
                      <a:pt x="197" y="57"/>
                    </a:moveTo>
                    <a:cubicBezTo>
                      <a:pt x="158" y="57"/>
                      <a:pt x="123" y="73"/>
                      <a:pt x="98" y="98"/>
                    </a:cubicBezTo>
                    <a:cubicBezTo>
                      <a:pt x="73" y="124"/>
                      <a:pt x="57" y="158"/>
                      <a:pt x="57" y="197"/>
                    </a:cubicBezTo>
                    <a:cubicBezTo>
                      <a:pt x="57" y="236"/>
                      <a:pt x="73" y="271"/>
                      <a:pt x="98" y="296"/>
                    </a:cubicBezTo>
                    <a:cubicBezTo>
                      <a:pt x="123" y="321"/>
                      <a:pt x="158" y="337"/>
                      <a:pt x="197" y="337"/>
                    </a:cubicBezTo>
                    <a:cubicBezTo>
                      <a:pt x="236" y="337"/>
                      <a:pt x="270" y="321"/>
                      <a:pt x="296" y="296"/>
                    </a:cubicBezTo>
                    <a:cubicBezTo>
                      <a:pt x="321" y="271"/>
                      <a:pt x="337" y="236"/>
                      <a:pt x="337" y="197"/>
                    </a:cubicBezTo>
                    <a:cubicBezTo>
                      <a:pt x="337" y="158"/>
                      <a:pt x="321" y="124"/>
                      <a:pt x="296" y="98"/>
                    </a:cubicBezTo>
                    <a:cubicBezTo>
                      <a:pt x="270" y="73"/>
                      <a:pt x="236" y="57"/>
                      <a:pt x="197" y="57"/>
                    </a:cubicBezTo>
                    <a:close/>
                    <a:moveTo>
                      <a:pt x="58" y="58"/>
                    </a:moveTo>
                    <a:cubicBezTo>
                      <a:pt x="93" y="22"/>
                      <a:pt x="143" y="0"/>
                      <a:pt x="197" y="0"/>
                    </a:cubicBezTo>
                    <a:cubicBezTo>
                      <a:pt x="251" y="0"/>
                      <a:pt x="301" y="22"/>
                      <a:pt x="336" y="58"/>
                    </a:cubicBezTo>
                    <a:cubicBezTo>
                      <a:pt x="372" y="93"/>
                      <a:pt x="394" y="143"/>
                      <a:pt x="394" y="197"/>
                    </a:cubicBezTo>
                    <a:cubicBezTo>
                      <a:pt x="394" y="252"/>
                      <a:pt x="372" y="301"/>
                      <a:pt x="336" y="336"/>
                    </a:cubicBezTo>
                    <a:cubicBezTo>
                      <a:pt x="301" y="372"/>
                      <a:pt x="251" y="394"/>
                      <a:pt x="197" y="394"/>
                    </a:cubicBezTo>
                    <a:cubicBezTo>
                      <a:pt x="143" y="394"/>
                      <a:pt x="93" y="372"/>
                      <a:pt x="58" y="336"/>
                    </a:cubicBezTo>
                    <a:cubicBezTo>
                      <a:pt x="22" y="301"/>
                      <a:pt x="0" y="252"/>
                      <a:pt x="0" y="197"/>
                    </a:cubicBezTo>
                    <a:cubicBezTo>
                      <a:pt x="0" y="143"/>
                      <a:pt x="22" y="93"/>
                      <a:pt x="58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16" name="Freeform 8"/>
              <p:cNvSpPr>
                <a:spLocks/>
              </p:cNvSpPr>
              <p:nvPr/>
            </p:nvSpPr>
            <p:spPr bwMode="auto">
              <a:xfrm>
                <a:off x="6923651" y="4160731"/>
                <a:ext cx="99479" cy="100211"/>
              </a:xfrm>
              <a:custGeom>
                <a:avLst/>
                <a:gdLst>
                  <a:gd name="T0" fmla="*/ 55 w 115"/>
                  <a:gd name="T1" fmla="*/ 83 h 116"/>
                  <a:gd name="T2" fmla="*/ 64 w 115"/>
                  <a:gd name="T3" fmla="*/ 104 h 116"/>
                  <a:gd name="T4" fmla="*/ 104 w 115"/>
                  <a:gd name="T5" fmla="*/ 104 h 116"/>
                  <a:gd name="T6" fmla="*/ 104 w 115"/>
                  <a:gd name="T7" fmla="*/ 64 h 116"/>
                  <a:gd name="T8" fmla="*/ 82 w 115"/>
                  <a:gd name="T9" fmla="*/ 56 h 116"/>
                  <a:gd name="T10" fmla="*/ 34 w 115"/>
                  <a:gd name="T11" fmla="*/ 8 h 116"/>
                  <a:gd name="T12" fmla="*/ 8 w 115"/>
                  <a:gd name="T13" fmla="*/ 8 h 116"/>
                  <a:gd name="T14" fmla="*/ 8 w 115"/>
                  <a:gd name="T15" fmla="*/ 35 h 116"/>
                  <a:gd name="T16" fmla="*/ 55 w 115"/>
                  <a:gd name="T17" fmla="*/ 8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16">
                    <a:moveTo>
                      <a:pt x="55" y="83"/>
                    </a:moveTo>
                    <a:cubicBezTo>
                      <a:pt x="55" y="90"/>
                      <a:pt x="58" y="98"/>
                      <a:pt x="64" y="104"/>
                    </a:cubicBezTo>
                    <a:cubicBezTo>
                      <a:pt x="75" y="116"/>
                      <a:pt x="93" y="116"/>
                      <a:pt x="104" y="104"/>
                    </a:cubicBezTo>
                    <a:cubicBezTo>
                      <a:pt x="115" y="93"/>
                      <a:pt x="115" y="75"/>
                      <a:pt x="104" y="64"/>
                    </a:cubicBezTo>
                    <a:cubicBezTo>
                      <a:pt x="98" y="58"/>
                      <a:pt x="90" y="55"/>
                      <a:pt x="82" y="56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27" y="0"/>
                      <a:pt x="15" y="0"/>
                      <a:pt x="8" y="8"/>
                    </a:cubicBezTo>
                    <a:cubicBezTo>
                      <a:pt x="0" y="15"/>
                      <a:pt x="0" y="27"/>
                      <a:pt x="8" y="35"/>
                    </a:cubicBezTo>
                    <a:cubicBezTo>
                      <a:pt x="55" y="83"/>
                      <a:pt x="55" y="83"/>
                      <a:pt x="55" y="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Calibri" pitchFamily="34" charset="0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215313" y="3168650"/>
            <a:ext cx="3214687" cy="1076325"/>
            <a:chOff x="8215313" y="3168650"/>
            <a:chExt cx="3214687" cy="1076325"/>
          </a:xfrm>
        </p:grpSpPr>
        <p:sp>
          <p:nvSpPr>
            <p:cNvPr id="17" name="矩形 16"/>
            <p:cNvSpPr/>
            <p:nvPr/>
          </p:nvSpPr>
          <p:spPr>
            <a:xfrm>
              <a:off x="8215313" y="3522663"/>
              <a:ext cx="3214687" cy="7223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15313" y="3168650"/>
              <a:ext cx="2268537" cy="400050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2000" b="1" smtClean="0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  <a:endParaRPr lang="zh-CN" altLang="en-US" sz="2000" b="1">
                <a:solidFill>
                  <a:srgbClr val="E4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505700" y="1882775"/>
            <a:ext cx="549275" cy="636588"/>
            <a:chOff x="7505700" y="1882775"/>
            <a:chExt cx="549275" cy="636588"/>
          </a:xfrm>
        </p:grpSpPr>
        <p:sp>
          <p:nvSpPr>
            <p:cNvPr id="19" name="六边形 18"/>
            <p:cNvSpPr/>
            <p:nvPr/>
          </p:nvSpPr>
          <p:spPr>
            <a:xfrm rot="16200000">
              <a:off x="7462044" y="1926431"/>
              <a:ext cx="636588" cy="549275"/>
            </a:xfrm>
            <a:prstGeom prst="hexagon">
              <a:avLst/>
            </a:pr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611830" y="2019643"/>
              <a:ext cx="297260" cy="362332"/>
              <a:chOff x="3683997" y="856343"/>
              <a:chExt cx="576394" cy="702571"/>
            </a:xfrm>
            <a:solidFill>
              <a:schemeClr val="bg1"/>
            </a:solidFill>
          </p:grpSpPr>
          <p:sp>
            <p:nvSpPr>
              <p:cNvPr id="21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22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latin typeface="Calibri" pitchFamily="34" charset="0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8215313" y="1674813"/>
            <a:ext cx="3214687" cy="1077912"/>
            <a:chOff x="8215313" y="1674813"/>
            <a:chExt cx="3214687" cy="1077912"/>
          </a:xfrm>
        </p:grpSpPr>
        <p:sp>
          <p:nvSpPr>
            <p:cNvPr id="23" name="矩形 22"/>
            <p:cNvSpPr/>
            <p:nvPr/>
          </p:nvSpPr>
          <p:spPr>
            <a:xfrm>
              <a:off x="8215313" y="2028825"/>
              <a:ext cx="3214687" cy="7239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点击添加正文、温提示正文行距在</a:t>
              </a:r>
              <a:r>
                <a:rPr lang="en-US" altLang="zh-CN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之间点击添加正文、温提示正文行距在</a:t>
              </a:r>
              <a:r>
                <a:rPr lang="en-US" altLang="zh-CN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1.2~1.3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  <a:ea typeface="+mj-ea"/>
                </a:rPr>
                <a:t>之间点击添</a:t>
              </a:r>
              <a:r>
                <a:rPr lang="zh-CN" altLang="en-US" sz="1050">
                  <a:solidFill>
                    <a:schemeClr val="bg2">
                      <a:lumMod val="50000"/>
                    </a:schemeClr>
                  </a:solidFill>
                  <a:latin typeface="+mj-ea"/>
                </a:rPr>
                <a:t>点击添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215313" y="1674813"/>
              <a:ext cx="2268537" cy="400050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2000" b="1" smtClean="0">
                  <a:solidFill>
                    <a:srgbClr val="E40000"/>
                  </a:solidFill>
                  <a:latin typeface="+mj-ea"/>
                  <a:ea typeface="+mj-ea"/>
                </a:rPr>
                <a:t>点击此处添加标题</a:t>
              </a:r>
              <a:endParaRPr lang="zh-CN" altLang="en-US" sz="2000" b="1">
                <a:solidFill>
                  <a:srgbClr val="E4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510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896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 noChangeAspect="1"/>
          </p:cNvGrpSpPr>
          <p:nvPr/>
        </p:nvGrpSpPr>
        <p:grpSpPr>
          <a:xfrm>
            <a:off x="611803" y="4397518"/>
            <a:ext cx="610226" cy="540000"/>
            <a:chOff x="10439401" y="5991224"/>
            <a:chExt cx="400050" cy="354013"/>
          </a:xfrm>
          <a:solidFill>
            <a:schemeClr val="accent2">
              <a:lumMod val="75000"/>
            </a:schemeClr>
          </a:solidFill>
        </p:grpSpPr>
        <p:sp>
          <p:nvSpPr>
            <p:cNvPr id="6" name="Freeform 171"/>
            <p:cNvSpPr>
              <a:spLocks noEditPoints="1"/>
            </p:cNvSpPr>
            <p:nvPr/>
          </p:nvSpPr>
          <p:spPr bwMode="auto">
            <a:xfrm>
              <a:off x="10439401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50 h 223"/>
                <a:gd name="T6" fmla="*/ 0 w 57"/>
                <a:gd name="T7" fmla="*/ 50 h 223"/>
                <a:gd name="T8" fmla="*/ 0 w 57"/>
                <a:gd name="T9" fmla="*/ 115 h 223"/>
                <a:gd name="T10" fmla="*/ 16 w 57"/>
                <a:gd name="T11" fmla="*/ 115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15 h 223"/>
                <a:gd name="T18" fmla="*/ 57 w 57"/>
                <a:gd name="T19" fmla="*/ 115 h 223"/>
                <a:gd name="T20" fmla="*/ 57 w 57"/>
                <a:gd name="T21" fmla="*/ 50 h 223"/>
                <a:gd name="T22" fmla="*/ 42 w 57"/>
                <a:gd name="T23" fmla="*/ 50 h 223"/>
                <a:gd name="T24" fmla="*/ 42 w 57"/>
                <a:gd name="T25" fmla="*/ 0 h 223"/>
                <a:gd name="T26" fmla="*/ 49 w 57"/>
                <a:gd name="T27" fmla="*/ 58 h 223"/>
                <a:gd name="T28" fmla="*/ 49 w 57"/>
                <a:gd name="T29" fmla="*/ 107 h 223"/>
                <a:gd name="T30" fmla="*/ 8 w 57"/>
                <a:gd name="T31" fmla="*/ 107 h 223"/>
                <a:gd name="T32" fmla="*/ 8 w 57"/>
                <a:gd name="T33" fmla="*/ 58 h 223"/>
                <a:gd name="T34" fmla="*/ 49 w 57"/>
                <a:gd name="T35" fmla="*/ 5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50"/>
                  </a:lnTo>
                  <a:lnTo>
                    <a:pt x="0" y="50"/>
                  </a:lnTo>
                  <a:lnTo>
                    <a:pt x="0" y="115"/>
                  </a:lnTo>
                  <a:lnTo>
                    <a:pt x="16" y="115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15"/>
                  </a:lnTo>
                  <a:lnTo>
                    <a:pt x="57" y="115"/>
                  </a:lnTo>
                  <a:lnTo>
                    <a:pt x="57" y="50"/>
                  </a:lnTo>
                  <a:lnTo>
                    <a:pt x="42" y="50"/>
                  </a:lnTo>
                  <a:lnTo>
                    <a:pt x="42" y="0"/>
                  </a:lnTo>
                  <a:close/>
                  <a:moveTo>
                    <a:pt x="49" y="58"/>
                  </a:moveTo>
                  <a:lnTo>
                    <a:pt x="49" y="107"/>
                  </a:lnTo>
                  <a:lnTo>
                    <a:pt x="8" y="107"/>
                  </a:lnTo>
                  <a:lnTo>
                    <a:pt x="8" y="58"/>
                  </a:lnTo>
                  <a:lnTo>
                    <a:pt x="49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72"/>
            <p:cNvSpPr>
              <a:spLocks noEditPoints="1"/>
            </p:cNvSpPr>
            <p:nvPr/>
          </p:nvSpPr>
          <p:spPr bwMode="auto">
            <a:xfrm>
              <a:off x="10542588" y="5991224"/>
              <a:ext cx="90488" cy="354013"/>
            </a:xfrm>
            <a:custGeom>
              <a:avLst/>
              <a:gdLst>
                <a:gd name="T0" fmla="*/ 42 w 57"/>
                <a:gd name="T1" fmla="*/ 0 h 223"/>
                <a:gd name="T2" fmla="*/ 16 w 57"/>
                <a:gd name="T3" fmla="*/ 0 h 223"/>
                <a:gd name="T4" fmla="*/ 16 w 57"/>
                <a:gd name="T5" fmla="*/ 128 h 223"/>
                <a:gd name="T6" fmla="*/ 0 w 57"/>
                <a:gd name="T7" fmla="*/ 128 h 223"/>
                <a:gd name="T8" fmla="*/ 0 w 57"/>
                <a:gd name="T9" fmla="*/ 193 h 223"/>
                <a:gd name="T10" fmla="*/ 16 w 57"/>
                <a:gd name="T11" fmla="*/ 193 h 223"/>
                <a:gd name="T12" fmla="*/ 16 w 57"/>
                <a:gd name="T13" fmla="*/ 223 h 223"/>
                <a:gd name="T14" fmla="*/ 42 w 57"/>
                <a:gd name="T15" fmla="*/ 223 h 223"/>
                <a:gd name="T16" fmla="*/ 42 w 57"/>
                <a:gd name="T17" fmla="*/ 193 h 223"/>
                <a:gd name="T18" fmla="*/ 57 w 57"/>
                <a:gd name="T19" fmla="*/ 193 h 223"/>
                <a:gd name="T20" fmla="*/ 57 w 57"/>
                <a:gd name="T21" fmla="*/ 128 h 223"/>
                <a:gd name="T22" fmla="*/ 42 w 57"/>
                <a:gd name="T23" fmla="*/ 128 h 223"/>
                <a:gd name="T24" fmla="*/ 42 w 57"/>
                <a:gd name="T25" fmla="*/ 0 h 223"/>
                <a:gd name="T26" fmla="*/ 49 w 57"/>
                <a:gd name="T27" fmla="*/ 137 h 223"/>
                <a:gd name="T28" fmla="*/ 49 w 57"/>
                <a:gd name="T29" fmla="*/ 185 h 223"/>
                <a:gd name="T30" fmla="*/ 8 w 57"/>
                <a:gd name="T31" fmla="*/ 185 h 223"/>
                <a:gd name="T32" fmla="*/ 8 w 57"/>
                <a:gd name="T33" fmla="*/ 137 h 223"/>
                <a:gd name="T34" fmla="*/ 49 w 57"/>
                <a:gd name="T35" fmla="*/ 1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2" y="0"/>
                  </a:moveTo>
                  <a:lnTo>
                    <a:pt x="16" y="0"/>
                  </a:lnTo>
                  <a:lnTo>
                    <a:pt x="16" y="128"/>
                  </a:lnTo>
                  <a:lnTo>
                    <a:pt x="0" y="128"/>
                  </a:lnTo>
                  <a:lnTo>
                    <a:pt x="0" y="193"/>
                  </a:lnTo>
                  <a:lnTo>
                    <a:pt x="16" y="193"/>
                  </a:lnTo>
                  <a:lnTo>
                    <a:pt x="16" y="223"/>
                  </a:lnTo>
                  <a:lnTo>
                    <a:pt x="42" y="223"/>
                  </a:lnTo>
                  <a:lnTo>
                    <a:pt x="42" y="193"/>
                  </a:lnTo>
                  <a:lnTo>
                    <a:pt x="57" y="193"/>
                  </a:lnTo>
                  <a:lnTo>
                    <a:pt x="57" y="128"/>
                  </a:lnTo>
                  <a:lnTo>
                    <a:pt x="42" y="128"/>
                  </a:lnTo>
                  <a:lnTo>
                    <a:pt x="42" y="0"/>
                  </a:lnTo>
                  <a:close/>
                  <a:moveTo>
                    <a:pt x="49" y="137"/>
                  </a:moveTo>
                  <a:lnTo>
                    <a:pt x="49" y="185"/>
                  </a:lnTo>
                  <a:lnTo>
                    <a:pt x="8" y="185"/>
                  </a:lnTo>
                  <a:lnTo>
                    <a:pt x="8" y="137"/>
                  </a:lnTo>
                  <a:lnTo>
                    <a:pt x="4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73"/>
            <p:cNvSpPr>
              <a:spLocks noEditPoints="1"/>
            </p:cNvSpPr>
            <p:nvPr/>
          </p:nvSpPr>
          <p:spPr bwMode="auto">
            <a:xfrm>
              <a:off x="10645776" y="5991224"/>
              <a:ext cx="90488" cy="354013"/>
            </a:xfrm>
            <a:custGeom>
              <a:avLst/>
              <a:gdLst>
                <a:gd name="T0" fmla="*/ 41 w 57"/>
                <a:gd name="T1" fmla="*/ 0 h 223"/>
                <a:gd name="T2" fmla="*/ 16 w 57"/>
                <a:gd name="T3" fmla="*/ 0 h 223"/>
                <a:gd name="T4" fmla="*/ 16 w 57"/>
                <a:gd name="T5" fmla="*/ 26 h 223"/>
                <a:gd name="T6" fmla="*/ 0 w 57"/>
                <a:gd name="T7" fmla="*/ 26 h 223"/>
                <a:gd name="T8" fmla="*/ 0 w 57"/>
                <a:gd name="T9" fmla="*/ 91 h 223"/>
                <a:gd name="T10" fmla="*/ 16 w 57"/>
                <a:gd name="T11" fmla="*/ 91 h 223"/>
                <a:gd name="T12" fmla="*/ 16 w 57"/>
                <a:gd name="T13" fmla="*/ 223 h 223"/>
                <a:gd name="T14" fmla="*/ 41 w 57"/>
                <a:gd name="T15" fmla="*/ 223 h 223"/>
                <a:gd name="T16" fmla="*/ 41 w 57"/>
                <a:gd name="T17" fmla="*/ 91 h 223"/>
                <a:gd name="T18" fmla="*/ 57 w 57"/>
                <a:gd name="T19" fmla="*/ 91 h 223"/>
                <a:gd name="T20" fmla="*/ 57 w 57"/>
                <a:gd name="T21" fmla="*/ 26 h 223"/>
                <a:gd name="T22" fmla="*/ 41 w 57"/>
                <a:gd name="T23" fmla="*/ 26 h 223"/>
                <a:gd name="T24" fmla="*/ 41 w 57"/>
                <a:gd name="T25" fmla="*/ 0 h 223"/>
                <a:gd name="T26" fmla="*/ 48 w 57"/>
                <a:gd name="T27" fmla="*/ 35 h 223"/>
                <a:gd name="T28" fmla="*/ 48 w 57"/>
                <a:gd name="T29" fmla="*/ 83 h 223"/>
                <a:gd name="T30" fmla="*/ 8 w 57"/>
                <a:gd name="T31" fmla="*/ 83 h 223"/>
                <a:gd name="T32" fmla="*/ 8 w 57"/>
                <a:gd name="T33" fmla="*/ 35 h 223"/>
                <a:gd name="T34" fmla="*/ 48 w 57"/>
                <a:gd name="T35" fmla="*/ 35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0"/>
                  </a:moveTo>
                  <a:lnTo>
                    <a:pt x="16" y="0"/>
                  </a:lnTo>
                  <a:lnTo>
                    <a:pt x="16" y="26"/>
                  </a:lnTo>
                  <a:lnTo>
                    <a:pt x="0" y="26"/>
                  </a:lnTo>
                  <a:lnTo>
                    <a:pt x="0" y="91"/>
                  </a:lnTo>
                  <a:lnTo>
                    <a:pt x="16" y="91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91"/>
                  </a:lnTo>
                  <a:lnTo>
                    <a:pt x="57" y="91"/>
                  </a:lnTo>
                  <a:lnTo>
                    <a:pt x="57" y="26"/>
                  </a:lnTo>
                  <a:lnTo>
                    <a:pt x="41" y="26"/>
                  </a:lnTo>
                  <a:lnTo>
                    <a:pt x="41" y="0"/>
                  </a:lnTo>
                  <a:close/>
                  <a:moveTo>
                    <a:pt x="48" y="35"/>
                  </a:moveTo>
                  <a:lnTo>
                    <a:pt x="48" y="83"/>
                  </a:lnTo>
                  <a:lnTo>
                    <a:pt x="8" y="83"/>
                  </a:lnTo>
                  <a:lnTo>
                    <a:pt x="8" y="35"/>
                  </a:lnTo>
                  <a:lnTo>
                    <a:pt x="48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4"/>
            <p:cNvSpPr>
              <a:spLocks noEditPoints="1"/>
            </p:cNvSpPr>
            <p:nvPr/>
          </p:nvSpPr>
          <p:spPr bwMode="auto">
            <a:xfrm>
              <a:off x="10748963" y="5991224"/>
              <a:ext cx="90488" cy="354013"/>
            </a:xfrm>
            <a:custGeom>
              <a:avLst/>
              <a:gdLst>
                <a:gd name="T0" fmla="*/ 41 w 57"/>
                <a:gd name="T1" fmla="*/ 103 h 223"/>
                <a:gd name="T2" fmla="*/ 41 w 57"/>
                <a:gd name="T3" fmla="*/ 0 h 223"/>
                <a:gd name="T4" fmla="*/ 16 w 57"/>
                <a:gd name="T5" fmla="*/ 0 h 223"/>
                <a:gd name="T6" fmla="*/ 16 w 57"/>
                <a:gd name="T7" fmla="*/ 103 h 223"/>
                <a:gd name="T8" fmla="*/ 0 w 57"/>
                <a:gd name="T9" fmla="*/ 103 h 223"/>
                <a:gd name="T10" fmla="*/ 0 w 57"/>
                <a:gd name="T11" fmla="*/ 168 h 223"/>
                <a:gd name="T12" fmla="*/ 16 w 57"/>
                <a:gd name="T13" fmla="*/ 168 h 223"/>
                <a:gd name="T14" fmla="*/ 16 w 57"/>
                <a:gd name="T15" fmla="*/ 223 h 223"/>
                <a:gd name="T16" fmla="*/ 41 w 57"/>
                <a:gd name="T17" fmla="*/ 223 h 223"/>
                <a:gd name="T18" fmla="*/ 41 w 57"/>
                <a:gd name="T19" fmla="*/ 168 h 223"/>
                <a:gd name="T20" fmla="*/ 57 w 57"/>
                <a:gd name="T21" fmla="*/ 168 h 223"/>
                <a:gd name="T22" fmla="*/ 57 w 57"/>
                <a:gd name="T23" fmla="*/ 103 h 223"/>
                <a:gd name="T24" fmla="*/ 41 w 57"/>
                <a:gd name="T25" fmla="*/ 103 h 223"/>
                <a:gd name="T26" fmla="*/ 49 w 57"/>
                <a:gd name="T27" fmla="*/ 159 h 223"/>
                <a:gd name="T28" fmla="*/ 9 w 57"/>
                <a:gd name="T29" fmla="*/ 159 h 223"/>
                <a:gd name="T30" fmla="*/ 9 w 57"/>
                <a:gd name="T31" fmla="*/ 112 h 223"/>
                <a:gd name="T32" fmla="*/ 49 w 57"/>
                <a:gd name="T33" fmla="*/ 112 h 223"/>
                <a:gd name="T34" fmla="*/ 49 w 57"/>
                <a:gd name="T35" fmla="*/ 15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223">
                  <a:moveTo>
                    <a:pt x="41" y="103"/>
                  </a:moveTo>
                  <a:lnTo>
                    <a:pt x="41" y="0"/>
                  </a:lnTo>
                  <a:lnTo>
                    <a:pt x="16" y="0"/>
                  </a:lnTo>
                  <a:lnTo>
                    <a:pt x="16" y="103"/>
                  </a:lnTo>
                  <a:lnTo>
                    <a:pt x="0" y="103"/>
                  </a:lnTo>
                  <a:lnTo>
                    <a:pt x="0" y="168"/>
                  </a:lnTo>
                  <a:lnTo>
                    <a:pt x="16" y="168"/>
                  </a:lnTo>
                  <a:lnTo>
                    <a:pt x="16" y="223"/>
                  </a:lnTo>
                  <a:lnTo>
                    <a:pt x="41" y="223"/>
                  </a:lnTo>
                  <a:lnTo>
                    <a:pt x="41" y="168"/>
                  </a:lnTo>
                  <a:lnTo>
                    <a:pt x="57" y="168"/>
                  </a:lnTo>
                  <a:lnTo>
                    <a:pt x="57" y="103"/>
                  </a:lnTo>
                  <a:lnTo>
                    <a:pt x="41" y="103"/>
                  </a:lnTo>
                  <a:close/>
                  <a:moveTo>
                    <a:pt x="49" y="159"/>
                  </a:moveTo>
                  <a:lnTo>
                    <a:pt x="9" y="159"/>
                  </a:lnTo>
                  <a:lnTo>
                    <a:pt x="9" y="112"/>
                  </a:lnTo>
                  <a:lnTo>
                    <a:pt x="49" y="112"/>
                  </a:lnTo>
                  <a:lnTo>
                    <a:pt x="49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221500" y="4397518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21501" y="4785507"/>
            <a:ext cx="27947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、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" name="Freeform 77"/>
          <p:cNvSpPr>
            <a:spLocks noChangeAspect="1" noEditPoints="1"/>
          </p:cNvSpPr>
          <p:nvPr/>
        </p:nvSpPr>
        <p:spPr bwMode="auto">
          <a:xfrm>
            <a:off x="553153" y="2497351"/>
            <a:ext cx="678610" cy="684000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221500" y="2479351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21501" y="2867340"/>
            <a:ext cx="27947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、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Freeform 514"/>
          <p:cNvSpPr>
            <a:spLocks noChangeAspect="1" noEditPoints="1"/>
          </p:cNvSpPr>
          <p:nvPr/>
        </p:nvSpPr>
        <p:spPr bwMode="auto">
          <a:xfrm>
            <a:off x="4384084" y="2551351"/>
            <a:ext cx="813555" cy="576000"/>
          </a:xfrm>
          <a:custGeom>
            <a:avLst/>
            <a:gdLst>
              <a:gd name="T0" fmla="*/ 100 w 106"/>
              <a:gd name="T1" fmla="*/ 63 h 75"/>
              <a:gd name="T2" fmla="*/ 70 w 106"/>
              <a:gd name="T3" fmla="*/ 63 h 75"/>
              <a:gd name="T4" fmla="*/ 70 w 106"/>
              <a:gd name="T5" fmla="*/ 60 h 75"/>
              <a:gd name="T6" fmla="*/ 88 w 106"/>
              <a:gd name="T7" fmla="*/ 60 h 75"/>
              <a:gd name="T8" fmla="*/ 94 w 106"/>
              <a:gd name="T9" fmla="*/ 54 h 75"/>
              <a:gd name="T10" fmla="*/ 94 w 106"/>
              <a:gd name="T11" fmla="*/ 6 h 75"/>
              <a:gd name="T12" fmla="*/ 88 w 106"/>
              <a:gd name="T13" fmla="*/ 0 h 75"/>
              <a:gd name="T14" fmla="*/ 18 w 106"/>
              <a:gd name="T15" fmla="*/ 0 h 75"/>
              <a:gd name="T16" fmla="*/ 12 w 106"/>
              <a:gd name="T17" fmla="*/ 6 h 75"/>
              <a:gd name="T18" fmla="*/ 12 w 106"/>
              <a:gd name="T19" fmla="*/ 54 h 75"/>
              <a:gd name="T20" fmla="*/ 18 w 106"/>
              <a:gd name="T21" fmla="*/ 60 h 75"/>
              <a:gd name="T22" fmla="*/ 35 w 106"/>
              <a:gd name="T23" fmla="*/ 60 h 75"/>
              <a:gd name="T24" fmla="*/ 35 w 106"/>
              <a:gd name="T25" fmla="*/ 63 h 75"/>
              <a:gd name="T26" fmla="*/ 6 w 106"/>
              <a:gd name="T27" fmla="*/ 63 h 75"/>
              <a:gd name="T28" fmla="*/ 0 w 106"/>
              <a:gd name="T29" fmla="*/ 69 h 75"/>
              <a:gd name="T30" fmla="*/ 0 w 106"/>
              <a:gd name="T31" fmla="*/ 69 h 75"/>
              <a:gd name="T32" fmla="*/ 6 w 106"/>
              <a:gd name="T33" fmla="*/ 75 h 75"/>
              <a:gd name="T34" fmla="*/ 100 w 106"/>
              <a:gd name="T35" fmla="*/ 75 h 75"/>
              <a:gd name="T36" fmla="*/ 106 w 106"/>
              <a:gd name="T37" fmla="*/ 69 h 75"/>
              <a:gd name="T38" fmla="*/ 106 w 106"/>
              <a:gd name="T39" fmla="*/ 69 h 75"/>
              <a:gd name="T40" fmla="*/ 100 w 106"/>
              <a:gd name="T41" fmla="*/ 63 h 75"/>
              <a:gd name="T42" fmla="*/ 18 w 106"/>
              <a:gd name="T43" fmla="*/ 56 h 75"/>
              <a:gd name="T44" fmla="*/ 16 w 106"/>
              <a:gd name="T45" fmla="*/ 54 h 75"/>
              <a:gd name="T46" fmla="*/ 16 w 106"/>
              <a:gd name="T47" fmla="*/ 6 h 75"/>
              <a:gd name="T48" fmla="*/ 18 w 106"/>
              <a:gd name="T49" fmla="*/ 4 h 75"/>
              <a:gd name="T50" fmla="*/ 88 w 106"/>
              <a:gd name="T51" fmla="*/ 4 h 75"/>
              <a:gd name="T52" fmla="*/ 90 w 106"/>
              <a:gd name="T53" fmla="*/ 6 h 75"/>
              <a:gd name="T54" fmla="*/ 90 w 106"/>
              <a:gd name="T55" fmla="*/ 54 h 75"/>
              <a:gd name="T56" fmla="*/ 88 w 106"/>
              <a:gd name="T57" fmla="*/ 56 h 75"/>
              <a:gd name="T58" fmla="*/ 18 w 106"/>
              <a:gd name="T59" fmla="*/ 56 h 75"/>
              <a:gd name="T60" fmla="*/ 66 w 106"/>
              <a:gd name="T61" fmla="*/ 63 h 75"/>
              <a:gd name="T62" fmla="*/ 39 w 106"/>
              <a:gd name="T63" fmla="*/ 63 h 75"/>
              <a:gd name="T64" fmla="*/ 39 w 106"/>
              <a:gd name="T65" fmla="*/ 60 h 75"/>
              <a:gd name="T66" fmla="*/ 66 w 106"/>
              <a:gd name="T67" fmla="*/ 60 h 75"/>
              <a:gd name="T68" fmla="*/ 66 w 106"/>
              <a:gd name="T69" fmla="*/ 6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6" h="75">
                <a:moveTo>
                  <a:pt x="100" y="63"/>
                </a:moveTo>
                <a:cubicBezTo>
                  <a:pt x="70" y="63"/>
                  <a:pt x="70" y="63"/>
                  <a:pt x="70" y="63"/>
                </a:cubicBezTo>
                <a:cubicBezTo>
                  <a:pt x="70" y="60"/>
                  <a:pt x="70" y="60"/>
                  <a:pt x="70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91" y="60"/>
                  <a:pt x="94" y="57"/>
                  <a:pt x="94" y="54"/>
                </a:cubicBezTo>
                <a:cubicBezTo>
                  <a:pt x="94" y="6"/>
                  <a:pt x="94" y="6"/>
                  <a:pt x="94" y="6"/>
                </a:cubicBezTo>
                <a:cubicBezTo>
                  <a:pt x="94" y="3"/>
                  <a:pt x="91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2" y="3"/>
                  <a:pt x="12" y="6"/>
                </a:cubicBezTo>
                <a:cubicBezTo>
                  <a:pt x="12" y="54"/>
                  <a:pt x="12" y="54"/>
                  <a:pt x="12" y="54"/>
                </a:cubicBezTo>
                <a:cubicBezTo>
                  <a:pt x="12" y="57"/>
                  <a:pt x="14" y="60"/>
                  <a:pt x="18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63"/>
                  <a:pt x="35" y="63"/>
                  <a:pt x="35" y="63"/>
                </a:cubicBezTo>
                <a:cubicBezTo>
                  <a:pt x="6" y="63"/>
                  <a:pt x="6" y="63"/>
                  <a:pt x="6" y="63"/>
                </a:cubicBezTo>
                <a:cubicBezTo>
                  <a:pt x="2" y="63"/>
                  <a:pt x="0" y="66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3"/>
                  <a:pt x="2" y="75"/>
                  <a:pt x="6" y="75"/>
                </a:cubicBezTo>
                <a:cubicBezTo>
                  <a:pt x="100" y="75"/>
                  <a:pt x="100" y="75"/>
                  <a:pt x="100" y="75"/>
                </a:cubicBezTo>
                <a:cubicBezTo>
                  <a:pt x="103" y="75"/>
                  <a:pt x="106" y="73"/>
                  <a:pt x="106" y="6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6"/>
                  <a:pt x="103" y="63"/>
                  <a:pt x="100" y="63"/>
                </a:cubicBezTo>
                <a:close/>
                <a:moveTo>
                  <a:pt x="18" y="56"/>
                </a:moveTo>
                <a:cubicBezTo>
                  <a:pt x="17" y="56"/>
                  <a:pt x="16" y="55"/>
                  <a:pt x="16" y="5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7" y="4"/>
                  <a:pt x="18" y="4"/>
                </a:cubicBezTo>
                <a:cubicBezTo>
                  <a:pt x="88" y="4"/>
                  <a:pt x="88" y="4"/>
                  <a:pt x="88" y="4"/>
                </a:cubicBezTo>
                <a:cubicBezTo>
                  <a:pt x="89" y="4"/>
                  <a:pt x="90" y="5"/>
                  <a:pt x="90" y="6"/>
                </a:cubicBezTo>
                <a:cubicBezTo>
                  <a:pt x="90" y="54"/>
                  <a:pt x="90" y="54"/>
                  <a:pt x="90" y="54"/>
                </a:cubicBezTo>
                <a:cubicBezTo>
                  <a:pt x="90" y="55"/>
                  <a:pt x="89" y="56"/>
                  <a:pt x="88" y="56"/>
                </a:cubicBezTo>
                <a:lnTo>
                  <a:pt x="18" y="56"/>
                </a:lnTo>
                <a:close/>
                <a:moveTo>
                  <a:pt x="66" y="63"/>
                </a:moveTo>
                <a:cubicBezTo>
                  <a:pt x="39" y="63"/>
                  <a:pt x="39" y="63"/>
                  <a:pt x="39" y="63"/>
                </a:cubicBezTo>
                <a:cubicBezTo>
                  <a:pt x="39" y="60"/>
                  <a:pt x="39" y="60"/>
                  <a:pt x="39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63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197638" y="2479351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97639" y="2867340"/>
            <a:ext cx="27947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、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Freeform 134"/>
          <p:cNvSpPr>
            <a:spLocks noChangeAspect="1" noEditPoints="1"/>
          </p:cNvSpPr>
          <p:nvPr/>
        </p:nvSpPr>
        <p:spPr bwMode="auto">
          <a:xfrm>
            <a:off x="8335033" y="2479351"/>
            <a:ext cx="656305" cy="720000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991337" y="2479351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991338" y="2867340"/>
            <a:ext cx="27947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、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8283277" y="4397518"/>
            <a:ext cx="708061" cy="576000"/>
            <a:chOff x="8032750" y="6808787"/>
            <a:chExt cx="400050" cy="325437"/>
          </a:xfrm>
          <a:solidFill>
            <a:schemeClr val="accent2">
              <a:lumMod val="75000"/>
            </a:schemeClr>
          </a:solidFill>
        </p:grpSpPr>
        <p:sp>
          <p:nvSpPr>
            <p:cNvPr id="26" name="Freeform 325"/>
            <p:cNvSpPr>
              <a:spLocks/>
            </p:cNvSpPr>
            <p:nvPr/>
          </p:nvSpPr>
          <p:spPr bwMode="auto">
            <a:xfrm>
              <a:off x="8032750" y="6808787"/>
              <a:ext cx="400050" cy="250825"/>
            </a:xfrm>
            <a:custGeom>
              <a:avLst/>
              <a:gdLst>
                <a:gd name="T0" fmla="*/ 144 w 288"/>
                <a:gd name="T1" fmla="*/ 0 h 180"/>
                <a:gd name="T2" fmla="*/ 0 w 288"/>
                <a:gd name="T3" fmla="*/ 143 h 180"/>
                <a:gd name="T4" fmla="*/ 0 w 288"/>
                <a:gd name="T5" fmla="*/ 180 h 180"/>
                <a:gd name="T6" fmla="*/ 29 w 288"/>
                <a:gd name="T7" fmla="*/ 180 h 180"/>
                <a:gd name="T8" fmla="*/ 29 w 288"/>
                <a:gd name="T9" fmla="*/ 143 h 180"/>
                <a:gd name="T10" fmla="*/ 144 w 288"/>
                <a:gd name="T11" fmla="*/ 29 h 180"/>
                <a:gd name="T12" fmla="*/ 259 w 288"/>
                <a:gd name="T13" fmla="*/ 143 h 180"/>
                <a:gd name="T14" fmla="*/ 259 w 288"/>
                <a:gd name="T15" fmla="*/ 180 h 180"/>
                <a:gd name="T16" fmla="*/ 288 w 288"/>
                <a:gd name="T17" fmla="*/ 180 h 180"/>
                <a:gd name="T18" fmla="*/ 288 w 288"/>
                <a:gd name="T19" fmla="*/ 143 h 180"/>
                <a:gd name="T20" fmla="*/ 144 w 288"/>
                <a:gd name="T2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8" h="180">
                  <a:moveTo>
                    <a:pt x="144" y="0"/>
                  </a:moveTo>
                  <a:cubicBezTo>
                    <a:pt x="65" y="0"/>
                    <a:pt x="1" y="64"/>
                    <a:pt x="0" y="143"/>
                  </a:cubicBezTo>
                  <a:cubicBezTo>
                    <a:pt x="0" y="143"/>
                    <a:pt x="0" y="170"/>
                    <a:pt x="0" y="180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9" y="170"/>
                    <a:pt x="29" y="143"/>
                    <a:pt x="29" y="143"/>
                  </a:cubicBezTo>
                  <a:cubicBezTo>
                    <a:pt x="30" y="80"/>
                    <a:pt x="81" y="29"/>
                    <a:pt x="144" y="29"/>
                  </a:cubicBezTo>
                  <a:cubicBezTo>
                    <a:pt x="207" y="29"/>
                    <a:pt x="258" y="80"/>
                    <a:pt x="259" y="143"/>
                  </a:cubicBezTo>
                  <a:cubicBezTo>
                    <a:pt x="259" y="143"/>
                    <a:pt x="259" y="170"/>
                    <a:pt x="259" y="180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8" y="170"/>
                    <a:pt x="288" y="143"/>
                    <a:pt x="288" y="143"/>
                  </a:cubicBezTo>
                  <a:cubicBezTo>
                    <a:pt x="287" y="64"/>
                    <a:pt x="223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26"/>
            <p:cNvSpPr>
              <a:spLocks/>
            </p:cNvSpPr>
            <p:nvPr/>
          </p:nvSpPr>
          <p:spPr bwMode="auto">
            <a:xfrm>
              <a:off x="8101013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2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2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27"/>
            <p:cNvSpPr>
              <a:spLocks/>
            </p:cNvSpPr>
            <p:nvPr/>
          </p:nvSpPr>
          <p:spPr bwMode="auto">
            <a:xfrm>
              <a:off x="8307388" y="6984999"/>
              <a:ext cx="58738" cy="149225"/>
            </a:xfrm>
            <a:custGeom>
              <a:avLst/>
              <a:gdLst>
                <a:gd name="T0" fmla="*/ 30 w 42"/>
                <a:gd name="T1" fmla="*/ 0 h 108"/>
                <a:gd name="T2" fmla="*/ 11 w 42"/>
                <a:gd name="T3" fmla="*/ 0 h 108"/>
                <a:gd name="T4" fmla="*/ 0 w 42"/>
                <a:gd name="T5" fmla="*/ 12 h 108"/>
                <a:gd name="T6" fmla="*/ 0 w 42"/>
                <a:gd name="T7" fmla="*/ 96 h 108"/>
                <a:gd name="T8" fmla="*/ 11 w 42"/>
                <a:gd name="T9" fmla="*/ 108 h 108"/>
                <a:gd name="T10" fmla="*/ 30 w 42"/>
                <a:gd name="T11" fmla="*/ 108 h 108"/>
                <a:gd name="T12" fmla="*/ 42 w 42"/>
                <a:gd name="T13" fmla="*/ 96 h 108"/>
                <a:gd name="T14" fmla="*/ 42 w 42"/>
                <a:gd name="T15" fmla="*/ 12 h 108"/>
                <a:gd name="T16" fmla="*/ 30 w 42"/>
                <a:gd name="T17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108">
                  <a:moveTo>
                    <a:pt x="3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1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6" y="108"/>
                    <a:pt x="42" y="103"/>
                    <a:pt x="42" y="96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6"/>
                    <a:pt x="36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8991337" y="4397518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91338" y="4785507"/>
            <a:ext cx="27947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、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Freeform 220"/>
          <p:cNvSpPr>
            <a:spLocks noChangeAspect="1"/>
          </p:cNvSpPr>
          <p:nvPr/>
        </p:nvSpPr>
        <p:spPr bwMode="auto">
          <a:xfrm>
            <a:off x="4407460" y="4397518"/>
            <a:ext cx="766801" cy="576000"/>
          </a:xfrm>
          <a:custGeom>
            <a:avLst/>
            <a:gdLst>
              <a:gd name="T0" fmla="*/ 195 w 213"/>
              <a:gd name="T1" fmla="*/ 143 h 160"/>
              <a:gd name="T2" fmla="*/ 195 w 213"/>
              <a:gd name="T3" fmla="*/ 0 h 160"/>
              <a:gd name="T4" fmla="*/ 152 w 213"/>
              <a:gd name="T5" fmla="*/ 0 h 160"/>
              <a:gd name="T6" fmla="*/ 152 w 213"/>
              <a:gd name="T7" fmla="*/ 143 h 160"/>
              <a:gd name="T8" fmla="*/ 128 w 213"/>
              <a:gd name="T9" fmla="*/ 143 h 160"/>
              <a:gd name="T10" fmla="*/ 128 w 213"/>
              <a:gd name="T11" fmla="*/ 88 h 160"/>
              <a:gd name="T12" fmla="*/ 85 w 213"/>
              <a:gd name="T13" fmla="*/ 88 h 160"/>
              <a:gd name="T14" fmla="*/ 85 w 213"/>
              <a:gd name="T15" fmla="*/ 143 h 160"/>
              <a:gd name="T16" fmla="*/ 61 w 213"/>
              <a:gd name="T17" fmla="*/ 143 h 160"/>
              <a:gd name="T18" fmla="*/ 61 w 213"/>
              <a:gd name="T19" fmla="*/ 40 h 160"/>
              <a:gd name="T20" fmla="*/ 19 w 213"/>
              <a:gd name="T21" fmla="*/ 40 h 160"/>
              <a:gd name="T22" fmla="*/ 19 w 213"/>
              <a:gd name="T23" fmla="*/ 143 h 160"/>
              <a:gd name="T24" fmla="*/ 0 w 213"/>
              <a:gd name="T25" fmla="*/ 143 h 160"/>
              <a:gd name="T26" fmla="*/ 0 w 213"/>
              <a:gd name="T27" fmla="*/ 160 h 160"/>
              <a:gd name="T28" fmla="*/ 213 w 213"/>
              <a:gd name="T29" fmla="*/ 160 h 160"/>
              <a:gd name="T30" fmla="*/ 213 w 213"/>
              <a:gd name="T31" fmla="*/ 143 h 160"/>
              <a:gd name="T32" fmla="*/ 195 w 213"/>
              <a:gd name="T33" fmla="*/ 143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3" h="160">
                <a:moveTo>
                  <a:pt x="195" y="143"/>
                </a:moveTo>
                <a:lnTo>
                  <a:pt x="195" y="0"/>
                </a:lnTo>
                <a:lnTo>
                  <a:pt x="152" y="0"/>
                </a:lnTo>
                <a:lnTo>
                  <a:pt x="152" y="143"/>
                </a:lnTo>
                <a:lnTo>
                  <a:pt x="128" y="143"/>
                </a:lnTo>
                <a:lnTo>
                  <a:pt x="128" y="88"/>
                </a:lnTo>
                <a:lnTo>
                  <a:pt x="85" y="88"/>
                </a:lnTo>
                <a:lnTo>
                  <a:pt x="85" y="143"/>
                </a:lnTo>
                <a:lnTo>
                  <a:pt x="61" y="143"/>
                </a:lnTo>
                <a:lnTo>
                  <a:pt x="61" y="40"/>
                </a:lnTo>
                <a:lnTo>
                  <a:pt x="19" y="40"/>
                </a:lnTo>
                <a:lnTo>
                  <a:pt x="19" y="143"/>
                </a:lnTo>
                <a:lnTo>
                  <a:pt x="0" y="143"/>
                </a:lnTo>
                <a:lnTo>
                  <a:pt x="0" y="160"/>
                </a:lnTo>
                <a:lnTo>
                  <a:pt x="213" y="160"/>
                </a:lnTo>
                <a:lnTo>
                  <a:pt x="213" y="143"/>
                </a:lnTo>
                <a:lnTo>
                  <a:pt x="195" y="143"/>
                </a:lnTo>
                <a:close/>
              </a:path>
            </a:pathLst>
          </a:custGeom>
          <a:solidFill>
            <a:srgbClr val="E4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190460" y="4397518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190461" y="4785507"/>
            <a:ext cx="27947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之间点击添加正文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、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9998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26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7" presetClass="entr" presetSubtype="10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2" grpId="0"/>
      <p:bldP spid="13" grpId="0"/>
      <p:bldP spid="15" grpId="0" animBg="1"/>
      <p:bldP spid="16" grpId="0"/>
      <p:bldP spid="17" grpId="0"/>
      <p:bldP spid="19" grpId="0" animBg="1"/>
      <p:bldP spid="20" grpId="0"/>
      <p:bldP spid="21" grpId="0"/>
      <p:bldP spid="24" grpId="0"/>
      <p:bldP spid="25" grpId="0"/>
      <p:bldP spid="30" grpId="0" animBg="1"/>
      <p:bldP spid="31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052030" y="2639467"/>
            <a:ext cx="1163638" cy="1747838"/>
            <a:chOff x="2052030" y="3002321"/>
            <a:chExt cx="1163638" cy="1747838"/>
          </a:xfrm>
        </p:grpSpPr>
        <p:sp>
          <p:nvSpPr>
            <p:cNvPr id="2" name="任意多边形 1"/>
            <p:cNvSpPr/>
            <p:nvPr/>
          </p:nvSpPr>
          <p:spPr>
            <a:xfrm rot="12966304">
              <a:off x="2052030" y="3718284"/>
              <a:ext cx="1163638" cy="1031875"/>
            </a:xfrm>
            <a:custGeom>
              <a:avLst/>
              <a:gdLst>
                <a:gd name="connsiteX0" fmla="*/ 1052874 w 1164173"/>
                <a:gd name="connsiteY0" fmla="*/ 962340 h 1031654"/>
                <a:gd name="connsiteX1" fmla="*/ 1069057 w 1164173"/>
                <a:gd name="connsiteY1" fmla="*/ 858943 h 1031654"/>
                <a:gd name="connsiteX2" fmla="*/ 965659 w 1164173"/>
                <a:gd name="connsiteY2" fmla="*/ 842761 h 1031654"/>
                <a:gd name="connsiteX3" fmla="*/ 949477 w 1164173"/>
                <a:gd name="connsiteY3" fmla="*/ 946158 h 1031654"/>
                <a:gd name="connsiteX4" fmla="*/ 1052874 w 1164173"/>
                <a:gd name="connsiteY4" fmla="*/ 962340 h 1031654"/>
                <a:gd name="connsiteX5" fmla="*/ 1135899 w 1164173"/>
                <a:gd name="connsiteY5" fmla="*/ 1003380 h 1031654"/>
                <a:gd name="connsiteX6" fmla="*/ 1067640 w 1164173"/>
                <a:gd name="connsiteY6" fmla="*/ 1031654 h 1031654"/>
                <a:gd name="connsiteX7" fmla="*/ 102307 w 1164173"/>
                <a:gd name="connsiteY7" fmla="*/ 1031654 h 1031654"/>
                <a:gd name="connsiteX8" fmla="*/ 64732 w 1164173"/>
                <a:gd name="connsiteY8" fmla="*/ 1024068 h 1031654"/>
                <a:gd name="connsiteX9" fmla="*/ 59198 w 1164173"/>
                <a:gd name="connsiteY9" fmla="*/ 1020337 h 1031654"/>
                <a:gd name="connsiteX10" fmla="*/ 48283 w 1164173"/>
                <a:gd name="connsiteY10" fmla="*/ 1015422 h 1031654"/>
                <a:gd name="connsiteX11" fmla="*/ 36524 w 1164173"/>
                <a:gd name="connsiteY11" fmla="*/ 1005050 h 1031654"/>
                <a:gd name="connsiteX12" fmla="*/ 34048 w 1164173"/>
                <a:gd name="connsiteY12" fmla="*/ 1003380 h 1031654"/>
                <a:gd name="connsiteX13" fmla="*/ 33191 w 1164173"/>
                <a:gd name="connsiteY13" fmla="*/ 1002110 h 1031654"/>
                <a:gd name="connsiteX14" fmla="*/ 19535 w 1164173"/>
                <a:gd name="connsiteY14" fmla="*/ 990064 h 1031654"/>
                <a:gd name="connsiteX15" fmla="*/ 12949 w 1164173"/>
                <a:gd name="connsiteY15" fmla="*/ 883555 h 1031654"/>
                <a:gd name="connsiteX16" fmla="*/ 495615 w 1164173"/>
                <a:gd name="connsiteY16" fmla="*/ 47552 h 1031654"/>
                <a:gd name="connsiteX17" fmla="*/ 520972 w 1164173"/>
                <a:gd name="connsiteY17" fmla="*/ 18805 h 1031654"/>
                <a:gd name="connsiteX18" fmla="*/ 534039 w 1164173"/>
                <a:gd name="connsiteY18" fmla="*/ 12428 h 1031654"/>
                <a:gd name="connsiteX19" fmla="*/ 534278 w 1164173"/>
                <a:gd name="connsiteY19" fmla="*/ 12218 h 1031654"/>
                <a:gd name="connsiteX20" fmla="*/ 536772 w 1164173"/>
                <a:gd name="connsiteY20" fmla="*/ 11095 h 1031654"/>
                <a:gd name="connsiteX21" fmla="*/ 554231 w 1164173"/>
                <a:gd name="connsiteY21" fmla="*/ 2574 h 1031654"/>
                <a:gd name="connsiteX22" fmla="*/ 561466 w 1164173"/>
                <a:gd name="connsiteY22" fmla="*/ 2070 h 1031654"/>
                <a:gd name="connsiteX23" fmla="*/ 570612 w 1164173"/>
                <a:gd name="connsiteY23" fmla="*/ 0 h 1031654"/>
                <a:gd name="connsiteX24" fmla="*/ 580884 w 1164173"/>
                <a:gd name="connsiteY24" fmla="*/ 716 h 1031654"/>
                <a:gd name="connsiteX25" fmla="*/ 591149 w 1164173"/>
                <a:gd name="connsiteY25" fmla="*/ 1 h 1031654"/>
                <a:gd name="connsiteX26" fmla="*/ 600288 w 1164173"/>
                <a:gd name="connsiteY26" fmla="*/ 2070 h 1031654"/>
                <a:gd name="connsiteX27" fmla="*/ 607528 w 1164173"/>
                <a:gd name="connsiteY27" fmla="*/ 2574 h 1031654"/>
                <a:gd name="connsiteX28" fmla="*/ 625016 w 1164173"/>
                <a:gd name="connsiteY28" fmla="*/ 11107 h 1031654"/>
                <a:gd name="connsiteX29" fmla="*/ 627483 w 1164173"/>
                <a:gd name="connsiteY29" fmla="*/ 12218 h 1031654"/>
                <a:gd name="connsiteX30" fmla="*/ 627718 w 1164173"/>
                <a:gd name="connsiteY30" fmla="*/ 12426 h 1031654"/>
                <a:gd name="connsiteX31" fmla="*/ 640787 w 1164173"/>
                <a:gd name="connsiteY31" fmla="*/ 18804 h 1031654"/>
                <a:gd name="connsiteX32" fmla="*/ 666144 w 1164173"/>
                <a:gd name="connsiteY32" fmla="*/ 47552 h 1031654"/>
                <a:gd name="connsiteX33" fmla="*/ 1148811 w 1164173"/>
                <a:gd name="connsiteY33" fmla="*/ 883554 h 1031654"/>
                <a:gd name="connsiteX34" fmla="*/ 1150460 w 1164173"/>
                <a:gd name="connsiteY34" fmla="*/ 888458 h 1031654"/>
                <a:gd name="connsiteX35" fmla="*/ 1156587 w 1164173"/>
                <a:gd name="connsiteY35" fmla="*/ 897546 h 1031654"/>
                <a:gd name="connsiteX36" fmla="*/ 1164173 w 1164173"/>
                <a:gd name="connsiteY36" fmla="*/ 935121 h 1031654"/>
                <a:gd name="connsiteX37" fmla="*/ 1135899 w 1164173"/>
                <a:gd name="connsiteY37" fmla="*/ 1003380 h 1031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64173" h="1031654">
                  <a:moveTo>
                    <a:pt x="1052874" y="962340"/>
                  </a:moveTo>
                  <a:cubicBezTo>
                    <a:pt x="1085896" y="938256"/>
                    <a:pt x="1093141" y="891964"/>
                    <a:pt x="1069057" y="858943"/>
                  </a:cubicBezTo>
                  <a:cubicBezTo>
                    <a:pt x="1044973" y="825922"/>
                    <a:pt x="998680" y="818677"/>
                    <a:pt x="965659" y="842761"/>
                  </a:cubicBezTo>
                  <a:cubicBezTo>
                    <a:pt x="932638" y="866845"/>
                    <a:pt x="925393" y="913137"/>
                    <a:pt x="949477" y="946158"/>
                  </a:cubicBezTo>
                  <a:cubicBezTo>
                    <a:pt x="973561" y="979179"/>
                    <a:pt x="1019853" y="986424"/>
                    <a:pt x="1052874" y="962340"/>
                  </a:cubicBezTo>
                  <a:close/>
                  <a:moveTo>
                    <a:pt x="1135899" y="1003380"/>
                  </a:moveTo>
                  <a:cubicBezTo>
                    <a:pt x="1118430" y="1020849"/>
                    <a:pt x="1094297" y="1031654"/>
                    <a:pt x="1067640" y="1031654"/>
                  </a:cubicBezTo>
                  <a:lnTo>
                    <a:pt x="102307" y="1031654"/>
                  </a:lnTo>
                  <a:cubicBezTo>
                    <a:pt x="88978" y="1031654"/>
                    <a:pt x="76281" y="1028953"/>
                    <a:pt x="64732" y="1024068"/>
                  </a:cubicBezTo>
                  <a:lnTo>
                    <a:pt x="59198" y="1020337"/>
                  </a:lnTo>
                  <a:lnTo>
                    <a:pt x="48283" y="1015422"/>
                  </a:lnTo>
                  <a:lnTo>
                    <a:pt x="36524" y="1005050"/>
                  </a:lnTo>
                  <a:lnTo>
                    <a:pt x="34048" y="1003380"/>
                  </a:lnTo>
                  <a:lnTo>
                    <a:pt x="33191" y="1002110"/>
                  </a:lnTo>
                  <a:lnTo>
                    <a:pt x="19535" y="990064"/>
                  </a:lnTo>
                  <a:cubicBezTo>
                    <a:pt x="-3144" y="960050"/>
                    <a:pt x="-7044" y="918183"/>
                    <a:pt x="12949" y="883555"/>
                  </a:cubicBezTo>
                  <a:lnTo>
                    <a:pt x="495615" y="47552"/>
                  </a:lnTo>
                  <a:cubicBezTo>
                    <a:pt x="502280" y="36009"/>
                    <a:pt x="510968" y="26364"/>
                    <a:pt x="520972" y="18805"/>
                  </a:cubicBezTo>
                  <a:lnTo>
                    <a:pt x="534039" y="12428"/>
                  </a:lnTo>
                  <a:lnTo>
                    <a:pt x="534278" y="12218"/>
                  </a:lnTo>
                  <a:lnTo>
                    <a:pt x="536772" y="11095"/>
                  </a:lnTo>
                  <a:lnTo>
                    <a:pt x="554231" y="2574"/>
                  </a:lnTo>
                  <a:lnTo>
                    <a:pt x="561466" y="2070"/>
                  </a:lnTo>
                  <a:lnTo>
                    <a:pt x="570612" y="0"/>
                  </a:lnTo>
                  <a:lnTo>
                    <a:pt x="580884" y="716"/>
                  </a:lnTo>
                  <a:lnTo>
                    <a:pt x="591149" y="1"/>
                  </a:lnTo>
                  <a:lnTo>
                    <a:pt x="600288" y="2070"/>
                  </a:lnTo>
                  <a:lnTo>
                    <a:pt x="607528" y="2574"/>
                  </a:lnTo>
                  <a:lnTo>
                    <a:pt x="625016" y="11107"/>
                  </a:lnTo>
                  <a:lnTo>
                    <a:pt x="627483" y="12218"/>
                  </a:lnTo>
                  <a:lnTo>
                    <a:pt x="627718" y="12426"/>
                  </a:lnTo>
                  <a:lnTo>
                    <a:pt x="640787" y="18804"/>
                  </a:lnTo>
                  <a:cubicBezTo>
                    <a:pt x="650792" y="26363"/>
                    <a:pt x="659480" y="36009"/>
                    <a:pt x="666144" y="47552"/>
                  </a:cubicBezTo>
                  <a:lnTo>
                    <a:pt x="1148811" y="883554"/>
                  </a:lnTo>
                  <a:lnTo>
                    <a:pt x="1150460" y="888458"/>
                  </a:lnTo>
                  <a:lnTo>
                    <a:pt x="1156587" y="897546"/>
                  </a:lnTo>
                  <a:cubicBezTo>
                    <a:pt x="1161472" y="909095"/>
                    <a:pt x="1164173" y="921792"/>
                    <a:pt x="1164173" y="935121"/>
                  </a:cubicBezTo>
                  <a:cubicBezTo>
                    <a:pt x="1164173" y="961778"/>
                    <a:pt x="1153368" y="985911"/>
                    <a:pt x="1135899" y="1003380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2494943" y="30023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5"/>
            <p:cNvSpPr txBox="1">
              <a:spLocks noChangeArrowheads="1"/>
            </p:cNvSpPr>
            <p:nvPr/>
          </p:nvSpPr>
          <p:spPr bwMode="auto">
            <a:xfrm>
              <a:off x="2531455" y="3975459"/>
              <a:ext cx="42511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16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53843" y="2971255"/>
            <a:ext cx="1346200" cy="1973262"/>
            <a:chOff x="3853843" y="3334109"/>
            <a:chExt cx="1346200" cy="1973262"/>
          </a:xfrm>
        </p:grpSpPr>
        <p:sp>
          <p:nvSpPr>
            <p:cNvPr id="4" name="任意多边形 3"/>
            <p:cNvSpPr/>
            <p:nvPr/>
          </p:nvSpPr>
          <p:spPr>
            <a:xfrm>
              <a:off x="3853843" y="3334109"/>
              <a:ext cx="1346200" cy="1446212"/>
            </a:xfrm>
            <a:custGeom>
              <a:avLst/>
              <a:gdLst>
                <a:gd name="connsiteX0" fmla="*/ 170487 w 1345719"/>
                <a:gd name="connsiteY0" fmla="*/ 1152570 h 1446325"/>
                <a:gd name="connsiteX1" fmla="*/ 75237 w 1345719"/>
                <a:gd name="connsiteY1" fmla="*/ 1245439 h 1446325"/>
                <a:gd name="connsiteX2" fmla="*/ 170487 w 1345719"/>
                <a:gd name="connsiteY2" fmla="*/ 1338308 h 1446325"/>
                <a:gd name="connsiteX3" fmla="*/ 265737 w 1345719"/>
                <a:gd name="connsiteY3" fmla="*/ 1245439 h 1446325"/>
                <a:gd name="connsiteX4" fmla="*/ 170487 w 1345719"/>
                <a:gd name="connsiteY4" fmla="*/ 1152570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1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8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2 w 1345719"/>
                <a:gd name="connsiteY38" fmla="*/ 826493 h 1446325"/>
                <a:gd name="connsiteX39" fmla="*/ 381214 w 1345719"/>
                <a:gd name="connsiteY39" fmla="*/ 811184 h 1446325"/>
                <a:gd name="connsiteX40" fmla="*/ 375291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0487" y="1152570"/>
                  </a:moveTo>
                  <a:cubicBezTo>
                    <a:pt x="117882" y="1152570"/>
                    <a:pt x="75237" y="1194149"/>
                    <a:pt x="75237" y="1245439"/>
                  </a:cubicBezTo>
                  <a:cubicBezTo>
                    <a:pt x="75237" y="1296729"/>
                    <a:pt x="117882" y="1338308"/>
                    <a:pt x="170487" y="1338308"/>
                  </a:cubicBezTo>
                  <a:cubicBezTo>
                    <a:pt x="223092" y="1338308"/>
                    <a:pt x="265737" y="1296729"/>
                    <a:pt x="265737" y="1245439"/>
                  </a:cubicBezTo>
                  <a:cubicBezTo>
                    <a:pt x="265737" y="1194149"/>
                    <a:pt x="223092" y="1152570"/>
                    <a:pt x="170487" y="1152570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1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8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6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2" y="826493"/>
                  </a:lnTo>
                  <a:lnTo>
                    <a:pt x="381214" y="811184"/>
                  </a:lnTo>
                  <a:lnTo>
                    <a:pt x="375291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6" name="直接箭头连接符 5"/>
            <p:cNvCxnSpPr/>
            <p:nvPr/>
          </p:nvCxnSpPr>
          <p:spPr>
            <a:xfrm>
              <a:off x="3999893" y="4780321"/>
              <a:ext cx="0" cy="5270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6"/>
            <p:cNvSpPr txBox="1">
              <a:spLocks noChangeArrowheads="1"/>
            </p:cNvSpPr>
            <p:nvPr/>
          </p:nvSpPr>
          <p:spPr bwMode="auto">
            <a:xfrm>
              <a:off x="4379305" y="3945296"/>
              <a:ext cx="4860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20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352443" y="2458492"/>
            <a:ext cx="1452562" cy="2057400"/>
            <a:chOff x="5352443" y="2821346"/>
            <a:chExt cx="1452562" cy="2057400"/>
          </a:xfrm>
        </p:grpSpPr>
        <p:sp>
          <p:nvSpPr>
            <p:cNvPr id="3" name="任意多边形 2"/>
            <p:cNvSpPr/>
            <p:nvPr/>
          </p:nvSpPr>
          <p:spPr>
            <a:xfrm rot="12966304">
              <a:off x="5352443" y="3591284"/>
              <a:ext cx="1452562" cy="1287462"/>
            </a:xfrm>
            <a:custGeom>
              <a:avLst/>
              <a:gdLst>
                <a:gd name="connsiteX0" fmla="*/ 1313889 w 1452780"/>
                <a:gd name="connsiteY0" fmla="*/ 1200911 h 1287408"/>
                <a:gd name="connsiteX1" fmla="*/ 1334084 w 1452780"/>
                <a:gd name="connsiteY1" fmla="*/ 1071881 h 1287408"/>
                <a:gd name="connsiteX2" fmla="*/ 1205053 w 1452780"/>
                <a:gd name="connsiteY2" fmla="*/ 1051687 h 1287408"/>
                <a:gd name="connsiteX3" fmla="*/ 1184859 w 1452780"/>
                <a:gd name="connsiteY3" fmla="*/ 1180717 h 1287408"/>
                <a:gd name="connsiteX4" fmla="*/ 1313889 w 1452780"/>
                <a:gd name="connsiteY4" fmla="*/ 1200911 h 1287408"/>
                <a:gd name="connsiteX5" fmla="*/ 1417497 w 1452780"/>
                <a:gd name="connsiteY5" fmla="*/ 1252125 h 1287408"/>
                <a:gd name="connsiteX6" fmla="*/ 1332316 w 1452780"/>
                <a:gd name="connsiteY6" fmla="*/ 1287408 h 1287408"/>
                <a:gd name="connsiteX7" fmla="*/ 127670 w 1452780"/>
                <a:gd name="connsiteY7" fmla="*/ 1287408 h 1287408"/>
                <a:gd name="connsiteX8" fmla="*/ 80780 w 1452780"/>
                <a:gd name="connsiteY8" fmla="*/ 1277941 h 1287408"/>
                <a:gd name="connsiteX9" fmla="*/ 73874 w 1452780"/>
                <a:gd name="connsiteY9" fmla="*/ 1273285 h 1287408"/>
                <a:gd name="connsiteX10" fmla="*/ 60253 w 1452780"/>
                <a:gd name="connsiteY10" fmla="*/ 1267152 h 1287408"/>
                <a:gd name="connsiteX11" fmla="*/ 45579 w 1452780"/>
                <a:gd name="connsiteY11" fmla="*/ 1254209 h 1287408"/>
                <a:gd name="connsiteX12" fmla="*/ 42489 w 1452780"/>
                <a:gd name="connsiteY12" fmla="*/ 1252125 h 1287408"/>
                <a:gd name="connsiteX13" fmla="*/ 41419 w 1452780"/>
                <a:gd name="connsiteY13" fmla="*/ 1250540 h 1287408"/>
                <a:gd name="connsiteX14" fmla="*/ 24378 w 1452780"/>
                <a:gd name="connsiteY14" fmla="*/ 1235508 h 1287408"/>
                <a:gd name="connsiteX15" fmla="*/ 16159 w 1452780"/>
                <a:gd name="connsiteY15" fmla="*/ 1102594 h 1287408"/>
                <a:gd name="connsiteX16" fmla="*/ 618482 w 1452780"/>
                <a:gd name="connsiteY16" fmla="*/ 59341 h 1287408"/>
                <a:gd name="connsiteX17" fmla="*/ 650125 w 1452780"/>
                <a:gd name="connsiteY17" fmla="*/ 23467 h 1287408"/>
                <a:gd name="connsiteX18" fmla="*/ 666431 w 1452780"/>
                <a:gd name="connsiteY18" fmla="*/ 15509 h 1287408"/>
                <a:gd name="connsiteX19" fmla="*/ 666729 w 1452780"/>
                <a:gd name="connsiteY19" fmla="*/ 15247 h 1287408"/>
                <a:gd name="connsiteX20" fmla="*/ 669842 w 1452780"/>
                <a:gd name="connsiteY20" fmla="*/ 13846 h 1287408"/>
                <a:gd name="connsiteX21" fmla="*/ 691629 w 1452780"/>
                <a:gd name="connsiteY21" fmla="*/ 3212 h 1287408"/>
                <a:gd name="connsiteX22" fmla="*/ 700657 w 1452780"/>
                <a:gd name="connsiteY22" fmla="*/ 2583 h 1287408"/>
                <a:gd name="connsiteX23" fmla="*/ 712071 w 1452780"/>
                <a:gd name="connsiteY23" fmla="*/ 0 h 1287408"/>
                <a:gd name="connsiteX24" fmla="*/ 724889 w 1452780"/>
                <a:gd name="connsiteY24" fmla="*/ 893 h 1287408"/>
                <a:gd name="connsiteX25" fmla="*/ 737699 w 1452780"/>
                <a:gd name="connsiteY25" fmla="*/ 1 h 1287408"/>
                <a:gd name="connsiteX26" fmla="*/ 749104 w 1452780"/>
                <a:gd name="connsiteY26" fmla="*/ 2583 h 1287408"/>
                <a:gd name="connsiteX27" fmla="*/ 758139 w 1452780"/>
                <a:gd name="connsiteY27" fmla="*/ 3212 h 1287408"/>
                <a:gd name="connsiteX28" fmla="*/ 779962 w 1452780"/>
                <a:gd name="connsiteY28" fmla="*/ 13860 h 1287408"/>
                <a:gd name="connsiteX29" fmla="*/ 783041 w 1452780"/>
                <a:gd name="connsiteY29" fmla="*/ 15247 h 1287408"/>
                <a:gd name="connsiteX30" fmla="*/ 783334 w 1452780"/>
                <a:gd name="connsiteY30" fmla="*/ 15506 h 1287408"/>
                <a:gd name="connsiteX31" fmla="*/ 799643 w 1452780"/>
                <a:gd name="connsiteY31" fmla="*/ 23466 h 1287408"/>
                <a:gd name="connsiteX32" fmla="*/ 831286 w 1452780"/>
                <a:gd name="connsiteY32" fmla="*/ 59341 h 1287408"/>
                <a:gd name="connsiteX33" fmla="*/ 950182 w 1452780"/>
                <a:gd name="connsiteY33" fmla="*/ 265273 h 1287408"/>
                <a:gd name="connsiteX34" fmla="*/ 782798 w 1452780"/>
                <a:gd name="connsiteY34" fmla="*/ 555190 h 1287408"/>
                <a:gd name="connsiteX35" fmla="*/ 789384 w 1452780"/>
                <a:gd name="connsiteY35" fmla="*/ 661699 h 1287408"/>
                <a:gd name="connsiteX36" fmla="*/ 803040 w 1452780"/>
                <a:gd name="connsiteY36" fmla="*/ 673745 h 1287408"/>
                <a:gd name="connsiteX37" fmla="*/ 803897 w 1452780"/>
                <a:gd name="connsiteY37" fmla="*/ 675015 h 1287408"/>
                <a:gd name="connsiteX38" fmla="*/ 806373 w 1452780"/>
                <a:gd name="connsiteY38" fmla="*/ 676685 h 1287408"/>
                <a:gd name="connsiteX39" fmla="*/ 818132 w 1452780"/>
                <a:gd name="connsiteY39" fmla="*/ 687057 h 1287408"/>
                <a:gd name="connsiteX40" fmla="*/ 829047 w 1452780"/>
                <a:gd name="connsiteY40" fmla="*/ 691972 h 1287408"/>
                <a:gd name="connsiteX41" fmla="*/ 834581 w 1452780"/>
                <a:gd name="connsiteY41" fmla="*/ 695703 h 1287408"/>
                <a:gd name="connsiteX42" fmla="*/ 872156 w 1452780"/>
                <a:gd name="connsiteY42" fmla="*/ 703289 h 1287408"/>
                <a:gd name="connsiteX43" fmla="*/ 1203071 w 1452780"/>
                <a:gd name="connsiteY43" fmla="*/ 703289 h 1287408"/>
                <a:gd name="connsiteX44" fmla="*/ 1433610 w 1452780"/>
                <a:gd name="connsiteY44" fmla="*/ 1102593 h 1287408"/>
                <a:gd name="connsiteX45" fmla="*/ 1435668 w 1452780"/>
                <a:gd name="connsiteY45" fmla="*/ 1108713 h 1287408"/>
                <a:gd name="connsiteX46" fmla="*/ 1443313 w 1452780"/>
                <a:gd name="connsiteY46" fmla="*/ 1120054 h 1287408"/>
                <a:gd name="connsiteX47" fmla="*/ 1452780 w 1452780"/>
                <a:gd name="connsiteY47" fmla="*/ 1166944 h 1287408"/>
                <a:gd name="connsiteX48" fmla="*/ 1417497 w 1452780"/>
                <a:gd name="connsiteY48" fmla="*/ 1252125 h 1287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52780" h="1287408">
                  <a:moveTo>
                    <a:pt x="1313889" y="1200911"/>
                  </a:moveTo>
                  <a:cubicBezTo>
                    <a:pt x="1355097" y="1170856"/>
                    <a:pt x="1364139" y="1113088"/>
                    <a:pt x="1334084" y="1071881"/>
                  </a:cubicBezTo>
                  <a:cubicBezTo>
                    <a:pt x="1304030" y="1030674"/>
                    <a:pt x="1246260" y="1021633"/>
                    <a:pt x="1205053" y="1051687"/>
                  </a:cubicBezTo>
                  <a:cubicBezTo>
                    <a:pt x="1163846" y="1081742"/>
                    <a:pt x="1154805" y="1139510"/>
                    <a:pt x="1184859" y="1180717"/>
                  </a:cubicBezTo>
                  <a:cubicBezTo>
                    <a:pt x="1214914" y="1221924"/>
                    <a:pt x="1272682" y="1230965"/>
                    <a:pt x="1313889" y="1200911"/>
                  </a:cubicBezTo>
                  <a:close/>
                  <a:moveTo>
                    <a:pt x="1417497" y="1252125"/>
                  </a:moveTo>
                  <a:cubicBezTo>
                    <a:pt x="1395697" y="1273925"/>
                    <a:pt x="1365581" y="1287408"/>
                    <a:pt x="1332316" y="1287408"/>
                  </a:cubicBezTo>
                  <a:lnTo>
                    <a:pt x="127670" y="1287408"/>
                  </a:lnTo>
                  <a:cubicBezTo>
                    <a:pt x="111036" y="1287408"/>
                    <a:pt x="95192" y="1284038"/>
                    <a:pt x="80780" y="1277941"/>
                  </a:cubicBezTo>
                  <a:lnTo>
                    <a:pt x="73874" y="1273285"/>
                  </a:lnTo>
                  <a:lnTo>
                    <a:pt x="60253" y="1267152"/>
                  </a:lnTo>
                  <a:lnTo>
                    <a:pt x="45579" y="1254209"/>
                  </a:lnTo>
                  <a:lnTo>
                    <a:pt x="42489" y="1252125"/>
                  </a:lnTo>
                  <a:lnTo>
                    <a:pt x="41419" y="1250540"/>
                  </a:lnTo>
                  <a:lnTo>
                    <a:pt x="24378" y="1235508"/>
                  </a:lnTo>
                  <a:cubicBezTo>
                    <a:pt x="-3923" y="1198053"/>
                    <a:pt x="-8790" y="1145807"/>
                    <a:pt x="16159" y="1102594"/>
                  </a:cubicBezTo>
                  <a:lnTo>
                    <a:pt x="618482" y="59341"/>
                  </a:lnTo>
                  <a:cubicBezTo>
                    <a:pt x="626799" y="44936"/>
                    <a:pt x="637641" y="32900"/>
                    <a:pt x="650125" y="23467"/>
                  </a:cubicBezTo>
                  <a:lnTo>
                    <a:pt x="666431" y="15509"/>
                  </a:lnTo>
                  <a:lnTo>
                    <a:pt x="666729" y="15247"/>
                  </a:lnTo>
                  <a:lnTo>
                    <a:pt x="669842" y="13846"/>
                  </a:lnTo>
                  <a:lnTo>
                    <a:pt x="691629" y="3212"/>
                  </a:lnTo>
                  <a:lnTo>
                    <a:pt x="700657" y="2583"/>
                  </a:lnTo>
                  <a:lnTo>
                    <a:pt x="712071" y="0"/>
                  </a:lnTo>
                  <a:lnTo>
                    <a:pt x="724889" y="893"/>
                  </a:lnTo>
                  <a:lnTo>
                    <a:pt x="737699" y="1"/>
                  </a:lnTo>
                  <a:lnTo>
                    <a:pt x="749104" y="2583"/>
                  </a:lnTo>
                  <a:lnTo>
                    <a:pt x="758139" y="3212"/>
                  </a:lnTo>
                  <a:lnTo>
                    <a:pt x="779962" y="13860"/>
                  </a:lnTo>
                  <a:lnTo>
                    <a:pt x="783041" y="15247"/>
                  </a:lnTo>
                  <a:lnTo>
                    <a:pt x="783334" y="15506"/>
                  </a:lnTo>
                  <a:lnTo>
                    <a:pt x="799643" y="23466"/>
                  </a:lnTo>
                  <a:cubicBezTo>
                    <a:pt x="812128" y="32899"/>
                    <a:pt x="822970" y="44936"/>
                    <a:pt x="831286" y="59341"/>
                  </a:cubicBezTo>
                  <a:lnTo>
                    <a:pt x="950182" y="265273"/>
                  </a:lnTo>
                  <a:lnTo>
                    <a:pt x="782798" y="555190"/>
                  </a:lnTo>
                  <a:cubicBezTo>
                    <a:pt x="762805" y="589818"/>
                    <a:pt x="766705" y="631685"/>
                    <a:pt x="789384" y="661699"/>
                  </a:cubicBezTo>
                  <a:lnTo>
                    <a:pt x="803040" y="673745"/>
                  </a:lnTo>
                  <a:lnTo>
                    <a:pt x="803897" y="675015"/>
                  </a:lnTo>
                  <a:lnTo>
                    <a:pt x="806373" y="676685"/>
                  </a:lnTo>
                  <a:lnTo>
                    <a:pt x="818132" y="687057"/>
                  </a:lnTo>
                  <a:lnTo>
                    <a:pt x="829047" y="691972"/>
                  </a:lnTo>
                  <a:lnTo>
                    <a:pt x="834581" y="695703"/>
                  </a:lnTo>
                  <a:cubicBezTo>
                    <a:pt x="846130" y="700588"/>
                    <a:pt x="858827" y="703289"/>
                    <a:pt x="872156" y="703289"/>
                  </a:cubicBezTo>
                  <a:lnTo>
                    <a:pt x="1203071" y="703289"/>
                  </a:lnTo>
                  <a:lnTo>
                    <a:pt x="1433610" y="1102593"/>
                  </a:lnTo>
                  <a:lnTo>
                    <a:pt x="1435668" y="1108713"/>
                  </a:lnTo>
                  <a:lnTo>
                    <a:pt x="1443313" y="1120054"/>
                  </a:lnTo>
                  <a:cubicBezTo>
                    <a:pt x="1449409" y="1134466"/>
                    <a:pt x="1452780" y="1150311"/>
                    <a:pt x="1452780" y="1166944"/>
                  </a:cubicBezTo>
                  <a:cubicBezTo>
                    <a:pt x="1452780" y="1200209"/>
                    <a:pt x="1439296" y="1230325"/>
                    <a:pt x="1417497" y="1252125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4" name="直接箭头连接符 13"/>
            <p:cNvCxnSpPr/>
            <p:nvPr/>
          </p:nvCxnSpPr>
          <p:spPr>
            <a:xfrm flipV="1">
              <a:off x="5914418" y="2821346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7"/>
            <p:cNvSpPr txBox="1">
              <a:spLocks noChangeArrowheads="1"/>
            </p:cNvSpPr>
            <p:nvPr/>
          </p:nvSpPr>
          <p:spPr bwMode="auto">
            <a:xfrm>
              <a:off x="6143018" y="3913546"/>
              <a:ext cx="54694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444768" y="2971255"/>
            <a:ext cx="1344612" cy="2112962"/>
            <a:chOff x="7444768" y="3334109"/>
            <a:chExt cx="1344612" cy="2112962"/>
          </a:xfrm>
        </p:grpSpPr>
        <p:sp>
          <p:nvSpPr>
            <p:cNvPr id="7" name="任意多边形 6"/>
            <p:cNvSpPr/>
            <p:nvPr/>
          </p:nvSpPr>
          <p:spPr>
            <a:xfrm>
              <a:off x="7444768" y="3334109"/>
              <a:ext cx="1344612" cy="1446212"/>
            </a:xfrm>
            <a:custGeom>
              <a:avLst/>
              <a:gdLst>
                <a:gd name="connsiteX0" fmla="*/ 174959 w 1345719"/>
                <a:gd name="connsiteY0" fmla="*/ 1164949 h 1446325"/>
                <a:gd name="connsiteX1" fmla="*/ 77328 w 1345719"/>
                <a:gd name="connsiteY1" fmla="*/ 1262580 h 1446325"/>
                <a:gd name="connsiteX2" fmla="*/ 174959 w 1345719"/>
                <a:gd name="connsiteY2" fmla="*/ 1360211 h 1446325"/>
                <a:gd name="connsiteX3" fmla="*/ 272590 w 1345719"/>
                <a:gd name="connsiteY3" fmla="*/ 1262580 h 1446325"/>
                <a:gd name="connsiteX4" fmla="*/ 174959 w 1345719"/>
                <a:gd name="connsiteY4" fmla="*/ 1164949 h 1446325"/>
                <a:gd name="connsiteX5" fmla="*/ 229941 w 1345719"/>
                <a:gd name="connsiteY5" fmla="*/ 1457 h 1446325"/>
                <a:gd name="connsiteX6" fmla="*/ 319553 w 1345719"/>
                <a:gd name="connsiteY6" fmla="*/ 23145 h 1446325"/>
                <a:gd name="connsiteX7" fmla="*/ 1292832 w 1345719"/>
                <a:gd name="connsiteY7" fmla="*/ 733005 h 1446325"/>
                <a:gd name="connsiteX8" fmla="*/ 1325137 w 1345719"/>
                <a:gd name="connsiteY8" fmla="*/ 768284 h 1446325"/>
                <a:gd name="connsiteX9" fmla="*/ 1327973 w 1345719"/>
                <a:gd name="connsiteY9" fmla="*/ 776116 h 1446325"/>
                <a:gd name="connsiteX10" fmla="*/ 1335364 w 1345719"/>
                <a:gd name="connsiteY10" fmla="*/ 789097 h 1446325"/>
                <a:gd name="connsiteX11" fmla="*/ 1339593 w 1345719"/>
                <a:gd name="connsiteY11" fmla="*/ 808201 h 1446325"/>
                <a:gd name="connsiteX12" fmla="*/ 1340862 w 1345719"/>
                <a:gd name="connsiteY12" fmla="*/ 811706 h 1446325"/>
                <a:gd name="connsiteX13" fmla="*/ 1340792 w 1345719"/>
                <a:gd name="connsiteY13" fmla="*/ 813617 h 1446325"/>
                <a:gd name="connsiteX14" fmla="*/ 1345702 w 1345719"/>
                <a:gd name="connsiteY14" fmla="*/ 835803 h 1446325"/>
                <a:gd name="connsiteX15" fmla="*/ 1274021 w 1345719"/>
                <a:gd name="connsiteY15" fmla="*/ 948033 h 1446325"/>
                <a:gd name="connsiteX16" fmla="*/ 172626 w 1345719"/>
                <a:gd name="connsiteY16" fmla="*/ 1435987 h 1446325"/>
                <a:gd name="connsiteX17" fmla="*/ 125920 w 1345719"/>
                <a:gd name="connsiteY17" fmla="*/ 1446325 h 1446325"/>
                <a:gd name="connsiteX18" fmla="*/ 108057 w 1345719"/>
                <a:gd name="connsiteY18" fmla="*/ 1443146 h 1446325"/>
                <a:gd name="connsiteX19" fmla="*/ 107662 w 1345719"/>
                <a:gd name="connsiteY19" fmla="*/ 1443182 h 1446325"/>
                <a:gd name="connsiteX20" fmla="*/ 104321 w 1345719"/>
                <a:gd name="connsiteY20" fmla="*/ 1442479 h 1446325"/>
                <a:gd name="connsiteX21" fmla="*/ 80452 w 1345719"/>
                <a:gd name="connsiteY21" fmla="*/ 1438232 h 1446325"/>
                <a:gd name="connsiteX22" fmla="*/ 72787 w 1345719"/>
                <a:gd name="connsiteY22" fmla="*/ 1433421 h 1446325"/>
                <a:gd name="connsiteX23" fmla="*/ 62044 w 1345719"/>
                <a:gd name="connsiteY23" fmla="*/ 1428782 h 1446325"/>
                <a:gd name="connsiteX24" fmla="*/ 52214 w 1345719"/>
                <a:gd name="connsiteY24" fmla="*/ 1420507 h 1446325"/>
                <a:gd name="connsiteX25" fmla="*/ 41338 w 1345719"/>
                <a:gd name="connsiteY25" fmla="*/ 1413679 h 1446325"/>
                <a:gd name="connsiteX26" fmla="*/ 33645 w 1345719"/>
                <a:gd name="connsiteY26" fmla="*/ 1404872 h 1446325"/>
                <a:gd name="connsiteX27" fmla="*/ 26716 w 1345719"/>
                <a:gd name="connsiteY27" fmla="*/ 1399040 h 1446325"/>
                <a:gd name="connsiteX28" fmla="*/ 15359 w 1345719"/>
                <a:gd name="connsiteY28" fmla="*/ 1377578 h 1446325"/>
                <a:gd name="connsiteX29" fmla="*/ 13689 w 1345719"/>
                <a:gd name="connsiteY29" fmla="*/ 1374643 h 1446325"/>
                <a:gd name="connsiteX30" fmla="*/ 13605 w 1345719"/>
                <a:gd name="connsiteY30" fmla="*/ 1374261 h 1446325"/>
                <a:gd name="connsiteX31" fmla="*/ 5119 w 1345719"/>
                <a:gd name="connsiteY31" fmla="*/ 1358219 h 1446325"/>
                <a:gd name="connsiteX32" fmla="*/ 693 w 1345719"/>
                <a:gd name="connsiteY32" fmla="*/ 1310588 h 1446325"/>
                <a:gd name="connsiteX33" fmla="*/ 25982 w 1345719"/>
                <a:gd name="connsiteY33" fmla="*/ 1074146 h 1446325"/>
                <a:gd name="connsiteX34" fmla="*/ 332057 w 1345719"/>
                <a:gd name="connsiteY34" fmla="*/ 938546 h 1446325"/>
                <a:gd name="connsiteX35" fmla="*/ 389498 w 1345719"/>
                <a:gd name="connsiteY35" fmla="*/ 848612 h 1446325"/>
                <a:gd name="connsiteX36" fmla="*/ 385563 w 1345719"/>
                <a:gd name="connsiteY36" fmla="*/ 830832 h 1446325"/>
                <a:gd name="connsiteX37" fmla="*/ 385619 w 1345719"/>
                <a:gd name="connsiteY37" fmla="*/ 829301 h 1446325"/>
                <a:gd name="connsiteX38" fmla="*/ 384603 w 1345719"/>
                <a:gd name="connsiteY38" fmla="*/ 826493 h 1446325"/>
                <a:gd name="connsiteX39" fmla="*/ 381214 w 1345719"/>
                <a:gd name="connsiteY39" fmla="*/ 811184 h 1446325"/>
                <a:gd name="connsiteX40" fmla="*/ 375292 w 1345719"/>
                <a:gd name="connsiteY40" fmla="*/ 800781 h 1446325"/>
                <a:gd name="connsiteX41" fmla="*/ 373019 w 1345719"/>
                <a:gd name="connsiteY41" fmla="*/ 794506 h 1446325"/>
                <a:gd name="connsiteX42" fmla="*/ 347131 w 1345719"/>
                <a:gd name="connsiteY42" fmla="*/ 766235 h 1446325"/>
                <a:gd name="connsiteX43" fmla="*/ 79772 w 1345719"/>
                <a:gd name="connsiteY43" fmla="*/ 571237 h 1446325"/>
                <a:gd name="connsiteX44" fmla="*/ 128808 w 1345719"/>
                <a:gd name="connsiteY44" fmla="*/ 112775 h 1446325"/>
                <a:gd name="connsiteX45" fmla="*/ 130751 w 1345719"/>
                <a:gd name="connsiteY45" fmla="*/ 106618 h 1446325"/>
                <a:gd name="connsiteX46" fmla="*/ 131257 w 1345719"/>
                <a:gd name="connsiteY46" fmla="*/ 92950 h 1446325"/>
                <a:gd name="connsiteX47" fmla="*/ 151240 w 1345719"/>
                <a:gd name="connsiteY47" fmla="*/ 49487 h 1446325"/>
                <a:gd name="connsiteX48" fmla="*/ 229941 w 1345719"/>
                <a:gd name="connsiteY48" fmla="*/ 1457 h 14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345719" h="1446325">
                  <a:moveTo>
                    <a:pt x="174959" y="1164949"/>
                  </a:moveTo>
                  <a:cubicBezTo>
                    <a:pt x="121039" y="1164949"/>
                    <a:pt x="77328" y="1208660"/>
                    <a:pt x="77328" y="1262580"/>
                  </a:cubicBezTo>
                  <a:cubicBezTo>
                    <a:pt x="77328" y="1316500"/>
                    <a:pt x="121039" y="1360211"/>
                    <a:pt x="174959" y="1360211"/>
                  </a:cubicBezTo>
                  <a:cubicBezTo>
                    <a:pt x="228879" y="1360211"/>
                    <a:pt x="272590" y="1316500"/>
                    <a:pt x="272590" y="1262580"/>
                  </a:cubicBezTo>
                  <a:cubicBezTo>
                    <a:pt x="272590" y="1208660"/>
                    <a:pt x="228879" y="1164949"/>
                    <a:pt x="174959" y="1164949"/>
                  </a:cubicBezTo>
                  <a:close/>
                  <a:moveTo>
                    <a:pt x="229941" y="1457"/>
                  </a:moveTo>
                  <a:cubicBezTo>
                    <a:pt x="260400" y="-3310"/>
                    <a:pt x="292677" y="3543"/>
                    <a:pt x="319553" y="23145"/>
                  </a:cubicBezTo>
                  <a:lnTo>
                    <a:pt x="1292832" y="733005"/>
                  </a:lnTo>
                  <a:cubicBezTo>
                    <a:pt x="1306271" y="742807"/>
                    <a:pt x="1317086" y="754866"/>
                    <a:pt x="1325137" y="768284"/>
                  </a:cubicBezTo>
                  <a:lnTo>
                    <a:pt x="1327973" y="776116"/>
                  </a:lnTo>
                  <a:lnTo>
                    <a:pt x="1335364" y="789097"/>
                  </a:lnTo>
                  <a:lnTo>
                    <a:pt x="1339593" y="808201"/>
                  </a:lnTo>
                  <a:lnTo>
                    <a:pt x="1340862" y="811706"/>
                  </a:lnTo>
                  <a:lnTo>
                    <a:pt x="1340792" y="813617"/>
                  </a:lnTo>
                  <a:lnTo>
                    <a:pt x="1345702" y="835803"/>
                  </a:lnTo>
                  <a:cubicBezTo>
                    <a:pt x="1346497" y="882742"/>
                    <a:pt x="1319642" y="927821"/>
                    <a:pt x="1274021" y="948033"/>
                  </a:cubicBezTo>
                  <a:lnTo>
                    <a:pt x="172626" y="1435987"/>
                  </a:lnTo>
                  <a:cubicBezTo>
                    <a:pt x="157418" y="1442724"/>
                    <a:pt x="141565" y="1446060"/>
                    <a:pt x="125920" y="1446325"/>
                  </a:cubicBezTo>
                  <a:lnTo>
                    <a:pt x="108057" y="1443146"/>
                  </a:lnTo>
                  <a:lnTo>
                    <a:pt x="107662" y="1443182"/>
                  </a:lnTo>
                  <a:lnTo>
                    <a:pt x="104321" y="1442479"/>
                  </a:lnTo>
                  <a:lnTo>
                    <a:pt x="80452" y="1438232"/>
                  </a:lnTo>
                  <a:lnTo>
                    <a:pt x="72787" y="1433421"/>
                  </a:lnTo>
                  <a:lnTo>
                    <a:pt x="62044" y="1428782"/>
                  </a:lnTo>
                  <a:lnTo>
                    <a:pt x="52214" y="1420507"/>
                  </a:lnTo>
                  <a:lnTo>
                    <a:pt x="41338" y="1413679"/>
                  </a:lnTo>
                  <a:lnTo>
                    <a:pt x="33645" y="1404872"/>
                  </a:lnTo>
                  <a:lnTo>
                    <a:pt x="26716" y="1399040"/>
                  </a:lnTo>
                  <a:lnTo>
                    <a:pt x="15359" y="1377578"/>
                  </a:lnTo>
                  <a:lnTo>
                    <a:pt x="13689" y="1374643"/>
                  </a:lnTo>
                  <a:lnTo>
                    <a:pt x="13605" y="1374261"/>
                  </a:lnTo>
                  <a:lnTo>
                    <a:pt x="5119" y="1358219"/>
                  </a:lnTo>
                  <a:cubicBezTo>
                    <a:pt x="590" y="1343241"/>
                    <a:pt x="-1077" y="1327127"/>
                    <a:pt x="693" y="1310588"/>
                  </a:cubicBezTo>
                  <a:lnTo>
                    <a:pt x="25982" y="1074146"/>
                  </a:lnTo>
                  <a:lnTo>
                    <a:pt x="332057" y="938546"/>
                  </a:lnTo>
                  <a:cubicBezTo>
                    <a:pt x="368615" y="922349"/>
                    <a:pt x="390135" y="886225"/>
                    <a:pt x="389498" y="848612"/>
                  </a:cubicBezTo>
                  <a:lnTo>
                    <a:pt x="385563" y="830832"/>
                  </a:lnTo>
                  <a:lnTo>
                    <a:pt x="385619" y="829301"/>
                  </a:lnTo>
                  <a:lnTo>
                    <a:pt x="384603" y="826493"/>
                  </a:lnTo>
                  <a:lnTo>
                    <a:pt x="381214" y="811184"/>
                  </a:lnTo>
                  <a:lnTo>
                    <a:pt x="375292" y="800781"/>
                  </a:lnTo>
                  <a:lnTo>
                    <a:pt x="373019" y="794506"/>
                  </a:lnTo>
                  <a:cubicBezTo>
                    <a:pt x="366567" y="783753"/>
                    <a:pt x="357900" y="774089"/>
                    <a:pt x="347131" y="766235"/>
                  </a:cubicBezTo>
                  <a:lnTo>
                    <a:pt x="79772" y="571237"/>
                  </a:lnTo>
                  <a:lnTo>
                    <a:pt x="128808" y="112775"/>
                  </a:lnTo>
                  <a:lnTo>
                    <a:pt x="130751" y="106618"/>
                  </a:lnTo>
                  <a:lnTo>
                    <a:pt x="131257" y="92950"/>
                  </a:lnTo>
                  <a:cubicBezTo>
                    <a:pt x="134825" y="77714"/>
                    <a:pt x="141438" y="62926"/>
                    <a:pt x="151240" y="49487"/>
                  </a:cubicBezTo>
                  <a:cubicBezTo>
                    <a:pt x="170842" y="22611"/>
                    <a:pt x="199482" y="6225"/>
                    <a:pt x="229941" y="145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7574943" y="4780321"/>
              <a:ext cx="4762" cy="666750"/>
            </a:xfrm>
            <a:prstGeom prst="straightConnector1">
              <a:avLst/>
            </a:prstGeom>
            <a:ln>
              <a:solidFill>
                <a:srgbClr val="43546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8"/>
            <p:cNvSpPr txBox="1">
              <a:spLocks noChangeArrowheads="1"/>
            </p:cNvSpPr>
            <p:nvPr/>
          </p:nvSpPr>
          <p:spPr bwMode="auto">
            <a:xfrm>
              <a:off x="7886093" y="3883384"/>
              <a:ext cx="60465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330718" y="2182267"/>
            <a:ext cx="1763712" cy="2405063"/>
            <a:chOff x="9330718" y="2545121"/>
            <a:chExt cx="1763712" cy="2405063"/>
          </a:xfrm>
        </p:grpSpPr>
        <p:sp>
          <p:nvSpPr>
            <p:cNvPr id="5" name="任意多边形 4"/>
            <p:cNvSpPr/>
            <p:nvPr/>
          </p:nvSpPr>
          <p:spPr>
            <a:xfrm>
              <a:off x="9330718" y="3054709"/>
              <a:ext cx="1763712" cy="1895475"/>
            </a:xfrm>
            <a:custGeom>
              <a:avLst/>
              <a:gdLst>
                <a:gd name="connsiteX0" fmla="*/ 362129 w 1763666"/>
                <a:gd name="connsiteY0" fmla="*/ 111774 h 1895518"/>
                <a:gd name="connsiteX1" fmla="*/ 235922 w 1763666"/>
                <a:gd name="connsiteY1" fmla="*/ 237981 h 1895518"/>
                <a:gd name="connsiteX2" fmla="*/ 362129 w 1763666"/>
                <a:gd name="connsiteY2" fmla="*/ 364188 h 1895518"/>
                <a:gd name="connsiteX3" fmla="*/ 488336 w 1763666"/>
                <a:gd name="connsiteY3" fmla="*/ 237981 h 1895518"/>
                <a:gd name="connsiteX4" fmla="*/ 362129 w 1763666"/>
                <a:gd name="connsiteY4" fmla="*/ 111774 h 1895518"/>
                <a:gd name="connsiteX5" fmla="*/ 301354 w 1763666"/>
                <a:gd name="connsiteY5" fmla="*/ 1909 h 1895518"/>
                <a:gd name="connsiteX6" fmla="*/ 418797 w 1763666"/>
                <a:gd name="connsiteY6" fmla="*/ 30333 h 1895518"/>
                <a:gd name="connsiteX7" fmla="*/ 1694353 w 1763666"/>
                <a:gd name="connsiteY7" fmla="*/ 960658 h 1895518"/>
                <a:gd name="connsiteX8" fmla="*/ 1736692 w 1763666"/>
                <a:gd name="connsiteY8" fmla="*/ 1006894 h 1895518"/>
                <a:gd name="connsiteX9" fmla="*/ 1740409 w 1763666"/>
                <a:gd name="connsiteY9" fmla="*/ 1017158 h 1895518"/>
                <a:gd name="connsiteX10" fmla="*/ 1750096 w 1763666"/>
                <a:gd name="connsiteY10" fmla="*/ 1034171 h 1895518"/>
                <a:gd name="connsiteX11" fmla="*/ 1755638 w 1763666"/>
                <a:gd name="connsiteY11" fmla="*/ 1059208 h 1895518"/>
                <a:gd name="connsiteX12" fmla="*/ 1757300 w 1763666"/>
                <a:gd name="connsiteY12" fmla="*/ 1063801 h 1895518"/>
                <a:gd name="connsiteX13" fmla="*/ 1757209 w 1763666"/>
                <a:gd name="connsiteY13" fmla="*/ 1066306 h 1895518"/>
                <a:gd name="connsiteX14" fmla="*/ 1763644 w 1763666"/>
                <a:gd name="connsiteY14" fmla="*/ 1095383 h 1895518"/>
                <a:gd name="connsiteX15" fmla="*/ 1669700 w 1763666"/>
                <a:gd name="connsiteY15" fmla="*/ 1242469 h 1895518"/>
                <a:gd name="connsiteX16" fmla="*/ 226238 w 1763666"/>
                <a:gd name="connsiteY16" fmla="*/ 1881969 h 1895518"/>
                <a:gd name="connsiteX17" fmla="*/ 165028 w 1763666"/>
                <a:gd name="connsiteY17" fmla="*/ 1895518 h 1895518"/>
                <a:gd name="connsiteX18" fmla="*/ 141616 w 1763666"/>
                <a:gd name="connsiteY18" fmla="*/ 1891351 h 1895518"/>
                <a:gd name="connsiteX19" fmla="*/ 141098 w 1763666"/>
                <a:gd name="connsiteY19" fmla="*/ 1891399 h 1895518"/>
                <a:gd name="connsiteX20" fmla="*/ 136720 w 1763666"/>
                <a:gd name="connsiteY20" fmla="*/ 1890478 h 1895518"/>
                <a:gd name="connsiteX21" fmla="*/ 105438 w 1763666"/>
                <a:gd name="connsiteY21" fmla="*/ 1884912 h 1895518"/>
                <a:gd name="connsiteX22" fmla="*/ 95393 w 1763666"/>
                <a:gd name="connsiteY22" fmla="*/ 1878606 h 1895518"/>
                <a:gd name="connsiteX23" fmla="*/ 81312 w 1763666"/>
                <a:gd name="connsiteY23" fmla="*/ 1872526 h 1895518"/>
                <a:gd name="connsiteX24" fmla="*/ 68430 w 1763666"/>
                <a:gd name="connsiteY24" fmla="*/ 1861682 h 1895518"/>
                <a:gd name="connsiteX25" fmla="*/ 54177 w 1763666"/>
                <a:gd name="connsiteY25" fmla="*/ 1852733 h 1895518"/>
                <a:gd name="connsiteX26" fmla="*/ 44094 w 1763666"/>
                <a:gd name="connsiteY26" fmla="*/ 1841192 h 1895518"/>
                <a:gd name="connsiteX27" fmla="*/ 35013 w 1763666"/>
                <a:gd name="connsiteY27" fmla="*/ 1833548 h 1895518"/>
                <a:gd name="connsiteX28" fmla="*/ 20129 w 1763666"/>
                <a:gd name="connsiteY28" fmla="*/ 1805420 h 1895518"/>
                <a:gd name="connsiteX29" fmla="*/ 17940 w 1763666"/>
                <a:gd name="connsiteY29" fmla="*/ 1801573 h 1895518"/>
                <a:gd name="connsiteX30" fmla="*/ 17830 w 1763666"/>
                <a:gd name="connsiteY30" fmla="*/ 1801073 h 1895518"/>
                <a:gd name="connsiteX31" fmla="*/ 6708 w 1763666"/>
                <a:gd name="connsiteY31" fmla="*/ 1780049 h 1895518"/>
                <a:gd name="connsiteX32" fmla="*/ 908 w 1763666"/>
                <a:gd name="connsiteY32" fmla="*/ 1717625 h 1895518"/>
                <a:gd name="connsiteX33" fmla="*/ 34050 w 1763666"/>
                <a:gd name="connsiteY33" fmla="*/ 1407750 h 1895518"/>
                <a:gd name="connsiteX34" fmla="*/ 435184 w 1763666"/>
                <a:gd name="connsiteY34" fmla="*/ 1230035 h 1895518"/>
                <a:gd name="connsiteX35" fmla="*/ 510466 w 1763666"/>
                <a:gd name="connsiteY35" fmla="*/ 1112170 h 1895518"/>
                <a:gd name="connsiteX36" fmla="*/ 505309 w 1763666"/>
                <a:gd name="connsiteY36" fmla="*/ 1088869 h 1895518"/>
                <a:gd name="connsiteX37" fmla="*/ 505382 w 1763666"/>
                <a:gd name="connsiteY37" fmla="*/ 1086862 h 1895518"/>
                <a:gd name="connsiteX38" fmla="*/ 504050 w 1763666"/>
                <a:gd name="connsiteY38" fmla="*/ 1083181 h 1895518"/>
                <a:gd name="connsiteX39" fmla="*/ 499609 w 1763666"/>
                <a:gd name="connsiteY39" fmla="*/ 1063118 h 1895518"/>
                <a:gd name="connsiteX40" fmla="*/ 491847 w 1763666"/>
                <a:gd name="connsiteY40" fmla="*/ 1049484 h 1895518"/>
                <a:gd name="connsiteX41" fmla="*/ 488869 w 1763666"/>
                <a:gd name="connsiteY41" fmla="*/ 1041260 h 1895518"/>
                <a:gd name="connsiteX42" fmla="*/ 454940 w 1763666"/>
                <a:gd name="connsiteY42" fmla="*/ 1004208 h 1895518"/>
                <a:gd name="connsiteX43" fmla="*/ 104546 w 1763666"/>
                <a:gd name="connsiteY43" fmla="*/ 748649 h 1895518"/>
                <a:gd name="connsiteX44" fmla="*/ 168812 w 1763666"/>
                <a:gd name="connsiteY44" fmla="*/ 147800 h 1895518"/>
                <a:gd name="connsiteX45" fmla="*/ 171359 w 1763666"/>
                <a:gd name="connsiteY45" fmla="*/ 139730 h 1895518"/>
                <a:gd name="connsiteX46" fmla="*/ 172022 w 1763666"/>
                <a:gd name="connsiteY46" fmla="*/ 121818 h 1895518"/>
                <a:gd name="connsiteX47" fmla="*/ 198210 w 1763666"/>
                <a:gd name="connsiteY47" fmla="*/ 64856 h 1895518"/>
                <a:gd name="connsiteX48" fmla="*/ 301354 w 1763666"/>
                <a:gd name="connsiteY48" fmla="*/ 1909 h 1895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763666" h="1895518">
                  <a:moveTo>
                    <a:pt x="362129" y="111774"/>
                  </a:moveTo>
                  <a:cubicBezTo>
                    <a:pt x="292427" y="111774"/>
                    <a:pt x="235922" y="168279"/>
                    <a:pt x="235922" y="237981"/>
                  </a:cubicBezTo>
                  <a:cubicBezTo>
                    <a:pt x="235922" y="307683"/>
                    <a:pt x="292427" y="364188"/>
                    <a:pt x="362129" y="364188"/>
                  </a:cubicBezTo>
                  <a:cubicBezTo>
                    <a:pt x="431831" y="364188"/>
                    <a:pt x="488336" y="307683"/>
                    <a:pt x="488336" y="237981"/>
                  </a:cubicBezTo>
                  <a:cubicBezTo>
                    <a:pt x="488336" y="168279"/>
                    <a:pt x="431831" y="111774"/>
                    <a:pt x="362129" y="111774"/>
                  </a:cubicBezTo>
                  <a:close/>
                  <a:moveTo>
                    <a:pt x="301354" y="1909"/>
                  </a:moveTo>
                  <a:cubicBezTo>
                    <a:pt x="341273" y="-4338"/>
                    <a:pt x="383574" y="4643"/>
                    <a:pt x="418797" y="30333"/>
                  </a:cubicBezTo>
                  <a:lnTo>
                    <a:pt x="1694353" y="960658"/>
                  </a:lnTo>
                  <a:cubicBezTo>
                    <a:pt x="1711967" y="973504"/>
                    <a:pt x="1726141" y="989308"/>
                    <a:pt x="1736692" y="1006894"/>
                  </a:cubicBezTo>
                  <a:lnTo>
                    <a:pt x="1740409" y="1017158"/>
                  </a:lnTo>
                  <a:lnTo>
                    <a:pt x="1750096" y="1034171"/>
                  </a:lnTo>
                  <a:lnTo>
                    <a:pt x="1755638" y="1059208"/>
                  </a:lnTo>
                  <a:lnTo>
                    <a:pt x="1757300" y="1063801"/>
                  </a:lnTo>
                  <a:lnTo>
                    <a:pt x="1757209" y="1066306"/>
                  </a:lnTo>
                  <a:lnTo>
                    <a:pt x="1763644" y="1095383"/>
                  </a:lnTo>
                  <a:cubicBezTo>
                    <a:pt x="1764685" y="1156899"/>
                    <a:pt x="1729490" y="1215980"/>
                    <a:pt x="1669700" y="1242469"/>
                  </a:cubicBezTo>
                  <a:lnTo>
                    <a:pt x="226238" y="1881969"/>
                  </a:lnTo>
                  <a:cubicBezTo>
                    <a:pt x="206307" y="1890799"/>
                    <a:pt x="185532" y="1895171"/>
                    <a:pt x="165028" y="1895518"/>
                  </a:cubicBezTo>
                  <a:lnTo>
                    <a:pt x="141616" y="1891351"/>
                  </a:lnTo>
                  <a:lnTo>
                    <a:pt x="141098" y="1891399"/>
                  </a:lnTo>
                  <a:lnTo>
                    <a:pt x="136720" y="1890478"/>
                  </a:lnTo>
                  <a:lnTo>
                    <a:pt x="105438" y="1884912"/>
                  </a:lnTo>
                  <a:lnTo>
                    <a:pt x="95393" y="1878606"/>
                  </a:lnTo>
                  <a:lnTo>
                    <a:pt x="81312" y="1872526"/>
                  </a:lnTo>
                  <a:lnTo>
                    <a:pt x="68430" y="1861682"/>
                  </a:lnTo>
                  <a:lnTo>
                    <a:pt x="54177" y="1852733"/>
                  </a:lnTo>
                  <a:lnTo>
                    <a:pt x="44094" y="1841192"/>
                  </a:lnTo>
                  <a:lnTo>
                    <a:pt x="35013" y="1833548"/>
                  </a:lnTo>
                  <a:lnTo>
                    <a:pt x="20129" y="1805420"/>
                  </a:lnTo>
                  <a:lnTo>
                    <a:pt x="17940" y="1801573"/>
                  </a:lnTo>
                  <a:lnTo>
                    <a:pt x="17830" y="1801073"/>
                  </a:lnTo>
                  <a:lnTo>
                    <a:pt x="6708" y="1780049"/>
                  </a:lnTo>
                  <a:cubicBezTo>
                    <a:pt x="773" y="1760419"/>
                    <a:pt x="-1411" y="1739300"/>
                    <a:pt x="908" y="1717625"/>
                  </a:cubicBezTo>
                  <a:lnTo>
                    <a:pt x="34050" y="1407750"/>
                  </a:lnTo>
                  <a:lnTo>
                    <a:pt x="435184" y="1230035"/>
                  </a:lnTo>
                  <a:cubicBezTo>
                    <a:pt x="483097" y="1208808"/>
                    <a:pt x="511300" y="1161465"/>
                    <a:pt x="510466" y="1112170"/>
                  </a:cubicBezTo>
                  <a:lnTo>
                    <a:pt x="505309" y="1088869"/>
                  </a:lnTo>
                  <a:lnTo>
                    <a:pt x="505382" y="1086862"/>
                  </a:lnTo>
                  <a:lnTo>
                    <a:pt x="504050" y="1083181"/>
                  </a:lnTo>
                  <a:lnTo>
                    <a:pt x="499609" y="1063118"/>
                  </a:lnTo>
                  <a:lnTo>
                    <a:pt x="491847" y="1049484"/>
                  </a:lnTo>
                  <a:lnTo>
                    <a:pt x="488869" y="1041260"/>
                  </a:lnTo>
                  <a:cubicBezTo>
                    <a:pt x="480413" y="1027168"/>
                    <a:pt x="469054" y="1014502"/>
                    <a:pt x="454940" y="1004208"/>
                  </a:cubicBezTo>
                  <a:lnTo>
                    <a:pt x="104546" y="748649"/>
                  </a:lnTo>
                  <a:lnTo>
                    <a:pt x="168812" y="147800"/>
                  </a:lnTo>
                  <a:lnTo>
                    <a:pt x="171359" y="139730"/>
                  </a:lnTo>
                  <a:lnTo>
                    <a:pt x="172022" y="121818"/>
                  </a:lnTo>
                  <a:cubicBezTo>
                    <a:pt x="176697" y="101849"/>
                    <a:pt x="185365" y="82468"/>
                    <a:pt x="198210" y="64856"/>
                  </a:cubicBezTo>
                  <a:cubicBezTo>
                    <a:pt x="223900" y="29633"/>
                    <a:pt x="261436" y="8158"/>
                    <a:pt x="301354" y="1909"/>
                  </a:cubicBezTo>
                  <a:close/>
                </a:path>
              </a:pathLst>
            </a:custGeom>
            <a:solidFill>
              <a:srgbClr val="E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V="1">
              <a:off x="9657743" y="2545121"/>
              <a:ext cx="0" cy="504825"/>
            </a:xfrm>
            <a:prstGeom prst="straightConnector1">
              <a:avLst/>
            </a:prstGeom>
            <a:ln>
              <a:solidFill>
                <a:srgbClr val="E4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9"/>
            <p:cNvSpPr txBox="1">
              <a:spLocks noChangeArrowheads="1"/>
            </p:cNvSpPr>
            <p:nvPr/>
          </p:nvSpPr>
          <p:spPr bwMode="auto">
            <a:xfrm>
              <a:off x="9968893" y="3851634"/>
              <a:ext cx="66556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B0604020202020204" charset="0"/>
                  <a:ea typeface="微软雅黑" panose="020B0503020204020204" pitchFamily="34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solidFill>
                    <a:schemeClr val="bg1"/>
                  </a:solidFill>
                  <a:latin typeface="+mj-ea"/>
                  <a:ea typeface="+mj-ea"/>
                </a:rPr>
                <a:t>05</a:t>
              </a:r>
              <a:endParaRPr lang="zh-CN" altLang="en-US" sz="320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361309" y="1623399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097570" y="2011388"/>
            <a:ext cx="2794746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790682" y="1520234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526943" y="1908223"/>
            <a:ext cx="2794746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539471" y="1246908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E4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E40000"/>
              </a:solidFill>
              <a:latin typeface="+mj-ea"/>
              <a:ea typeface="+mj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275732" y="1634897"/>
            <a:ext cx="2794746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2">
                    <a:lumMod val="10000"/>
                  </a:schemeClr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2">
                  <a:lumMod val="1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41309" y="5224602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177570" y="5612591"/>
            <a:ext cx="2794746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>
                <a:solidFill>
                  <a:srgbClr val="C00000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rgbClr val="C00000"/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rgbClr val="C00000"/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rgbClr val="C00000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rgbClr val="C00000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rgbClr val="C00000"/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866259" y="5084217"/>
            <a:ext cx="2267269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 algn="ctr"/>
            <a:r>
              <a:rPr lang="zh-CN" altLang="en-US" sz="2000" b="1" smtClean="0">
                <a:solidFill>
                  <a:srgbClr val="C00000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602520" y="5472206"/>
            <a:ext cx="2794746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>
                <a:solidFill>
                  <a:srgbClr val="C00000"/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rgbClr val="C00000"/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rgbClr val="C00000"/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rgbClr val="C00000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rgbClr val="C00000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rgbClr val="C00000"/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9344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2667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2" grpId="0"/>
      <p:bldP spid="33" grpId="0"/>
      <p:bldP spid="35" grpId="0"/>
      <p:bldP spid="36" grpId="0"/>
      <p:bldP spid="38" grpId="0"/>
      <p:bldP spid="39" grpId="0"/>
      <p:bldP spid="41" grpId="0"/>
      <p:bldP spid="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1413631" y="3518398"/>
            <a:ext cx="2282103" cy="2282945"/>
            <a:chOff x="855271" y="2835421"/>
            <a:chExt cx="1711577" cy="1712209"/>
          </a:xfrm>
        </p:grpSpPr>
        <p:grpSp>
          <p:nvGrpSpPr>
            <p:cNvPr id="43" name="组合 42"/>
            <p:cNvGrpSpPr/>
            <p:nvPr/>
          </p:nvGrpSpPr>
          <p:grpSpPr bwMode="auto">
            <a:xfrm>
              <a:off x="855271" y="2835421"/>
              <a:ext cx="1711577" cy="1712209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泪滴形 44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FF6E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kern="0">
                  <a:solidFill>
                    <a:srgbClr val="FF0000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6" name="椭圆​​ 3"/>
              <p:cNvSpPr/>
              <p:nvPr/>
            </p:nvSpPr>
            <p:spPr>
              <a:xfrm>
                <a:off x="1369740" y="4495805"/>
                <a:ext cx="1127342" cy="1127342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4" name="矩形​​ 45"/>
            <p:cNvSpPr>
              <a:spLocks noChangeArrowheads="1"/>
            </p:cNvSpPr>
            <p:nvPr/>
          </p:nvSpPr>
          <p:spPr bwMode="auto">
            <a:xfrm>
              <a:off x="1242803" y="3483791"/>
              <a:ext cx="755255" cy="561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2133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2133" kern="0" dirty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1219170">
                <a:defRPr/>
              </a:pPr>
              <a:r>
                <a:rPr lang="zh-CN" altLang="en-US" sz="2133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791744" y="3518397"/>
            <a:ext cx="2605136" cy="2606097"/>
            <a:chOff x="2672545" y="2835420"/>
            <a:chExt cx="1953852" cy="1954573"/>
          </a:xfrm>
        </p:grpSpPr>
        <p:grpSp>
          <p:nvGrpSpPr>
            <p:cNvPr id="48" name="组合 5"/>
            <p:cNvGrpSpPr/>
            <p:nvPr/>
          </p:nvGrpSpPr>
          <p:grpSpPr bwMode="auto">
            <a:xfrm flipH="1">
              <a:off x="2672545" y="2835420"/>
              <a:ext cx="1953852" cy="1954573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泪滴形 49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DE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1" name="椭圆​​ 7"/>
              <p:cNvSpPr/>
              <p:nvPr/>
            </p:nvSpPr>
            <p:spPr>
              <a:xfrm>
                <a:off x="1369741" y="4577646"/>
                <a:ext cx="1045501" cy="1045501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9" name="矩形​​ 46"/>
            <p:cNvSpPr>
              <a:spLocks noChangeArrowheads="1"/>
            </p:cNvSpPr>
            <p:nvPr/>
          </p:nvSpPr>
          <p:spPr bwMode="auto">
            <a:xfrm>
              <a:off x="3421080" y="3684002"/>
              <a:ext cx="755255" cy="561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2133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2133" kern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1219170">
                <a:defRPr/>
              </a:pPr>
              <a:r>
                <a:rPr lang="zh-CN" altLang="en-US" sz="2133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634005" y="1394834"/>
            <a:ext cx="2039592" cy="2039591"/>
            <a:chOff x="1009480" y="1242748"/>
            <a:chExt cx="1529694" cy="1529693"/>
          </a:xfrm>
        </p:grpSpPr>
        <p:sp>
          <p:nvSpPr>
            <p:cNvPr id="53" name="泪滴形 52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矩形​​ 43"/>
            <p:cNvSpPr>
              <a:spLocks noChangeArrowheads="1"/>
            </p:cNvSpPr>
            <p:nvPr/>
          </p:nvSpPr>
          <p:spPr bwMode="auto">
            <a:xfrm>
              <a:off x="1282479" y="1606816"/>
              <a:ext cx="675906" cy="500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867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1867" kern="0" dirty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1219170">
                <a:defRPr/>
              </a:pPr>
              <a:r>
                <a:rPr lang="zh-CN" altLang="en-US" sz="1867" kern="0" dirty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791744" y="1069115"/>
            <a:ext cx="2363456" cy="2364328"/>
            <a:chOff x="2662969" y="965760"/>
            <a:chExt cx="1772592" cy="1773246"/>
          </a:xfrm>
        </p:grpSpPr>
        <p:grpSp>
          <p:nvGrpSpPr>
            <p:cNvPr id="57" name="组合 11"/>
            <p:cNvGrpSpPr/>
            <p:nvPr/>
          </p:nvGrpSpPr>
          <p:grpSpPr bwMode="auto">
            <a:xfrm rot="16200000" flipH="1">
              <a:off x="2662642" y="966087"/>
              <a:ext cx="1773246" cy="1772592"/>
              <a:chOff x="1187624" y="4077072"/>
              <a:chExt cx="1728192" cy="172819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泪滴形 58"/>
              <p:cNvSpPr/>
              <p:nvPr/>
            </p:nvSpPr>
            <p:spPr>
              <a:xfrm>
                <a:off x="1187624" y="4077072"/>
                <a:ext cx="1728192" cy="1728192"/>
              </a:xfrm>
              <a:prstGeom prst="teardrop">
                <a:avLst/>
              </a:prstGeom>
              <a:solidFill>
                <a:srgbClr val="C8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0" name="椭圆​​ 13"/>
              <p:cNvSpPr/>
              <p:nvPr/>
            </p:nvSpPr>
            <p:spPr>
              <a:xfrm>
                <a:off x="1369740" y="4567120"/>
                <a:ext cx="1056027" cy="1056027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8" name="矩形​​ 44"/>
            <p:cNvSpPr>
              <a:spLocks noChangeArrowheads="1"/>
            </p:cNvSpPr>
            <p:nvPr/>
          </p:nvSpPr>
          <p:spPr bwMode="auto">
            <a:xfrm>
              <a:off x="3322797" y="1374429"/>
              <a:ext cx="755255" cy="561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2133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点击录</a:t>
              </a:r>
              <a:endParaRPr lang="en-US" altLang="zh-CN" sz="2133" kern="0">
                <a:solidFill>
                  <a:sysClr val="windowText" lastClr="000000"/>
                </a:solidFill>
                <a:latin typeface="+mj-ea"/>
                <a:ea typeface="+mj-ea"/>
                <a:cs typeface="Arial Unicode MS" pitchFamily="34" charset="-122"/>
              </a:endParaRPr>
            </a:p>
            <a:p>
              <a:pPr algn="ctr" defTabSz="1219170">
                <a:defRPr/>
              </a:pPr>
              <a:r>
                <a:rPr lang="zh-CN" altLang="en-US" sz="2133" kern="0">
                  <a:solidFill>
                    <a:sysClr val="windowText" lastClr="000000"/>
                  </a:solidFill>
                  <a:latin typeface="+mj-ea"/>
                  <a:ea typeface="+mj-ea"/>
                  <a:cs typeface="Arial Unicode MS" pitchFamily="34" charset="-122"/>
                </a:rPr>
                <a:t>入内容</a:t>
              </a: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208931" y="1419415"/>
            <a:ext cx="499283" cy="499283"/>
            <a:chOff x="1009480" y="1242748"/>
            <a:chExt cx="1529694" cy="1529693"/>
          </a:xfrm>
        </p:grpSpPr>
        <p:sp>
          <p:nvSpPr>
            <p:cNvPr id="62" name="泪滴形 61"/>
            <p:cNvSpPr/>
            <p:nvPr/>
          </p:nvSpPr>
          <p:spPr bwMode="auto">
            <a:xfrm rot="10800000" flipH="1">
              <a:off x="1009480" y="1242748"/>
              <a:ext cx="1529694" cy="1529693"/>
            </a:xfrm>
            <a:prstGeom prst="teardrop">
              <a:avLst/>
            </a:prstGeom>
            <a:solidFill>
              <a:srgbClr val="FF920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63" name="椭圆​​ 10"/>
            <p:cNvSpPr/>
            <p:nvPr/>
          </p:nvSpPr>
          <p:spPr bwMode="auto">
            <a:xfrm rot="10800000" flipH="1">
              <a:off x="1170312" y="1403581"/>
              <a:ext cx="914957" cy="914956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Text Box 40"/>
          <p:cNvSpPr txBox="1">
            <a:spLocks noChangeArrowheads="1"/>
          </p:cNvSpPr>
          <p:nvPr/>
        </p:nvSpPr>
        <p:spPr bwMode="gray">
          <a:xfrm>
            <a:off x="7804224" y="1773287"/>
            <a:ext cx="4340448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Rectangle 11"/>
          <p:cNvSpPr>
            <a:spLocks noChangeArrowheads="1"/>
          </p:cNvSpPr>
          <p:nvPr/>
        </p:nvSpPr>
        <p:spPr bwMode="gray">
          <a:xfrm>
            <a:off x="7926835" y="1370015"/>
            <a:ext cx="3333773" cy="47836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867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grpSp>
        <p:nvGrpSpPr>
          <p:cNvPr id="66" name="组合 11"/>
          <p:cNvGrpSpPr/>
          <p:nvPr/>
        </p:nvGrpSpPr>
        <p:grpSpPr bwMode="auto">
          <a:xfrm rot="16200000" flipH="1">
            <a:off x="7199224" y="2657847"/>
            <a:ext cx="509083" cy="508896"/>
            <a:chOff x="1187622" y="4077075"/>
            <a:chExt cx="1728192" cy="17281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7" name="泪滴形 66"/>
            <p:cNvSpPr/>
            <p:nvPr/>
          </p:nvSpPr>
          <p:spPr>
            <a:xfrm>
              <a:off x="1187622" y="4077075"/>
              <a:ext cx="1728192" cy="1728193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椭圆​​ 13"/>
            <p:cNvSpPr/>
            <p:nvPr/>
          </p:nvSpPr>
          <p:spPr>
            <a:xfrm>
              <a:off x="1369737" y="4567119"/>
              <a:ext cx="1056027" cy="1056029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9" name="Text Box 40"/>
          <p:cNvSpPr txBox="1">
            <a:spLocks noChangeArrowheads="1"/>
          </p:cNvSpPr>
          <p:nvPr/>
        </p:nvSpPr>
        <p:spPr bwMode="gray">
          <a:xfrm>
            <a:off x="7804224" y="3021425"/>
            <a:ext cx="4340448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Rectangle 11"/>
          <p:cNvSpPr>
            <a:spLocks noChangeArrowheads="1"/>
          </p:cNvSpPr>
          <p:nvPr/>
        </p:nvSpPr>
        <p:spPr bwMode="gray">
          <a:xfrm>
            <a:off x="7926835" y="2618154"/>
            <a:ext cx="3333773" cy="47836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867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71" name="Text Box 40"/>
          <p:cNvSpPr txBox="1">
            <a:spLocks noChangeArrowheads="1"/>
          </p:cNvSpPr>
          <p:nvPr/>
        </p:nvSpPr>
        <p:spPr bwMode="gray">
          <a:xfrm>
            <a:off x="7804224" y="4146172"/>
            <a:ext cx="4340448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Rectangle 11"/>
          <p:cNvSpPr>
            <a:spLocks noChangeArrowheads="1"/>
          </p:cNvSpPr>
          <p:nvPr/>
        </p:nvSpPr>
        <p:spPr bwMode="gray">
          <a:xfrm>
            <a:off x="7926835" y="3742901"/>
            <a:ext cx="3333773" cy="47836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867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sp>
        <p:nvSpPr>
          <p:cNvPr id="73" name="Text Box 40"/>
          <p:cNvSpPr txBox="1">
            <a:spLocks noChangeArrowheads="1"/>
          </p:cNvSpPr>
          <p:nvPr/>
        </p:nvSpPr>
        <p:spPr bwMode="gray">
          <a:xfrm>
            <a:off x="7804224" y="5229671"/>
            <a:ext cx="4340448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单击此处输入文字单击此处输入文字</a:t>
            </a:r>
          </a:p>
          <a:p>
            <a:pPr lvl="0">
              <a:lnSpc>
                <a:spcPct val="120000"/>
              </a:lnSpc>
              <a:defRPr/>
            </a:pPr>
            <a:endParaRPr lang="zh-CN" altLang="en-US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Rectangle 11"/>
          <p:cNvSpPr>
            <a:spLocks noChangeArrowheads="1"/>
          </p:cNvSpPr>
          <p:nvPr/>
        </p:nvSpPr>
        <p:spPr bwMode="gray">
          <a:xfrm>
            <a:off x="7926835" y="4896715"/>
            <a:ext cx="3333773" cy="47836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867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单击此处输入标题</a:t>
            </a:r>
          </a:p>
        </p:txBody>
      </p:sp>
      <p:grpSp>
        <p:nvGrpSpPr>
          <p:cNvPr id="75" name="组合 4"/>
          <p:cNvGrpSpPr/>
          <p:nvPr/>
        </p:nvGrpSpPr>
        <p:grpSpPr bwMode="auto">
          <a:xfrm>
            <a:off x="7177643" y="3788198"/>
            <a:ext cx="530571" cy="530767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" name="泪滴形 75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FF6E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​​ 3"/>
            <p:cNvSpPr/>
            <p:nvPr/>
          </p:nvSpPr>
          <p:spPr>
            <a:xfrm>
              <a:off x="1369740" y="4495805"/>
              <a:ext cx="1127342" cy="1127342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8" name="组合 5"/>
          <p:cNvGrpSpPr/>
          <p:nvPr/>
        </p:nvGrpSpPr>
        <p:grpSpPr bwMode="auto">
          <a:xfrm flipH="1">
            <a:off x="7171757" y="4895029"/>
            <a:ext cx="536457" cy="536655"/>
            <a:chOff x="1187624" y="4077072"/>
            <a:chExt cx="1728192" cy="17281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9" name="泪滴形 78"/>
            <p:cNvSpPr/>
            <p:nvPr/>
          </p:nvSpPr>
          <p:spPr>
            <a:xfrm>
              <a:off x="1187624" y="4077072"/>
              <a:ext cx="1728192" cy="1728192"/>
            </a:xfrm>
            <a:prstGeom prst="teardrop">
              <a:avLst/>
            </a:prstGeom>
            <a:solidFill>
              <a:srgbClr val="DE0000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80" name="椭圆​​ 7"/>
            <p:cNvSpPr/>
            <p:nvPr/>
          </p:nvSpPr>
          <p:spPr>
            <a:xfrm>
              <a:off x="1369741" y="4577646"/>
              <a:ext cx="1045501" cy="1045501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" lastClr="FFFFFF">
                  <a:lumMod val="85000"/>
                </a:sysClr>
              </a:solidFill>
              <a:prstDash val="solid"/>
            </a:ln>
            <a:effectLst>
              <a:innerShdw blurRad="63500" dist="50800" dir="8100000">
                <a:prstClr val="black">
                  <a:alpha val="50000"/>
                </a:prstClr>
              </a:innerShdw>
            </a:effectLst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572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85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7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4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20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5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8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50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4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3"/>
          <p:cNvSpPr>
            <a:spLocks noChangeArrowheads="1"/>
          </p:cNvSpPr>
          <p:nvPr/>
        </p:nvSpPr>
        <p:spPr bwMode="auto">
          <a:xfrm rot="10800000">
            <a:off x="2226677" y="1346985"/>
            <a:ext cx="6477585" cy="689979"/>
          </a:xfrm>
          <a:prstGeom prst="rect">
            <a:avLst/>
          </a:prstGeom>
          <a:gradFill rotWithShape="1">
            <a:gsLst>
              <a:gs pos="0">
                <a:srgbClr val="B2B2B2">
                  <a:gamma/>
                  <a:tint val="18039"/>
                  <a:invGamma/>
                </a:srgbClr>
              </a:gs>
              <a:gs pos="100000">
                <a:srgbClr val="B2B2B2"/>
              </a:gs>
            </a:gsLst>
            <a:lin ang="0" scaled="1"/>
          </a:gradFill>
          <a:ln w="9525" cmpd="sng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defTabSz="1219170">
              <a:defRPr/>
            </a:pPr>
            <a:r>
              <a:rPr lang="zh-CN" altLang="en-US" sz="1867" kern="0" dirty="0">
                <a:solidFill>
                  <a:sysClr val="windowText" lastClr="000000"/>
                </a:solidFill>
              </a:rPr>
              <a:t>单击此处添加段落文字内容</a:t>
            </a:r>
            <a:endParaRPr lang="zh-CN" altLang="en-US" sz="2400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8322517" y="1309866"/>
            <a:ext cx="821404" cy="818119"/>
            <a:chOff x="6961188" y="1871663"/>
            <a:chExt cx="793750" cy="790575"/>
          </a:xfrm>
        </p:grpSpPr>
        <p:grpSp>
          <p:nvGrpSpPr>
            <p:cNvPr id="46" name="Group 4"/>
            <p:cNvGrpSpPr>
              <a:grpSpLocks/>
            </p:cNvGrpSpPr>
            <p:nvPr/>
          </p:nvGrpSpPr>
          <p:grpSpPr bwMode="auto">
            <a:xfrm>
              <a:off x="6961188" y="1871663"/>
              <a:ext cx="793750" cy="790575"/>
              <a:chOff x="0" y="0"/>
              <a:chExt cx="1590" cy="1588"/>
            </a:xfrm>
          </p:grpSpPr>
          <p:grpSp>
            <p:nvGrpSpPr>
              <p:cNvPr id="48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590" cy="1588"/>
                <a:chOff x="0" y="0"/>
                <a:chExt cx="1136" cy="1134"/>
              </a:xfrm>
            </p:grpSpPr>
            <p:sp>
              <p:nvSpPr>
                <p:cNvPr id="51" name="Oval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B2B2B2">
                        <a:alpha val="89999"/>
                      </a:srgbClr>
                    </a:gs>
                  </a:gsLst>
                  <a:lin ang="2700000" scaled="1"/>
                </a:gradFill>
                <a:ln w="9525" cmpd="sng">
                  <a:solidFill>
                    <a:srgbClr val="B2B2B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2" name="Oval 7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517">
                        <a:alpha val="89999"/>
                      </a:srgbClr>
                    </a:gs>
                    <a:gs pos="100000">
                      <a:srgbClr val="BC000D"/>
                    </a:gs>
                  </a:gsLst>
                  <a:lin ang="2700000" scaled="1"/>
                </a:gradFill>
                <a:ln w="9525" cmpd="sng">
                  <a:solidFill>
                    <a:srgbClr val="B2B2B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49" name="未知"/>
              <p:cNvSpPr>
                <a:spLocks/>
              </p:cNvSpPr>
              <p:nvPr/>
            </p:nvSpPr>
            <p:spPr bwMode="auto">
              <a:xfrm rot="16200000">
                <a:off x="390" y="490"/>
                <a:ext cx="606" cy="121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0" name="未知"/>
              <p:cNvSpPr>
                <a:spLocks/>
              </p:cNvSpPr>
              <p:nvPr/>
            </p:nvSpPr>
            <p:spPr bwMode="auto">
              <a:xfrm rot="5400000">
                <a:off x="588" y="-113"/>
                <a:ext cx="606" cy="121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47" name="Rectangle 11"/>
            <p:cNvSpPr>
              <a:spLocks noChangeArrowheads="1"/>
            </p:cNvSpPr>
            <p:nvPr/>
          </p:nvSpPr>
          <p:spPr bwMode="auto">
            <a:xfrm>
              <a:off x="7072313" y="1982788"/>
              <a:ext cx="554037" cy="569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1219170">
                <a:defRPr/>
              </a:pPr>
              <a:r>
                <a:rPr lang="en-US" sz="4800" b="1" kern="0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218210" y="2486495"/>
            <a:ext cx="6484156" cy="689979"/>
            <a:chOff x="1163638" y="3041650"/>
            <a:chExt cx="6265862" cy="666750"/>
          </a:xfrm>
        </p:grpSpPr>
        <p:sp>
          <p:nvSpPr>
            <p:cNvPr id="54" name="Rectangle 12"/>
            <p:cNvSpPr>
              <a:spLocks noChangeArrowheads="1"/>
            </p:cNvSpPr>
            <p:nvPr/>
          </p:nvSpPr>
          <p:spPr bwMode="auto">
            <a:xfrm rot="10800000">
              <a:off x="1169988" y="3041650"/>
              <a:ext cx="6259512" cy="666750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tint val="18039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9525" cmpd="sng">
              <a:solidFill>
                <a:srgbClr val="B2B2B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19170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Rectangle 19"/>
            <p:cNvSpPr>
              <a:spLocks noChangeArrowheads="1"/>
            </p:cNvSpPr>
            <p:nvPr/>
          </p:nvSpPr>
          <p:spPr bwMode="auto">
            <a:xfrm>
              <a:off x="1163638" y="3084513"/>
              <a:ext cx="5592762" cy="569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1219170">
                <a:defRPr/>
              </a:pPr>
              <a:r>
                <a:rPr lang="zh-CN" altLang="en-US" sz="1867" kern="0">
                  <a:solidFill>
                    <a:sysClr val="windowText" lastClr="000000"/>
                  </a:solidFill>
                </a:rPr>
                <a:t>单击此处添加段落文字内容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322517" y="2449374"/>
            <a:ext cx="821404" cy="818119"/>
            <a:chOff x="6961188" y="2986088"/>
            <a:chExt cx="793750" cy="790575"/>
          </a:xfrm>
        </p:grpSpPr>
        <p:grpSp>
          <p:nvGrpSpPr>
            <p:cNvPr id="57" name="Group 13"/>
            <p:cNvGrpSpPr>
              <a:grpSpLocks/>
            </p:cNvGrpSpPr>
            <p:nvPr/>
          </p:nvGrpSpPr>
          <p:grpSpPr bwMode="auto">
            <a:xfrm>
              <a:off x="6961188" y="2986088"/>
              <a:ext cx="793750" cy="790575"/>
              <a:chOff x="0" y="0"/>
              <a:chExt cx="1590" cy="1588"/>
            </a:xfrm>
          </p:grpSpPr>
          <p:grpSp>
            <p:nvGrpSpPr>
              <p:cNvPr id="59" name="Group 14"/>
              <p:cNvGrpSpPr>
                <a:grpSpLocks/>
              </p:cNvGrpSpPr>
              <p:nvPr/>
            </p:nvGrpSpPr>
            <p:grpSpPr bwMode="auto">
              <a:xfrm>
                <a:off x="0" y="0"/>
                <a:ext cx="1590" cy="1588"/>
                <a:chOff x="0" y="0"/>
                <a:chExt cx="1136" cy="1134"/>
              </a:xfrm>
            </p:grpSpPr>
            <p:sp>
              <p:nvSpPr>
                <p:cNvPr id="62" name="Oval 1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B2B2B2">
                        <a:alpha val="89999"/>
                      </a:srgbClr>
                    </a:gs>
                  </a:gsLst>
                  <a:lin ang="2700000" scaled="1"/>
                </a:gradFill>
                <a:ln w="9525" cmpd="sng">
                  <a:solidFill>
                    <a:srgbClr val="B2B2B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63" name="Oval 16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517">
                        <a:alpha val="89999"/>
                      </a:srgbClr>
                    </a:gs>
                    <a:gs pos="100000">
                      <a:srgbClr val="BC000D"/>
                    </a:gs>
                  </a:gsLst>
                  <a:lin ang="2700000" scaled="1"/>
                </a:gradFill>
                <a:ln w="9525" cmpd="sng">
                  <a:solidFill>
                    <a:srgbClr val="B2B2B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60" name="未知"/>
              <p:cNvSpPr>
                <a:spLocks/>
              </p:cNvSpPr>
              <p:nvPr/>
            </p:nvSpPr>
            <p:spPr bwMode="auto">
              <a:xfrm rot="16200000">
                <a:off x="390" y="490"/>
                <a:ext cx="606" cy="121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1" name="未知"/>
              <p:cNvSpPr>
                <a:spLocks/>
              </p:cNvSpPr>
              <p:nvPr/>
            </p:nvSpPr>
            <p:spPr bwMode="auto">
              <a:xfrm rot="5400000">
                <a:off x="588" y="-113"/>
                <a:ext cx="606" cy="121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58" name="Rectangle 20"/>
            <p:cNvSpPr>
              <a:spLocks noChangeArrowheads="1"/>
            </p:cNvSpPr>
            <p:nvPr/>
          </p:nvSpPr>
          <p:spPr bwMode="auto">
            <a:xfrm>
              <a:off x="7072313" y="3097213"/>
              <a:ext cx="554037" cy="569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1219170">
                <a:defRPr/>
              </a:pPr>
              <a:r>
                <a:rPr lang="en-US" sz="4800" b="1" kern="0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218210" y="3705664"/>
            <a:ext cx="6484156" cy="689979"/>
            <a:chOff x="1163638" y="4135438"/>
            <a:chExt cx="6265862" cy="666750"/>
          </a:xfrm>
        </p:grpSpPr>
        <p:sp>
          <p:nvSpPr>
            <p:cNvPr id="107" name="Rectangle 21"/>
            <p:cNvSpPr>
              <a:spLocks noChangeArrowheads="1"/>
            </p:cNvSpPr>
            <p:nvPr/>
          </p:nvSpPr>
          <p:spPr bwMode="auto">
            <a:xfrm rot="10800000">
              <a:off x="1169988" y="4135438"/>
              <a:ext cx="6259512" cy="666750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tint val="18039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9525" cmpd="sng">
              <a:solidFill>
                <a:srgbClr val="B2B2B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19170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Rectangle 28"/>
            <p:cNvSpPr>
              <a:spLocks noChangeArrowheads="1"/>
            </p:cNvSpPr>
            <p:nvPr/>
          </p:nvSpPr>
          <p:spPr bwMode="auto">
            <a:xfrm>
              <a:off x="1163638" y="4178300"/>
              <a:ext cx="5592762" cy="569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1219170">
                <a:defRPr/>
              </a:pPr>
              <a:r>
                <a:rPr lang="zh-CN" altLang="en-US" sz="1867" kern="0">
                  <a:solidFill>
                    <a:sysClr val="windowText" lastClr="000000"/>
                  </a:solidFill>
                </a:rPr>
                <a:t>单击此处添加段落文字内容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8322517" y="3668542"/>
            <a:ext cx="821404" cy="818119"/>
            <a:chOff x="6961188" y="4079875"/>
            <a:chExt cx="793750" cy="790575"/>
          </a:xfrm>
        </p:grpSpPr>
        <p:grpSp>
          <p:nvGrpSpPr>
            <p:cNvPr id="110" name="Group 22"/>
            <p:cNvGrpSpPr>
              <a:grpSpLocks/>
            </p:cNvGrpSpPr>
            <p:nvPr/>
          </p:nvGrpSpPr>
          <p:grpSpPr bwMode="auto">
            <a:xfrm>
              <a:off x="6961188" y="4079875"/>
              <a:ext cx="793750" cy="790575"/>
              <a:chOff x="0" y="0"/>
              <a:chExt cx="1590" cy="1588"/>
            </a:xfrm>
          </p:grpSpPr>
          <p:grpSp>
            <p:nvGrpSpPr>
              <p:cNvPr id="112" name="Group 23"/>
              <p:cNvGrpSpPr>
                <a:grpSpLocks/>
              </p:cNvGrpSpPr>
              <p:nvPr/>
            </p:nvGrpSpPr>
            <p:grpSpPr bwMode="auto">
              <a:xfrm>
                <a:off x="0" y="0"/>
                <a:ext cx="1590" cy="1588"/>
                <a:chOff x="0" y="0"/>
                <a:chExt cx="1136" cy="1134"/>
              </a:xfrm>
            </p:grpSpPr>
            <p:sp>
              <p:nvSpPr>
                <p:cNvPr id="115" name="Oval 2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B2B2B2">
                        <a:alpha val="89999"/>
                      </a:srgbClr>
                    </a:gs>
                  </a:gsLst>
                  <a:lin ang="2700000" scaled="1"/>
                </a:gradFill>
                <a:ln w="9525" cmpd="sng">
                  <a:solidFill>
                    <a:srgbClr val="B2B2B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16" name="Oval 25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517">
                        <a:alpha val="89999"/>
                      </a:srgbClr>
                    </a:gs>
                    <a:gs pos="100000">
                      <a:srgbClr val="BC000D"/>
                    </a:gs>
                  </a:gsLst>
                  <a:lin ang="2700000" scaled="1"/>
                </a:gradFill>
                <a:ln w="9525" cmpd="sng">
                  <a:solidFill>
                    <a:srgbClr val="B2B2B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13" name="未知"/>
              <p:cNvSpPr>
                <a:spLocks/>
              </p:cNvSpPr>
              <p:nvPr/>
            </p:nvSpPr>
            <p:spPr bwMode="auto">
              <a:xfrm rot="16200000">
                <a:off x="390" y="490"/>
                <a:ext cx="606" cy="121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4" name="未知"/>
              <p:cNvSpPr>
                <a:spLocks/>
              </p:cNvSpPr>
              <p:nvPr/>
            </p:nvSpPr>
            <p:spPr bwMode="auto">
              <a:xfrm rot="5400000">
                <a:off x="588" y="-113"/>
                <a:ext cx="606" cy="121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11" name="Rectangle 29"/>
            <p:cNvSpPr>
              <a:spLocks noChangeArrowheads="1"/>
            </p:cNvSpPr>
            <p:nvPr/>
          </p:nvSpPr>
          <p:spPr bwMode="auto">
            <a:xfrm>
              <a:off x="7072313" y="4191000"/>
              <a:ext cx="554037" cy="569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1219170">
                <a:defRPr/>
              </a:pPr>
              <a:r>
                <a:rPr lang="en-US" sz="4800" b="1" kern="0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2218210" y="4883136"/>
            <a:ext cx="6484156" cy="689979"/>
            <a:chOff x="1163638" y="5229225"/>
            <a:chExt cx="6265862" cy="666750"/>
          </a:xfrm>
        </p:grpSpPr>
        <p:sp>
          <p:nvSpPr>
            <p:cNvPr id="118" name="Rectangle 30"/>
            <p:cNvSpPr>
              <a:spLocks noChangeArrowheads="1"/>
            </p:cNvSpPr>
            <p:nvPr/>
          </p:nvSpPr>
          <p:spPr bwMode="auto">
            <a:xfrm rot="10800000">
              <a:off x="1169988" y="5229225"/>
              <a:ext cx="6259512" cy="666750"/>
            </a:xfrm>
            <a:prstGeom prst="rect">
              <a:avLst/>
            </a:prstGeom>
            <a:gradFill rotWithShape="1">
              <a:gsLst>
                <a:gs pos="0">
                  <a:srgbClr val="B2B2B2">
                    <a:gamma/>
                    <a:tint val="18039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 w="9525" cmpd="sng">
              <a:solidFill>
                <a:srgbClr val="B2B2B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19170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9" name="Rectangle 37"/>
            <p:cNvSpPr>
              <a:spLocks noChangeArrowheads="1"/>
            </p:cNvSpPr>
            <p:nvPr/>
          </p:nvSpPr>
          <p:spPr bwMode="auto">
            <a:xfrm>
              <a:off x="1163638" y="5272088"/>
              <a:ext cx="5592762" cy="569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1219170">
                <a:defRPr/>
              </a:pPr>
              <a:r>
                <a:rPr lang="zh-CN" altLang="en-US" sz="1867" kern="0">
                  <a:solidFill>
                    <a:sysClr val="windowText" lastClr="000000"/>
                  </a:solidFill>
                </a:rPr>
                <a:t>单击此处添加段落文字内容</a:t>
              </a: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8322515" y="4846015"/>
            <a:ext cx="821404" cy="818119"/>
            <a:chOff x="6961188" y="5173663"/>
            <a:chExt cx="793750" cy="790575"/>
          </a:xfrm>
        </p:grpSpPr>
        <p:grpSp>
          <p:nvGrpSpPr>
            <p:cNvPr id="121" name="Group 31"/>
            <p:cNvGrpSpPr>
              <a:grpSpLocks/>
            </p:cNvGrpSpPr>
            <p:nvPr/>
          </p:nvGrpSpPr>
          <p:grpSpPr bwMode="auto">
            <a:xfrm>
              <a:off x="6961188" y="5173663"/>
              <a:ext cx="793750" cy="790575"/>
              <a:chOff x="0" y="0"/>
              <a:chExt cx="1590" cy="1588"/>
            </a:xfrm>
          </p:grpSpPr>
          <p:grpSp>
            <p:nvGrpSpPr>
              <p:cNvPr id="123" name="Group 32"/>
              <p:cNvGrpSpPr>
                <a:grpSpLocks/>
              </p:cNvGrpSpPr>
              <p:nvPr/>
            </p:nvGrpSpPr>
            <p:grpSpPr bwMode="auto">
              <a:xfrm>
                <a:off x="0" y="0"/>
                <a:ext cx="1590" cy="1588"/>
                <a:chOff x="0" y="0"/>
                <a:chExt cx="1136" cy="1134"/>
              </a:xfrm>
            </p:grpSpPr>
            <p:sp>
              <p:nvSpPr>
                <p:cNvPr id="126" name="Oval 3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B2B2B2">
                        <a:alpha val="89999"/>
                      </a:srgbClr>
                    </a:gs>
                  </a:gsLst>
                  <a:lin ang="2700000" scaled="1"/>
                </a:gradFill>
                <a:ln w="9525" cmpd="sng">
                  <a:solidFill>
                    <a:srgbClr val="B2B2B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27" name="Oval 34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C000D"/>
                    </a:gs>
                    <a:gs pos="100000">
                      <a:srgbClr val="FF0517">
                        <a:alpha val="89999"/>
                      </a:srgbClr>
                    </a:gs>
                  </a:gsLst>
                  <a:lin ang="2700000" scaled="1"/>
                </a:gradFill>
                <a:ln w="9525" cmpd="sng">
                  <a:solidFill>
                    <a:srgbClr val="B2B2B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19170">
                    <a:defRPr/>
                  </a:pPr>
                  <a:endParaRPr lang="zh-CN" altLang="en-US" sz="2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124" name="未知"/>
              <p:cNvSpPr>
                <a:spLocks/>
              </p:cNvSpPr>
              <p:nvPr/>
            </p:nvSpPr>
            <p:spPr bwMode="auto">
              <a:xfrm rot="16200000">
                <a:off x="390" y="490"/>
                <a:ext cx="606" cy="121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5" name="未知"/>
              <p:cNvSpPr>
                <a:spLocks/>
              </p:cNvSpPr>
              <p:nvPr/>
            </p:nvSpPr>
            <p:spPr bwMode="auto">
              <a:xfrm rot="5400000">
                <a:off x="588" y="-113"/>
                <a:ext cx="606" cy="121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22" name="Rectangle 38"/>
            <p:cNvSpPr>
              <a:spLocks noChangeArrowheads="1"/>
            </p:cNvSpPr>
            <p:nvPr/>
          </p:nvSpPr>
          <p:spPr bwMode="auto">
            <a:xfrm>
              <a:off x="7072313" y="5284788"/>
              <a:ext cx="554037" cy="569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1219170">
                <a:defRPr/>
              </a:pPr>
              <a:r>
                <a:rPr lang="en-US" sz="4800" b="1" kern="0" dirty="0">
                  <a:solidFill>
                    <a:srgbClr val="FFFFFF"/>
                  </a:solidFill>
                </a:rPr>
                <a:t>4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3836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789241" y="1642717"/>
            <a:ext cx="6885516" cy="4218121"/>
            <a:chOff x="1978026" y="1575135"/>
            <a:chExt cx="5164137" cy="4218121"/>
          </a:xfrm>
        </p:grpSpPr>
        <p:sp>
          <p:nvSpPr>
            <p:cNvPr id="41" name="AutoShape 2"/>
            <p:cNvSpPr>
              <a:spLocks noChangeArrowheads="1"/>
            </p:cNvSpPr>
            <p:nvPr/>
          </p:nvSpPr>
          <p:spPr bwMode="auto">
            <a:xfrm>
              <a:off x="1978026" y="1705310"/>
              <a:ext cx="5164137" cy="3972396"/>
            </a:xfrm>
            <a:prstGeom prst="roundRect">
              <a:avLst>
                <a:gd name="adj" fmla="val 9694"/>
              </a:avLst>
            </a:prstGeom>
            <a:noFill/>
            <a:ln w="19050" algn="ctr">
              <a:solidFill>
                <a:srgbClr val="C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116417" tIns="59267" rIns="116417" bIns="59267" anchor="ctr"/>
            <a:lstStyle/>
            <a:p>
              <a:pPr defTabSz="1219170">
                <a:defRPr/>
              </a:pPr>
              <a:endParaRPr lang="zh-CN" altLang="zh-CN" sz="2133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AutoShape 51"/>
            <p:cNvSpPr>
              <a:spLocks noChangeArrowheads="1"/>
            </p:cNvSpPr>
            <p:nvPr/>
          </p:nvSpPr>
          <p:spPr bwMode="auto">
            <a:xfrm rot="16200000">
              <a:off x="6564313" y="5517031"/>
              <a:ext cx="246062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1219170">
                <a:defRPr/>
              </a:pPr>
              <a:endParaRPr lang="zh-CN" altLang="zh-CN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AutoShape 52"/>
            <p:cNvSpPr>
              <a:spLocks noChangeArrowheads="1"/>
            </p:cNvSpPr>
            <p:nvPr/>
          </p:nvSpPr>
          <p:spPr bwMode="auto">
            <a:xfrm rot="5400000">
              <a:off x="6564313" y="1544973"/>
              <a:ext cx="246063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1219170">
                <a:defRPr/>
              </a:pPr>
              <a:endParaRPr lang="zh-CN" altLang="zh-CN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AutoShape 52"/>
            <p:cNvSpPr>
              <a:spLocks noChangeArrowheads="1"/>
            </p:cNvSpPr>
            <p:nvPr/>
          </p:nvSpPr>
          <p:spPr bwMode="auto">
            <a:xfrm rot="5400000">
              <a:off x="2346325" y="1544973"/>
              <a:ext cx="246063" cy="306388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1219170">
                <a:defRPr/>
              </a:pPr>
              <a:endParaRPr lang="zh-CN" altLang="zh-CN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AutoShape 51"/>
            <p:cNvSpPr>
              <a:spLocks noChangeArrowheads="1"/>
            </p:cNvSpPr>
            <p:nvPr/>
          </p:nvSpPr>
          <p:spPr bwMode="auto">
            <a:xfrm rot="16200000">
              <a:off x="2346325" y="5517031"/>
              <a:ext cx="246062" cy="306387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1219170">
                <a:defRPr/>
              </a:pPr>
              <a:endParaRPr lang="zh-CN" altLang="zh-CN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487490" y="2843465"/>
            <a:ext cx="4237567" cy="1377951"/>
            <a:chOff x="1001713" y="2775884"/>
            <a:chExt cx="3178175" cy="1377950"/>
          </a:xfrm>
        </p:grpSpPr>
        <p:pic>
          <p:nvPicPr>
            <p:cNvPr id="47" name="Picture 21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1713" y="3987146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AutoShape 22"/>
            <p:cNvSpPr>
              <a:spLocks noChangeArrowheads="1"/>
            </p:cNvSpPr>
            <p:nvPr/>
          </p:nvSpPr>
          <p:spPr bwMode="auto">
            <a:xfrm>
              <a:off x="1023938" y="3285471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219170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1219170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333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Oval 8"/>
            <p:cNvSpPr>
              <a:spLocks noChangeAspect="1" noChangeArrowheads="1"/>
            </p:cNvSpPr>
            <p:nvPr/>
          </p:nvSpPr>
          <p:spPr bwMode="gray">
            <a:xfrm>
              <a:off x="1139826" y="3226734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1219170">
                <a:defRPr/>
              </a:pPr>
              <a:endParaRPr lang="zh-CN" altLang="zh-CN" sz="18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Arc 9"/>
            <p:cNvSpPr>
              <a:spLocks/>
            </p:cNvSpPr>
            <p:nvPr/>
          </p:nvSpPr>
          <p:spPr bwMode="auto">
            <a:xfrm>
              <a:off x="1150938" y="3109259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Oval 10"/>
            <p:cNvSpPr>
              <a:spLocks noChangeAspect="1" noChangeArrowheads="1"/>
            </p:cNvSpPr>
            <p:nvPr/>
          </p:nvSpPr>
          <p:spPr bwMode="gray">
            <a:xfrm>
              <a:off x="1139826" y="2996546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zh-CN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2" name="Group 11"/>
            <p:cNvGrpSpPr>
              <a:grpSpLocks/>
            </p:cNvGrpSpPr>
            <p:nvPr/>
          </p:nvGrpSpPr>
          <p:grpSpPr bwMode="auto">
            <a:xfrm>
              <a:off x="1363663" y="2775884"/>
              <a:ext cx="128588" cy="355600"/>
              <a:chOff x="3288" y="2455"/>
              <a:chExt cx="203" cy="567"/>
            </a:xfrm>
          </p:grpSpPr>
          <p:grpSp>
            <p:nvGrpSpPr>
              <p:cNvPr id="54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57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zh-CN" sz="2133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zh-CN" sz="2133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5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zh-CN" sz="2133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zh-CN" sz="2133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3" name="AutoShape 32"/>
            <p:cNvSpPr>
              <a:spLocks noChangeArrowheads="1"/>
            </p:cNvSpPr>
            <p:nvPr/>
          </p:nvSpPr>
          <p:spPr bwMode="auto">
            <a:xfrm>
              <a:off x="1870076" y="3075921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1219170">
                <a:defRPr/>
              </a:pPr>
              <a:r>
                <a:rPr lang="zh-CN" altLang="en-US" sz="2133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770690" y="2843465"/>
            <a:ext cx="4237567" cy="1377951"/>
            <a:chOff x="4964113" y="2775884"/>
            <a:chExt cx="3178175" cy="1377950"/>
          </a:xfrm>
        </p:grpSpPr>
        <p:pic>
          <p:nvPicPr>
            <p:cNvPr id="60" name="Picture 47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113" y="3987146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AutoShape 48"/>
            <p:cNvSpPr>
              <a:spLocks noChangeArrowheads="1"/>
            </p:cNvSpPr>
            <p:nvPr/>
          </p:nvSpPr>
          <p:spPr bwMode="auto">
            <a:xfrm>
              <a:off x="4986338" y="3285471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219170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1219170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333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Oval 8"/>
            <p:cNvSpPr>
              <a:spLocks noChangeAspect="1" noChangeArrowheads="1"/>
            </p:cNvSpPr>
            <p:nvPr/>
          </p:nvSpPr>
          <p:spPr bwMode="gray">
            <a:xfrm>
              <a:off x="5102226" y="3226734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1219170">
                <a:defRPr/>
              </a:pPr>
              <a:endParaRPr lang="zh-CN" altLang="zh-CN" sz="18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Arc 9"/>
            <p:cNvSpPr>
              <a:spLocks/>
            </p:cNvSpPr>
            <p:nvPr/>
          </p:nvSpPr>
          <p:spPr bwMode="auto">
            <a:xfrm>
              <a:off x="5113338" y="3109259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Oval 10"/>
            <p:cNvSpPr>
              <a:spLocks noChangeAspect="1" noChangeArrowheads="1"/>
            </p:cNvSpPr>
            <p:nvPr/>
          </p:nvSpPr>
          <p:spPr bwMode="gray">
            <a:xfrm>
              <a:off x="5102226" y="2996546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zh-CN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5" name="Group 11"/>
            <p:cNvGrpSpPr>
              <a:grpSpLocks/>
            </p:cNvGrpSpPr>
            <p:nvPr/>
          </p:nvGrpSpPr>
          <p:grpSpPr bwMode="auto">
            <a:xfrm>
              <a:off x="5326063" y="2775884"/>
              <a:ext cx="128588" cy="355600"/>
              <a:chOff x="3288" y="2455"/>
              <a:chExt cx="203" cy="567"/>
            </a:xfrm>
          </p:grpSpPr>
          <p:grpSp>
            <p:nvGrpSpPr>
              <p:cNvPr id="67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70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zh-CN" sz="2133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zh-CN" sz="2133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68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zh-CN" sz="2133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9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zh-CN" sz="2133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6" name="AutoShape 58"/>
            <p:cNvSpPr>
              <a:spLocks noChangeArrowheads="1"/>
            </p:cNvSpPr>
            <p:nvPr/>
          </p:nvSpPr>
          <p:spPr bwMode="auto">
            <a:xfrm>
              <a:off x="5832476" y="3075921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1219170">
                <a:defRPr/>
              </a:pPr>
              <a:r>
                <a:rPr lang="zh-CN" altLang="en-US" sz="2133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027490" y="828329"/>
            <a:ext cx="4237567" cy="1377951"/>
            <a:chOff x="2906713" y="760748"/>
            <a:chExt cx="3178175" cy="1377950"/>
          </a:xfrm>
        </p:grpSpPr>
        <p:pic>
          <p:nvPicPr>
            <p:cNvPr id="73" name="Picture 8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713" y="1972010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AutoShape 9"/>
            <p:cNvSpPr>
              <a:spLocks noChangeArrowheads="1"/>
            </p:cNvSpPr>
            <p:nvPr/>
          </p:nvSpPr>
          <p:spPr bwMode="auto">
            <a:xfrm>
              <a:off x="2928938" y="1270335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219170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1219170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333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Oval 8"/>
            <p:cNvSpPr>
              <a:spLocks noChangeAspect="1" noChangeArrowheads="1"/>
            </p:cNvSpPr>
            <p:nvPr/>
          </p:nvSpPr>
          <p:spPr bwMode="gray">
            <a:xfrm>
              <a:off x="3044826" y="1211598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1219170">
                <a:defRPr/>
              </a:pPr>
              <a:endParaRPr lang="zh-CN" altLang="zh-CN" sz="18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Arc 9"/>
            <p:cNvSpPr>
              <a:spLocks/>
            </p:cNvSpPr>
            <p:nvPr/>
          </p:nvSpPr>
          <p:spPr bwMode="auto">
            <a:xfrm>
              <a:off x="3055938" y="1094123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Oval 10"/>
            <p:cNvSpPr>
              <a:spLocks noChangeAspect="1" noChangeArrowheads="1"/>
            </p:cNvSpPr>
            <p:nvPr/>
          </p:nvSpPr>
          <p:spPr bwMode="auto">
            <a:xfrm>
              <a:off x="3044826" y="981410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zh-CN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8" name="Group 11"/>
            <p:cNvGrpSpPr>
              <a:grpSpLocks/>
            </p:cNvGrpSpPr>
            <p:nvPr/>
          </p:nvGrpSpPr>
          <p:grpSpPr bwMode="auto">
            <a:xfrm>
              <a:off x="3268663" y="760748"/>
              <a:ext cx="128588" cy="355600"/>
              <a:chOff x="3288" y="2455"/>
              <a:chExt cx="203" cy="567"/>
            </a:xfrm>
          </p:grpSpPr>
          <p:grpSp>
            <p:nvGrpSpPr>
              <p:cNvPr id="80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83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zh-CN" sz="2133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zh-CN" sz="2133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1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zh-CN" sz="2133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2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zh-CN" sz="2133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9" name="AutoShape 19"/>
            <p:cNvSpPr>
              <a:spLocks noChangeArrowheads="1"/>
            </p:cNvSpPr>
            <p:nvPr/>
          </p:nvSpPr>
          <p:spPr bwMode="auto">
            <a:xfrm>
              <a:off x="3775076" y="1060785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1219170">
                <a:defRPr/>
              </a:pPr>
              <a:r>
                <a:rPr lang="zh-CN" altLang="en-US" sz="2133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027490" y="4786883"/>
            <a:ext cx="4237567" cy="1377951"/>
            <a:chOff x="2906713" y="4719303"/>
            <a:chExt cx="3178175" cy="1377950"/>
          </a:xfrm>
        </p:grpSpPr>
        <p:pic>
          <p:nvPicPr>
            <p:cNvPr id="86" name="Picture 21" descr="阴影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6713" y="5930565"/>
              <a:ext cx="317817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7" name="AutoShape 22"/>
            <p:cNvSpPr>
              <a:spLocks noChangeArrowheads="1"/>
            </p:cNvSpPr>
            <p:nvPr/>
          </p:nvSpPr>
          <p:spPr bwMode="auto">
            <a:xfrm>
              <a:off x="2928938" y="5228890"/>
              <a:ext cx="3098800" cy="796925"/>
            </a:xfrm>
            <a:prstGeom prst="roundRect">
              <a:avLst>
                <a:gd name="adj" fmla="val 563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8D8D8"/>
                </a:gs>
              </a:gsLst>
              <a:lin ang="5400000" scaled="1"/>
            </a:gradFill>
            <a:ln w="6350" algn="ctr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219170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</a:p>
            <a:p>
              <a:pPr algn="ctr" defTabSz="1219170">
                <a:spcBef>
                  <a:spcPct val="20000"/>
                </a:spcBef>
                <a:buClr>
                  <a:srgbClr val="E1B40C"/>
                </a:buClr>
                <a:defRPr/>
              </a:pPr>
              <a:r>
                <a:rPr lang="zh-CN" altLang="en-US" sz="1333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单击此处添加文字内容</a:t>
              </a:r>
              <a:endParaRPr lang="zh-CN" altLang="zh-CN" sz="1333" kern="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Oval 8"/>
            <p:cNvSpPr>
              <a:spLocks noChangeAspect="1" noChangeArrowheads="1"/>
            </p:cNvSpPr>
            <p:nvPr/>
          </p:nvSpPr>
          <p:spPr bwMode="gray">
            <a:xfrm>
              <a:off x="3044826" y="5170153"/>
              <a:ext cx="569912" cy="276225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60001"/>
                  </a:srgbClr>
                </a:gs>
                <a:gs pos="100000">
                  <a:srgbClr val="000000">
                    <a:gamma/>
                    <a:tint val="0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defTabSz="1219170">
                <a:defRPr/>
              </a:pPr>
              <a:endParaRPr lang="zh-CN" altLang="zh-CN" sz="1867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Arc 9"/>
            <p:cNvSpPr>
              <a:spLocks/>
            </p:cNvSpPr>
            <p:nvPr/>
          </p:nvSpPr>
          <p:spPr bwMode="auto">
            <a:xfrm>
              <a:off x="3055938" y="5052678"/>
              <a:ext cx="550863" cy="303212"/>
            </a:xfrm>
            <a:custGeom>
              <a:avLst/>
              <a:gdLst>
                <a:gd name="T0" fmla="*/ 2147483647 w 43195"/>
                <a:gd name="T1" fmla="*/ 2147483647 h 23732"/>
                <a:gd name="T2" fmla="*/ 1004921612 w 43195"/>
                <a:gd name="T3" fmla="*/ 0 h 23732"/>
                <a:gd name="T4" fmla="*/ 2147483647 w 43195"/>
                <a:gd name="T5" fmla="*/ 2147483647 h 23732"/>
                <a:gd name="T6" fmla="*/ 0 60000 65536"/>
                <a:gd name="T7" fmla="*/ 0 60000 65536"/>
                <a:gd name="T8" fmla="*/ 0 60000 65536"/>
                <a:gd name="T9" fmla="*/ 0 w 43195"/>
                <a:gd name="T10" fmla="*/ 0 h 23732"/>
                <a:gd name="T11" fmla="*/ 43195 w 43195"/>
                <a:gd name="T12" fmla="*/ 23732 h 237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195" h="23732" fill="none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</a:path>
                <a:path w="43195" h="23732" stroke="0" extrusionOk="0">
                  <a:moveTo>
                    <a:pt x="43194" y="2602"/>
                  </a:moveTo>
                  <a:cubicBezTo>
                    <a:pt x="42938" y="14346"/>
                    <a:pt x="33345" y="23731"/>
                    <a:pt x="21600" y="23732"/>
                  </a:cubicBezTo>
                  <a:cubicBezTo>
                    <a:pt x="9670" y="23732"/>
                    <a:pt x="0" y="14061"/>
                    <a:pt x="0" y="2132"/>
                  </a:cubicBezTo>
                  <a:cubicBezTo>
                    <a:pt x="-1" y="1420"/>
                    <a:pt x="35" y="708"/>
                    <a:pt x="105" y="0"/>
                  </a:cubicBezTo>
                  <a:lnTo>
                    <a:pt x="21600" y="2132"/>
                  </a:lnTo>
                  <a:lnTo>
                    <a:pt x="43194" y="2602"/>
                  </a:lnTo>
                  <a:close/>
                </a:path>
              </a:pathLst>
            </a:cu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en-US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Oval 10"/>
            <p:cNvSpPr>
              <a:spLocks noChangeAspect="1" noChangeArrowheads="1"/>
            </p:cNvSpPr>
            <p:nvPr/>
          </p:nvSpPr>
          <p:spPr bwMode="gray">
            <a:xfrm>
              <a:off x="3044826" y="4939965"/>
              <a:ext cx="569912" cy="277813"/>
            </a:xfrm>
            <a:prstGeom prst="ellipse">
              <a:avLst/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  <a:extLst/>
          </p:spPr>
          <p:txBody>
            <a:bodyPr anchor="ctr"/>
            <a:lstStyle/>
            <a:p>
              <a:pPr algn="ctr" defTabSz="1219170">
                <a:defRPr/>
              </a:pPr>
              <a:endParaRPr lang="zh-CN" altLang="zh-CN" sz="2133" b="1" ker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1" name="Group 11"/>
            <p:cNvGrpSpPr>
              <a:grpSpLocks/>
            </p:cNvGrpSpPr>
            <p:nvPr/>
          </p:nvGrpSpPr>
          <p:grpSpPr bwMode="auto">
            <a:xfrm>
              <a:off x="3268663" y="4719303"/>
              <a:ext cx="128588" cy="355600"/>
              <a:chOff x="3288" y="2455"/>
              <a:chExt cx="203" cy="567"/>
            </a:xfrm>
          </p:grpSpPr>
          <p:grpSp>
            <p:nvGrpSpPr>
              <p:cNvPr id="93" name="Group 12"/>
              <p:cNvGrpSpPr>
                <a:grpSpLocks/>
              </p:cNvGrpSpPr>
              <p:nvPr/>
            </p:nvGrpSpPr>
            <p:grpSpPr bwMode="auto">
              <a:xfrm>
                <a:off x="3335" y="2700"/>
                <a:ext cx="108" cy="322"/>
                <a:chOff x="3243" y="2500"/>
                <a:chExt cx="567" cy="1701"/>
              </a:xfrm>
            </p:grpSpPr>
            <p:sp>
              <p:nvSpPr>
                <p:cNvPr id="96" name="AutoShape 13"/>
                <p:cNvSpPr>
                  <a:spLocks noChangeArrowheads="1"/>
                </p:cNvSpPr>
                <p:nvPr/>
              </p:nvSpPr>
              <p:spPr bwMode="auto">
                <a:xfrm rot="5400000">
                  <a:off x="2517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zh-CN" sz="2133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" name="AutoShape 14"/>
                <p:cNvSpPr>
                  <a:spLocks noChangeArrowheads="1"/>
                </p:cNvSpPr>
                <p:nvPr/>
              </p:nvSpPr>
              <p:spPr bwMode="auto">
                <a:xfrm rot="5400000">
                  <a:off x="2834" y="3226"/>
                  <a:ext cx="1701" cy="250"/>
                </a:xfrm>
                <a:prstGeom prst="roundRect">
                  <a:avLst>
                    <a:gd name="adj" fmla="val 16667"/>
                  </a:avLst>
                </a:prstGeom>
                <a:gradFill>
                  <a:gsLst>
                    <a:gs pos="0">
                      <a:srgbClr val="C00000">
                        <a:lumMod val="40000"/>
                        <a:lumOff val="60000"/>
                      </a:srgbClr>
                    </a:gs>
                    <a:gs pos="50000">
                      <a:srgbClr val="C00000"/>
                    </a:gs>
                    <a:gs pos="100000">
                      <a:srgbClr val="C00000">
                        <a:lumMod val="75000"/>
                      </a:srgbClr>
                    </a:gs>
                  </a:gsLst>
                  <a:lin ang="5400000" scaled="0"/>
                </a:gradFill>
                <a:ln w="9525" cap="rnd">
                  <a:solidFill>
                    <a:srgbClr val="C00000">
                      <a:lumMod val="40000"/>
                      <a:lumOff val="60000"/>
                    </a:srgbClr>
                  </a:solidFill>
                  <a:prstDash val="solid"/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 defTabSz="1219170">
                    <a:defRPr/>
                  </a:pPr>
                  <a:endParaRPr lang="zh-CN" altLang="zh-CN" sz="2133" b="1" kern="0">
                    <a:solidFill>
                      <a:sysClr val="window" lastClr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4" name="AutoShape 15"/>
              <p:cNvSpPr>
                <a:spLocks noChangeArrowheads="1"/>
              </p:cNvSpPr>
              <p:nvPr/>
            </p:nvSpPr>
            <p:spPr bwMode="auto">
              <a:xfrm rot="10800000">
                <a:off x="3288" y="2580"/>
                <a:ext cx="203" cy="206"/>
              </a:xfrm>
              <a:prstGeom prst="roundRect">
                <a:avLst>
                  <a:gd name="adj" fmla="val 16667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zh-CN" sz="2133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AutoShape 16"/>
              <p:cNvSpPr>
                <a:spLocks noChangeArrowheads="1"/>
              </p:cNvSpPr>
              <p:nvPr/>
            </p:nvSpPr>
            <p:spPr bwMode="auto">
              <a:xfrm rot="8100000">
                <a:off x="3337" y="2455"/>
                <a:ext cx="105" cy="10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C00000">
                      <a:lumMod val="40000"/>
                      <a:lumOff val="60000"/>
                    </a:srgbClr>
                  </a:gs>
                  <a:gs pos="50000">
                    <a:srgbClr val="C00000"/>
                  </a:gs>
                  <a:gs pos="100000">
                    <a:srgbClr val="C00000">
                      <a:lumMod val="75000"/>
                    </a:srgbClr>
                  </a:gs>
                </a:gsLst>
                <a:lin ang="5400000" scaled="0"/>
              </a:gradFill>
              <a:ln w="9525" cap="rnd">
                <a:solidFill>
                  <a:srgbClr val="C00000">
                    <a:lumMod val="40000"/>
                    <a:lumOff val="60000"/>
                  </a:srgb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 defTabSz="1219170">
                  <a:defRPr/>
                </a:pPr>
                <a:endParaRPr lang="zh-CN" altLang="zh-CN" sz="2133" b="1" ker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92" name="AutoShape 32"/>
            <p:cNvSpPr>
              <a:spLocks noChangeArrowheads="1"/>
            </p:cNvSpPr>
            <p:nvPr/>
          </p:nvSpPr>
          <p:spPr bwMode="auto">
            <a:xfrm>
              <a:off x="3775076" y="5019340"/>
              <a:ext cx="1987550" cy="300038"/>
            </a:xfrm>
            <a:prstGeom prst="roundRect">
              <a:avLst>
                <a:gd name="adj" fmla="val 5630"/>
              </a:avLst>
            </a:prstGeom>
            <a:gradFill>
              <a:gsLst>
                <a:gs pos="0">
                  <a:srgbClr val="C00000">
                    <a:lumMod val="40000"/>
                    <a:lumOff val="60000"/>
                  </a:srgbClr>
                </a:gs>
                <a:gs pos="50000">
                  <a:srgbClr val="C00000"/>
                </a:gs>
                <a:gs pos="100000">
                  <a:srgbClr val="C00000">
                    <a:lumMod val="75000"/>
                  </a:srgbClr>
                </a:gs>
              </a:gsLst>
              <a:lin ang="5400000" scaled="0"/>
            </a:gradFill>
            <a:ln w="9525" cap="rnd">
              <a:solidFill>
                <a:srgbClr val="C00000">
                  <a:lumMod val="40000"/>
                  <a:lumOff val="60000"/>
                </a:srgbClr>
              </a:solidFill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 defTabSz="1219170">
                <a:defRPr/>
              </a:pPr>
              <a:r>
                <a:rPr lang="zh-CN" altLang="en-US" sz="2133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此处添加文字内容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7531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351" y="1274049"/>
            <a:ext cx="9039952" cy="22272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34459" y="3590876"/>
            <a:ext cx="69477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 </a:t>
            </a:r>
            <a:r>
              <a:rPr lang="en-US" altLang="zh-CN" sz="4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THANKS!</a:t>
            </a:r>
            <a:endParaRPr lang="zh-CN" altLang="en-US" sz="4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90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08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325516" y="0"/>
            <a:ext cx="1616164" cy="5892800"/>
            <a:chOff x="1325516" y="0"/>
            <a:chExt cx="1616164" cy="5892800"/>
          </a:xfrm>
        </p:grpSpPr>
        <p:sp>
          <p:nvSpPr>
            <p:cNvPr id="2" name="矩形 1"/>
            <p:cNvSpPr/>
            <p:nvPr/>
          </p:nvSpPr>
          <p:spPr>
            <a:xfrm>
              <a:off x="1325516" y="0"/>
              <a:ext cx="1616164" cy="5892800"/>
            </a:xfrm>
            <a:prstGeom prst="rect">
              <a:avLst/>
            </a:prstGeom>
            <a:gradFill>
              <a:gsLst>
                <a:gs pos="0">
                  <a:srgbClr val="FFFF00"/>
                </a:gs>
                <a:gs pos="78000">
                  <a:srgbClr val="FFFF00">
                    <a:alpha val="0"/>
                  </a:srgbClr>
                </a:gs>
                <a:gs pos="100000">
                  <a:srgbClr val="FFFF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533434" y="304801"/>
              <a:ext cx="1200329" cy="203677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66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  <a:endParaRPr lang="zh-CN" altLang="en-US" sz="6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541487" y="2031999"/>
            <a:ext cx="8650514" cy="238034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一部分</a:t>
            </a:r>
            <a:endParaRPr lang="en-US" altLang="zh-CN" sz="4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337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0"/>
          <p:cNvSpPr>
            <a:spLocks noChangeArrowheads="1"/>
          </p:cNvSpPr>
          <p:nvPr/>
        </p:nvSpPr>
        <p:spPr bwMode="auto">
          <a:xfrm>
            <a:off x="3119669" y="2312805"/>
            <a:ext cx="6623080" cy="2880000"/>
          </a:xfrm>
          <a:prstGeom prst="rightArrow">
            <a:avLst>
              <a:gd name="adj1" fmla="val 68556"/>
              <a:gd name="adj2" fmla="val 38969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82029" algn="l"/>
              </a:tabLst>
              <a:defRPr/>
            </a:pPr>
            <a:endParaRPr lang="zh-CN" altLang="en-US" sz="1867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3790683" y="4292733"/>
            <a:ext cx="4224867" cy="1824567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FF6E00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82029" algn="l"/>
              </a:tabLst>
              <a:defRPr/>
            </a:pPr>
            <a:endParaRPr lang="zh-CN" altLang="en-US" sz="1867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87"/>
          <p:cNvSpPr>
            <a:spLocks noChangeArrowheads="1"/>
          </p:cNvSpPr>
          <p:nvPr/>
        </p:nvSpPr>
        <p:spPr bwMode="auto">
          <a:xfrm>
            <a:off x="3942784" y="5077579"/>
            <a:ext cx="3920664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sp>
        <p:nvSpPr>
          <p:cNvPr id="6" name="圆角矩形 5"/>
          <p:cNvSpPr/>
          <p:nvPr/>
        </p:nvSpPr>
        <p:spPr bwMode="auto">
          <a:xfrm>
            <a:off x="3790683" y="1418300"/>
            <a:ext cx="4224867" cy="1822449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solidFill>
              <a:srgbClr val="C80000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82029" algn="l"/>
              </a:tabLst>
              <a:defRPr/>
            </a:pPr>
            <a:endParaRPr lang="zh-CN" altLang="en-US" sz="1867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87"/>
          <p:cNvSpPr>
            <a:spLocks noChangeArrowheads="1"/>
          </p:cNvSpPr>
          <p:nvPr/>
        </p:nvSpPr>
        <p:spPr bwMode="auto">
          <a:xfrm>
            <a:off x="3830148" y="1748017"/>
            <a:ext cx="4145936" cy="66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</a:p>
        </p:txBody>
      </p:sp>
      <p:grpSp>
        <p:nvGrpSpPr>
          <p:cNvPr id="8" name="组合 26"/>
          <p:cNvGrpSpPr>
            <a:grpSpLocks noChangeAspect="1"/>
          </p:cNvGrpSpPr>
          <p:nvPr/>
        </p:nvGrpSpPr>
        <p:grpSpPr bwMode="auto">
          <a:xfrm>
            <a:off x="4275399" y="2897850"/>
            <a:ext cx="3257551" cy="738717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9" name="圆角矩形 8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C80000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2133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14"/>
            <p:cNvSpPr>
              <a:spLocks noChangeArrowheads="1"/>
            </p:cNvSpPr>
            <p:nvPr/>
          </p:nvSpPr>
          <p:spPr bwMode="auto">
            <a:xfrm>
              <a:off x="1004859" y="3738139"/>
              <a:ext cx="1101235" cy="562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133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1" name="组合 26"/>
          <p:cNvGrpSpPr>
            <a:grpSpLocks noChangeAspect="1"/>
          </p:cNvGrpSpPr>
          <p:nvPr/>
        </p:nvGrpSpPr>
        <p:grpSpPr bwMode="auto">
          <a:xfrm>
            <a:off x="4275399" y="3907500"/>
            <a:ext cx="3257551" cy="740833"/>
            <a:chOff x="855540" y="3513439"/>
            <a:chExt cx="1399872" cy="98772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2" name="圆角矩形 11"/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10568"/>
              </a:avLst>
            </a:prstGeom>
            <a:solidFill>
              <a:srgbClr val="FF6E00"/>
            </a:solidFill>
            <a:ln w="2540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2133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930021" y="3726940"/>
              <a:ext cx="1250910" cy="560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 fontAlgn="ctr"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2133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741544" y="2432181"/>
            <a:ext cx="2639483" cy="2641600"/>
            <a:chOff x="6556158" y="1824136"/>
            <a:chExt cx="1979612" cy="1981200"/>
          </a:xfrm>
        </p:grpSpPr>
        <p:grpSp>
          <p:nvGrpSpPr>
            <p:cNvPr id="15" name="组合 43"/>
            <p:cNvGrpSpPr>
              <a:grpSpLocks/>
            </p:cNvGrpSpPr>
            <p:nvPr/>
          </p:nvGrpSpPr>
          <p:grpSpPr bwMode="auto">
            <a:xfrm>
              <a:off x="6556158" y="1824136"/>
              <a:ext cx="1979612" cy="1981200"/>
              <a:chOff x="5217600" y="3058600"/>
              <a:chExt cx="1116000" cy="1116000"/>
            </a:xfrm>
          </p:grpSpPr>
          <p:sp>
            <p:nvSpPr>
              <p:cNvPr id="17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solidFill>
                <a:srgbClr val="F20000"/>
              </a:soli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0000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defRPr/>
                </a:pPr>
                <a:endParaRPr lang="fr-FR" altLang="zh-CN" sz="2133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椭圆 17"/>
              <p:cNvSpPr>
                <a:spLocks/>
              </p:cNvSpPr>
              <p:nvPr/>
            </p:nvSpPr>
            <p:spPr>
              <a:xfrm rot="19388639">
                <a:off x="5222074" y="3126562"/>
                <a:ext cx="756231" cy="54011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6" name="Text Box 29"/>
            <p:cNvSpPr txBox="1">
              <a:spLocks noChangeArrowheads="1"/>
            </p:cNvSpPr>
            <p:nvPr/>
          </p:nvSpPr>
          <p:spPr bwMode="gray">
            <a:xfrm>
              <a:off x="6780134" y="2431876"/>
              <a:ext cx="1531794" cy="80791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buClr>
                  <a:schemeClr val="tx1"/>
                </a:buClr>
                <a:buSzPct val="120000"/>
                <a:defRPr/>
              </a:pPr>
              <a:r>
                <a:rPr lang="zh-CN" altLang="en-US" sz="3200" spc="4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19" name="图片 18" descr="未标题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0" y="2707901"/>
            <a:ext cx="2852104" cy="391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76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4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3"/>
          <p:cNvSpPr>
            <a:spLocks/>
          </p:cNvSpPr>
          <p:nvPr/>
        </p:nvSpPr>
        <p:spPr bwMode="gray">
          <a:xfrm flipV="1">
            <a:off x="1508581" y="3592480"/>
            <a:ext cx="2145803" cy="1876425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endParaRPr lang="zh-CN" altLang="en-US" sz="24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4" name="箭头2"/>
          <p:cNvSpPr>
            <a:spLocks/>
          </p:cNvSpPr>
          <p:nvPr/>
        </p:nvSpPr>
        <p:spPr bwMode="gray">
          <a:xfrm rot="16200000">
            <a:off x="2153973" y="2341792"/>
            <a:ext cx="477839" cy="2550584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endParaRPr lang="zh-CN" altLang="en-US" sz="24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5" name="箭头1"/>
          <p:cNvSpPr>
            <a:spLocks/>
          </p:cNvSpPr>
          <p:nvPr/>
        </p:nvSpPr>
        <p:spPr bwMode="gray">
          <a:xfrm>
            <a:off x="1494781" y="1863692"/>
            <a:ext cx="2145803" cy="1876425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defRPr/>
            </a:pPr>
            <a:endParaRPr lang="zh-CN" altLang="en-US" sz="24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6" name="文本1"/>
          <p:cNvSpPr>
            <a:spLocks noChangeArrowheads="1"/>
          </p:cNvSpPr>
          <p:nvPr/>
        </p:nvSpPr>
        <p:spPr bwMode="gray">
          <a:xfrm>
            <a:off x="4565651" y="1522380"/>
            <a:ext cx="7277100" cy="1280677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867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4565651" y="3017805"/>
            <a:ext cx="7277100" cy="1289587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867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2"/>
          <p:cNvSpPr>
            <a:spLocks noChangeArrowheads="1"/>
          </p:cNvSpPr>
          <p:nvPr/>
        </p:nvSpPr>
        <p:spPr bwMode="gray">
          <a:xfrm>
            <a:off x="3805767" y="3008281"/>
            <a:ext cx="2171700" cy="1298575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4395" tIns="62197" rIns="124395" bIns="62197" anchor="ctr"/>
          <a:lstStyle/>
          <a:p>
            <a:pPr>
              <a:lnSpc>
                <a:spcPct val="120000"/>
              </a:lnSpc>
            </a:pPr>
            <a:r>
              <a:rPr lang="zh-CN" altLang="en-US" sz="2400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2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zh-CN" sz="24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3"/>
          <p:cNvSpPr>
            <a:spLocks noChangeArrowheads="1"/>
          </p:cNvSpPr>
          <p:nvPr/>
        </p:nvSpPr>
        <p:spPr bwMode="ltGray">
          <a:xfrm>
            <a:off x="4616450" y="4540217"/>
            <a:ext cx="7230533" cy="128625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67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zh-CN" altLang="zh-CN" sz="1867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3"/>
          <p:cNvSpPr>
            <a:spLocks noChangeArrowheads="1"/>
          </p:cNvSpPr>
          <p:nvPr/>
        </p:nvSpPr>
        <p:spPr bwMode="gray">
          <a:xfrm>
            <a:off x="3780366" y="4530693"/>
            <a:ext cx="2171700" cy="1298575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4395" tIns="62197" rIns="124395" bIns="62197" anchor="ctr"/>
          <a:lstStyle/>
          <a:p>
            <a:pPr>
              <a:lnSpc>
                <a:spcPct val="120000"/>
              </a:lnSpc>
            </a:pPr>
            <a:r>
              <a:rPr lang="zh-CN" altLang="en-US" sz="2400" kern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2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zh-CN" sz="24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圆形"/>
          <p:cNvGrpSpPr/>
          <p:nvPr/>
        </p:nvGrpSpPr>
        <p:grpSpPr>
          <a:xfrm>
            <a:off x="590911" y="2624468"/>
            <a:ext cx="1974248" cy="1934387"/>
            <a:chOff x="4828393" y="2858615"/>
            <a:chExt cx="1931237" cy="19316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Oval 19"/>
            <p:cNvSpPr>
              <a:spLocks noChangeArrowheads="1"/>
            </p:cNvSpPr>
            <p:nvPr/>
          </p:nvSpPr>
          <p:spPr bwMode="auto">
            <a:xfrm>
              <a:off x="4828393" y="2858615"/>
              <a:ext cx="1931237" cy="1931674"/>
            </a:xfrm>
            <a:prstGeom prst="ellipse">
              <a:avLst/>
            </a:prstGeom>
            <a:solidFill>
              <a:srgbClr val="C80000"/>
            </a:solidFill>
            <a:ln w="9525">
              <a:solidFill>
                <a:srgbClr val="F9F9F9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3200" b="1" kern="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添加</a:t>
              </a:r>
              <a:endParaRPr lang="en-US" altLang="zh-CN" sz="3200" b="1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lang="zh-CN" altLang="en-US" sz="3200" b="1" kern="0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</a:rPr>
                <a:t>文本</a:t>
              </a:r>
            </a:p>
          </p:txBody>
        </p:sp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5049912" y="2902929"/>
              <a:ext cx="1490214" cy="727147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b="1" kern="0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sp>
        <p:nvSpPr>
          <p:cNvPr id="14" name="标题1"/>
          <p:cNvSpPr>
            <a:spLocks noChangeArrowheads="1"/>
          </p:cNvSpPr>
          <p:nvPr/>
        </p:nvSpPr>
        <p:spPr bwMode="gray">
          <a:xfrm>
            <a:off x="3788834" y="1506506"/>
            <a:ext cx="2171700" cy="1298575"/>
          </a:xfrm>
          <a:prstGeom prst="roundRect">
            <a:avLst>
              <a:gd name="adj" fmla="val 11921"/>
            </a:avLst>
          </a:prstGeom>
          <a:gradFill>
            <a:gsLst>
              <a:gs pos="33000">
                <a:srgbClr val="FF6E00"/>
              </a:gs>
              <a:gs pos="100000">
                <a:srgbClr val="C8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4395" tIns="62197" rIns="124395" bIns="62197" anchor="ctr"/>
          <a:lstStyle/>
          <a:p>
            <a:pPr>
              <a:lnSpc>
                <a:spcPct val="120000"/>
              </a:lnSpc>
            </a:pPr>
            <a:r>
              <a:rPr lang="zh-CN" altLang="en-US" sz="2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r>
              <a:rPr lang="en-US" altLang="zh-CN" sz="2400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zh-CN" sz="2400" kern="0" dirty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806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8.64198E-7 L 0.00677 8.64198E-7 C 0.00902 0.05185 0.0033 0.2213 0.0033 0.31142 C 0.0033 0.40154 0.00659 0.59228 0.00642 0.54105 L 0.00225 0.00401 " pathEditMode="relative" rAng="0" ptsTypes="FfaAF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" y="2959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4" grpId="1" animBg="1"/>
      <p:bldP spid="1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0376" y="1782691"/>
            <a:ext cx="10751248" cy="722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温提示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添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添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添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之间点击添点击</a:t>
            </a:r>
            <a:r>
              <a:rPr lang="zh-CN" altLang="en-US" sz="1050" smtClean="0"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添</a:t>
            </a:r>
            <a:endParaRPr lang="zh-CN" altLang="en-US" sz="1050"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0376" y="1266953"/>
            <a:ext cx="2268825" cy="400110"/>
          </a:xfrm>
          <a:prstGeom prst="rect">
            <a:avLst/>
          </a:prstGeom>
          <a:solidFill>
            <a:srgbClr val="E40000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2000" b="1" smtClean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20376" y="2780713"/>
            <a:ext cx="2670629" cy="2844800"/>
          </a:xfrm>
          <a:prstGeom prst="roundRect">
            <a:avLst>
              <a:gd name="adj" fmla="val 6884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8645176" y="2780713"/>
            <a:ext cx="2670629" cy="2844800"/>
          </a:xfrm>
          <a:prstGeom prst="roundRect">
            <a:avLst>
              <a:gd name="adj" fmla="val 6884"/>
            </a:avLst>
          </a:prstGeom>
          <a:solidFill>
            <a:srgbClr val="E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4682776" y="2780713"/>
            <a:ext cx="2670629" cy="2844800"/>
          </a:xfrm>
          <a:prstGeom prst="roundRect">
            <a:avLst>
              <a:gd name="adj" fmla="val 6884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94103" y="2825164"/>
            <a:ext cx="15231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smtClean="0">
                <a:solidFill>
                  <a:schemeClr val="bg1"/>
                </a:solidFill>
                <a:latin typeface="+mj-ea"/>
                <a:ea typeface="+mj-ea"/>
              </a:rPr>
              <a:t>2013</a:t>
            </a:r>
            <a:endParaRPr lang="zh-CN" altLang="en-US" sz="44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34413" y="2825164"/>
            <a:ext cx="15055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smtClean="0">
                <a:solidFill>
                  <a:schemeClr val="bg1"/>
                </a:solidFill>
                <a:latin typeface="+mj-ea"/>
                <a:ea typeface="+mj-ea"/>
              </a:rPr>
              <a:t>2014</a:t>
            </a:r>
            <a:endParaRPr lang="zh-CN" altLang="en-US" sz="44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18903" y="2825164"/>
            <a:ext cx="15055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smtClean="0">
                <a:solidFill>
                  <a:schemeClr val="bg1"/>
                </a:solidFill>
                <a:latin typeface="+mj-ea"/>
                <a:ea typeface="+mj-ea"/>
              </a:rPr>
              <a:t>2015</a:t>
            </a:r>
            <a:endParaRPr lang="zh-CN" altLang="en-US" sz="44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20375" y="3531355"/>
            <a:ext cx="22688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2000" b="1" smtClean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82776" y="3531355"/>
            <a:ext cx="22688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2000" b="1" smtClean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45176" y="3531355"/>
            <a:ext cx="22688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0375" y="3900686"/>
            <a:ext cx="22688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2000" b="1" smtClean="0">
                <a:solidFill>
                  <a:schemeClr val="bg1"/>
                </a:solidFill>
                <a:latin typeface="+mj-ea"/>
                <a:ea typeface="+mj-ea"/>
              </a:rPr>
              <a:t>325,455</a:t>
            </a:r>
            <a:endParaRPr lang="zh-CN" altLang="en-US" sz="20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82776" y="3900686"/>
            <a:ext cx="22688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2000" b="1" smtClean="0">
                <a:solidFill>
                  <a:schemeClr val="bg1"/>
                </a:solidFill>
                <a:latin typeface="+mj-ea"/>
                <a:ea typeface="+mj-ea"/>
              </a:rPr>
              <a:t>589,454</a:t>
            </a:r>
            <a:endParaRPr lang="zh-CN" altLang="en-US" sz="20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45176" y="3900686"/>
            <a:ext cx="22688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r>
              <a:rPr lang="en-US" altLang="zh-CN" sz="2000" b="1" smtClean="0">
                <a:solidFill>
                  <a:schemeClr val="bg1"/>
                </a:solidFill>
                <a:latin typeface="+mj-ea"/>
                <a:ea typeface="+mj-ea"/>
              </a:rPr>
              <a:t>454,896</a:t>
            </a:r>
            <a:endParaRPr lang="zh-CN" altLang="en-US" sz="2000" b="1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20375" y="4308874"/>
            <a:ext cx="2414711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1"/>
                </a:solidFill>
                <a:latin typeface="+mj-ea"/>
                <a:ea typeface="+mj-ea"/>
              </a:rPr>
              <a:t>正文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间点击添加正文、温提示正文行距在</a:t>
            </a:r>
            <a:r>
              <a:rPr lang="en-US" altLang="zh-CN" sz="1050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1"/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682776" y="4308874"/>
            <a:ext cx="2414711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1"/>
                </a:solidFill>
                <a:latin typeface="+mj-ea"/>
                <a:ea typeface="+mj-ea"/>
              </a:rPr>
              <a:t>正文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间点击添加正文、温提示正文行距在</a:t>
            </a:r>
            <a:r>
              <a:rPr lang="en-US" altLang="zh-CN" sz="1050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1"/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645176" y="4308874"/>
            <a:ext cx="2414711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点击添加正文、温提示正文行距在</a:t>
            </a:r>
            <a:r>
              <a:rPr lang="en-US" altLang="zh-CN" sz="1050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之间点击添加正文、温提示正文行距在</a:t>
            </a:r>
            <a:r>
              <a:rPr lang="en-US" altLang="zh-CN" sz="1050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1"/>
                </a:solidFill>
                <a:latin typeface="+mj-ea"/>
                <a:ea typeface="+mj-ea"/>
              </a:rPr>
              <a:t>正文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间点击添加正文、温提示正文行距在</a:t>
            </a:r>
            <a:r>
              <a:rPr lang="en-US" altLang="zh-CN" sz="1050">
                <a:solidFill>
                  <a:schemeClr val="bg1"/>
                </a:solidFill>
                <a:latin typeface="+mj-ea"/>
                <a:ea typeface="+mj-ea"/>
              </a:rPr>
              <a:t>1.2~1.3</a:t>
            </a:r>
            <a:r>
              <a:rPr lang="zh-CN" altLang="en-US" sz="1050">
                <a:solidFill>
                  <a:schemeClr val="bg1"/>
                </a:solidFill>
                <a:latin typeface="+mj-ea"/>
                <a:ea typeface="+mj-ea"/>
              </a:rPr>
              <a:t>之间点击添加</a:t>
            </a:r>
            <a:r>
              <a:rPr lang="zh-CN" altLang="en-US" sz="1050" smtClean="0">
                <a:solidFill>
                  <a:schemeClr val="bg1"/>
                </a:solidFill>
                <a:latin typeface="+mj-ea"/>
                <a:ea typeface="+mj-ea"/>
              </a:rPr>
              <a:t>正文</a:t>
            </a:r>
            <a:endParaRPr lang="zh-CN" altLang="en-US" sz="10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燕尾形 18"/>
          <p:cNvSpPr/>
          <p:nvPr/>
        </p:nvSpPr>
        <p:spPr>
          <a:xfrm>
            <a:off x="3761119" y="3824969"/>
            <a:ext cx="551543" cy="551543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7723519" y="3824969"/>
            <a:ext cx="551543" cy="551543"/>
          </a:xfrm>
          <a:prstGeom prst="chevron">
            <a:avLst/>
          </a:prstGeom>
          <a:solidFill>
            <a:srgbClr val="435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75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25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 16"/>
          <p:cNvSpPr>
            <a:spLocks/>
          </p:cNvSpPr>
          <p:nvPr/>
        </p:nvSpPr>
        <p:spPr bwMode="auto">
          <a:xfrm>
            <a:off x="2159045" y="2480257"/>
            <a:ext cx="6080728" cy="6095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82" name="TextBox 81"/>
          <p:cNvSpPr txBox="1"/>
          <p:nvPr/>
        </p:nvSpPr>
        <p:spPr>
          <a:xfrm>
            <a:off x="2904823" y="1700809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867150" y="2097240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901058" y="2769316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863385" y="3165747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998141" y="3820900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960468" y="4217331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156317" y="4860240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118644" y="5256671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请在点击此处输入标题内容文本</a:t>
            </a:r>
          </a:p>
        </p:txBody>
      </p:sp>
      <p:sp>
        <p:nvSpPr>
          <p:cNvPr id="90" name="Freeform 16"/>
          <p:cNvSpPr>
            <a:spLocks/>
          </p:cNvSpPr>
          <p:nvPr/>
        </p:nvSpPr>
        <p:spPr bwMode="auto">
          <a:xfrm>
            <a:off x="3338013" y="3503569"/>
            <a:ext cx="6080728" cy="6095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1" name="Freeform 16"/>
          <p:cNvSpPr>
            <a:spLocks/>
          </p:cNvSpPr>
          <p:nvPr/>
        </p:nvSpPr>
        <p:spPr bwMode="auto">
          <a:xfrm>
            <a:off x="4470605" y="4537483"/>
            <a:ext cx="6080728" cy="6095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2" name="Freeform 16"/>
          <p:cNvSpPr>
            <a:spLocks/>
          </p:cNvSpPr>
          <p:nvPr/>
        </p:nvSpPr>
        <p:spPr bwMode="auto">
          <a:xfrm>
            <a:off x="5702351" y="5586102"/>
            <a:ext cx="6080728" cy="60959"/>
          </a:xfrm>
          <a:custGeom>
            <a:avLst/>
            <a:gdLst>
              <a:gd name="T0" fmla="*/ 0 w 1117"/>
              <a:gd name="T1" fmla="*/ 11 h 13"/>
              <a:gd name="T2" fmla="*/ 1117 w 1117"/>
              <a:gd name="T3" fmla="*/ 13 h 13"/>
              <a:gd name="T4" fmla="*/ 0 w 1117"/>
              <a:gd name="T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17" h="13">
                <a:moveTo>
                  <a:pt x="0" y="11"/>
                </a:moveTo>
                <a:cubicBezTo>
                  <a:pt x="372" y="12"/>
                  <a:pt x="744" y="12"/>
                  <a:pt x="1117" y="13"/>
                </a:cubicBezTo>
                <a:cubicBezTo>
                  <a:pt x="1117" y="13"/>
                  <a:pt x="299" y="0"/>
                  <a:pt x="0" y="11"/>
                </a:cubicBezTo>
              </a:path>
            </a:pathLst>
          </a:custGeom>
          <a:solidFill>
            <a:srgbClr val="C00000"/>
          </a:solidFill>
          <a:ln>
            <a:noFill/>
          </a:ln>
          <a:effectLst>
            <a:outerShdw dist="12700" dir="16200000" rotWithShape="0">
              <a:prstClr val="black">
                <a:alpha val="36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3" name="Freeform 17"/>
          <p:cNvSpPr>
            <a:spLocks/>
          </p:cNvSpPr>
          <p:nvPr/>
        </p:nvSpPr>
        <p:spPr bwMode="auto">
          <a:xfrm>
            <a:off x="2245126" y="1774358"/>
            <a:ext cx="421335" cy="766405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4" name="Freeform 19"/>
          <p:cNvSpPr>
            <a:spLocks/>
          </p:cNvSpPr>
          <p:nvPr/>
        </p:nvSpPr>
        <p:spPr bwMode="auto">
          <a:xfrm>
            <a:off x="3306302" y="2789215"/>
            <a:ext cx="421335" cy="765651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5" name="Freeform 21"/>
          <p:cNvSpPr>
            <a:spLocks/>
          </p:cNvSpPr>
          <p:nvPr/>
        </p:nvSpPr>
        <p:spPr bwMode="auto">
          <a:xfrm>
            <a:off x="4427942" y="3828039"/>
            <a:ext cx="421335" cy="766405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6" name="Freeform 26"/>
          <p:cNvSpPr>
            <a:spLocks/>
          </p:cNvSpPr>
          <p:nvPr/>
        </p:nvSpPr>
        <p:spPr bwMode="auto">
          <a:xfrm>
            <a:off x="5591226" y="4872556"/>
            <a:ext cx="421335" cy="766405"/>
          </a:xfrm>
          <a:custGeom>
            <a:avLst/>
            <a:gdLst>
              <a:gd name="T0" fmla="*/ 0 w 93"/>
              <a:gd name="T1" fmla="*/ 169 h 169"/>
              <a:gd name="T2" fmla="*/ 93 w 93"/>
              <a:gd name="T3" fmla="*/ 0 h 169"/>
              <a:gd name="T4" fmla="*/ 93 w 93"/>
              <a:gd name="T5" fmla="*/ 169 h 169"/>
              <a:gd name="T6" fmla="*/ 0 w 93"/>
              <a:gd name="T7" fmla="*/ 169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169">
                <a:moveTo>
                  <a:pt x="0" y="169"/>
                </a:moveTo>
                <a:lnTo>
                  <a:pt x="93" y="0"/>
                </a:lnTo>
                <a:lnTo>
                  <a:pt x="93" y="169"/>
                </a:lnTo>
                <a:lnTo>
                  <a:pt x="0" y="169"/>
                </a:lnTo>
              </a:path>
            </a:pathLst>
          </a:custGeom>
          <a:solidFill>
            <a:srgbClr val="6C000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7" name="Freeform 28"/>
          <p:cNvSpPr>
            <a:spLocks noEditPoints="1"/>
          </p:cNvSpPr>
          <p:nvPr/>
        </p:nvSpPr>
        <p:spPr bwMode="auto">
          <a:xfrm>
            <a:off x="1103446" y="1774358"/>
            <a:ext cx="1563013" cy="1228513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74 w 345"/>
              <a:gd name="T13" fmla="*/ 65 h 271"/>
              <a:gd name="T14" fmla="*/ 158 w 345"/>
              <a:gd name="T15" fmla="*/ 69 h 271"/>
              <a:gd name="T16" fmla="*/ 165 w 345"/>
              <a:gd name="T17" fmla="*/ 47 h 271"/>
              <a:gd name="T18" fmla="*/ 192 w 345"/>
              <a:gd name="T19" fmla="*/ 41 h 271"/>
              <a:gd name="T20" fmla="*/ 214 w 345"/>
              <a:gd name="T21" fmla="*/ 48 h 271"/>
              <a:gd name="T22" fmla="*/ 179 w 345"/>
              <a:gd name="T23" fmla="*/ 165 h 271"/>
              <a:gd name="T24" fmla="*/ 147 w 345"/>
              <a:gd name="T25" fmla="*/ 155 h 271"/>
              <a:gd name="T26" fmla="*/ 174 w 345"/>
              <a:gd name="T27" fmla="*/ 6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74" y="65"/>
                </a:moveTo>
                <a:lnTo>
                  <a:pt x="158" y="69"/>
                </a:lnTo>
                <a:lnTo>
                  <a:pt x="165" y="47"/>
                </a:lnTo>
                <a:lnTo>
                  <a:pt x="192" y="41"/>
                </a:lnTo>
                <a:lnTo>
                  <a:pt x="214" y="48"/>
                </a:lnTo>
                <a:lnTo>
                  <a:pt x="179" y="165"/>
                </a:lnTo>
                <a:lnTo>
                  <a:pt x="147" y="155"/>
                </a:lnTo>
                <a:lnTo>
                  <a:pt x="174" y="65"/>
                </a:lnTo>
              </a:path>
            </a:pathLst>
          </a:custGeom>
          <a:gradFill flip="none" rotWithShape="1"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8" name="Freeform 29"/>
          <p:cNvSpPr>
            <a:spLocks noEditPoints="1"/>
          </p:cNvSpPr>
          <p:nvPr/>
        </p:nvSpPr>
        <p:spPr bwMode="auto">
          <a:xfrm>
            <a:off x="2164623" y="2789216"/>
            <a:ext cx="1563013" cy="1228513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126 w 345"/>
              <a:gd name="T13" fmla="*/ 139 h 271"/>
              <a:gd name="T14" fmla="*/ 151 w 345"/>
              <a:gd name="T15" fmla="*/ 123 h 271"/>
              <a:gd name="T16" fmla="*/ 183 w 345"/>
              <a:gd name="T17" fmla="*/ 100 h 271"/>
              <a:gd name="T18" fmla="*/ 201 w 345"/>
              <a:gd name="T19" fmla="*/ 79 h 271"/>
              <a:gd name="T20" fmla="*/ 197 w 345"/>
              <a:gd name="T21" fmla="*/ 68 h 271"/>
              <a:gd name="T22" fmla="*/ 186 w 345"/>
              <a:gd name="T23" fmla="*/ 63 h 271"/>
              <a:gd name="T24" fmla="*/ 172 w 345"/>
              <a:gd name="T25" fmla="*/ 62 h 271"/>
              <a:gd name="T26" fmla="*/ 158 w 345"/>
              <a:gd name="T27" fmla="*/ 66 h 271"/>
              <a:gd name="T28" fmla="*/ 146 w 345"/>
              <a:gd name="T29" fmla="*/ 41 h 271"/>
              <a:gd name="T30" fmla="*/ 171 w 345"/>
              <a:gd name="T31" fmla="*/ 37 h 271"/>
              <a:gd name="T32" fmla="*/ 196 w 345"/>
              <a:gd name="T33" fmla="*/ 39 h 271"/>
              <a:gd name="T34" fmla="*/ 226 w 345"/>
              <a:gd name="T35" fmla="*/ 55 h 271"/>
              <a:gd name="T36" fmla="*/ 236 w 345"/>
              <a:gd name="T37" fmla="*/ 85 h 271"/>
              <a:gd name="T38" fmla="*/ 225 w 345"/>
              <a:gd name="T39" fmla="*/ 106 h 271"/>
              <a:gd name="T40" fmla="*/ 205 w 345"/>
              <a:gd name="T41" fmla="*/ 124 h 271"/>
              <a:gd name="T42" fmla="*/ 185 w 345"/>
              <a:gd name="T43" fmla="*/ 139 h 271"/>
              <a:gd name="T44" fmla="*/ 224 w 345"/>
              <a:gd name="T45" fmla="*/ 148 h 271"/>
              <a:gd name="T46" fmla="*/ 219 w 345"/>
              <a:gd name="T47" fmla="*/ 172 h 271"/>
              <a:gd name="T48" fmla="*/ 124 w 345"/>
              <a:gd name="T49" fmla="*/ 149 h 271"/>
              <a:gd name="T50" fmla="*/ 126 w 345"/>
              <a:gd name="T51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126" y="139"/>
                </a:moveTo>
                <a:cubicBezTo>
                  <a:pt x="134" y="133"/>
                  <a:pt x="143" y="128"/>
                  <a:pt x="151" y="123"/>
                </a:cubicBezTo>
                <a:cubicBezTo>
                  <a:pt x="165" y="113"/>
                  <a:pt x="176" y="106"/>
                  <a:pt x="183" y="100"/>
                </a:cubicBezTo>
                <a:cubicBezTo>
                  <a:pt x="194" y="91"/>
                  <a:pt x="199" y="84"/>
                  <a:pt x="201" y="79"/>
                </a:cubicBezTo>
                <a:cubicBezTo>
                  <a:pt x="202" y="75"/>
                  <a:pt x="200" y="71"/>
                  <a:pt x="197" y="68"/>
                </a:cubicBezTo>
                <a:cubicBezTo>
                  <a:pt x="194" y="65"/>
                  <a:pt x="191" y="64"/>
                  <a:pt x="186" y="63"/>
                </a:cubicBezTo>
                <a:cubicBezTo>
                  <a:pt x="182" y="62"/>
                  <a:pt x="177" y="61"/>
                  <a:pt x="172" y="62"/>
                </a:cubicBezTo>
                <a:cubicBezTo>
                  <a:pt x="168" y="63"/>
                  <a:pt x="164" y="64"/>
                  <a:pt x="158" y="66"/>
                </a:cubicBezTo>
                <a:lnTo>
                  <a:pt x="146" y="41"/>
                </a:lnTo>
                <a:cubicBezTo>
                  <a:pt x="154" y="39"/>
                  <a:pt x="163" y="37"/>
                  <a:pt x="171" y="37"/>
                </a:cubicBezTo>
                <a:cubicBezTo>
                  <a:pt x="179" y="37"/>
                  <a:pt x="187" y="37"/>
                  <a:pt x="196" y="39"/>
                </a:cubicBezTo>
                <a:cubicBezTo>
                  <a:pt x="208" y="42"/>
                  <a:pt x="218" y="47"/>
                  <a:pt x="226" y="55"/>
                </a:cubicBezTo>
                <a:cubicBezTo>
                  <a:pt x="236" y="63"/>
                  <a:pt x="239" y="73"/>
                  <a:pt x="236" y="85"/>
                </a:cubicBezTo>
                <a:cubicBezTo>
                  <a:pt x="235" y="92"/>
                  <a:pt x="231" y="98"/>
                  <a:pt x="225" y="106"/>
                </a:cubicBezTo>
                <a:cubicBezTo>
                  <a:pt x="219" y="112"/>
                  <a:pt x="213" y="118"/>
                  <a:pt x="205" y="124"/>
                </a:cubicBezTo>
                <a:cubicBezTo>
                  <a:pt x="198" y="129"/>
                  <a:pt x="192" y="134"/>
                  <a:pt x="185" y="139"/>
                </a:cubicBezTo>
                <a:lnTo>
                  <a:pt x="224" y="148"/>
                </a:lnTo>
                <a:lnTo>
                  <a:pt x="219" y="172"/>
                </a:lnTo>
                <a:lnTo>
                  <a:pt x="124" y="149"/>
                </a:lnTo>
                <a:lnTo>
                  <a:pt x="126" y="139"/>
                </a:ln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99" name="Freeform 30"/>
          <p:cNvSpPr>
            <a:spLocks noEditPoints="1"/>
          </p:cNvSpPr>
          <p:nvPr/>
        </p:nvSpPr>
        <p:spPr bwMode="auto">
          <a:xfrm>
            <a:off x="3286262" y="3828040"/>
            <a:ext cx="1563013" cy="1228513"/>
          </a:xfrm>
          <a:custGeom>
            <a:avLst/>
            <a:gdLst>
              <a:gd name="T0" fmla="*/ 154 w 345"/>
              <a:gd name="T1" fmla="*/ 209 h 271"/>
              <a:gd name="T2" fmla="*/ 0 w 345"/>
              <a:gd name="T3" fmla="*/ 268 h 271"/>
              <a:gd name="T4" fmla="*/ 133 w 345"/>
              <a:gd name="T5" fmla="*/ 1 h 271"/>
              <a:gd name="T6" fmla="*/ 345 w 345"/>
              <a:gd name="T7" fmla="*/ 0 h 271"/>
              <a:gd name="T8" fmla="*/ 212 w 345"/>
              <a:gd name="T9" fmla="*/ 271 h 271"/>
              <a:gd name="T10" fmla="*/ 154 w 345"/>
              <a:gd name="T11" fmla="*/ 209 h 271"/>
              <a:gd name="T12" fmla="*/ 228 w 345"/>
              <a:gd name="T13" fmla="*/ 139 h 271"/>
              <a:gd name="T14" fmla="*/ 206 w 345"/>
              <a:gd name="T15" fmla="*/ 165 h 271"/>
              <a:gd name="T16" fmla="*/ 171 w 345"/>
              <a:gd name="T17" fmla="*/ 166 h 271"/>
              <a:gd name="T18" fmla="*/ 147 w 345"/>
              <a:gd name="T19" fmla="*/ 158 h 271"/>
              <a:gd name="T20" fmla="*/ 127 w 345"/>
              <a:gd name="T21" fmla="*/ 144 h 271"/>
              <a:gd name="T22" fmla="*/ 149 w 345"/>
              <a:gd name="T23" fmla="*/ 128 h 271"/>
              <a:gd name="T24" fmla="*/ 159 w 345"/>
              <a:gd name="T25" fmla="*/ 137 h 271"/>
              <a:gd name="T26" fmla="*/ 170 w 345"/>
              <a:gd name="T27" fmla="*/ 142 h 271"/>
              <a:gd name="T28" fmla="*/ 184 w 345"/>
              <a:gd name="T29" fmla="*/ 141 h 271"/>
              <a:gd name="T30" fmla="*/ 193 w 345"/>
              <a:gd name="T31" fmla="*/ 130 h 271"/>
              <a:gd name="T32" fmla="*/ 186 w 345"/>
              <a:gd name="T33" fmla="*/ 115 h 271"/>
              <a:gd name="T34" fmla="*/ 170 w 345"/>
              <a:gd name="T35" fmla="*/ 109 h 271"/>
              <a:gd name="T36" fmla="*/ 174 w 345"/>
              <a:gd name="T37" fmla="*/ 91 h 271"/>
              <a:gd name="T38" fmla="*/ 190 w 345"/>
              <a:gd name="T39" fmla="*/ 92 h 271"/>
              <a:gd name="T40" fmla="*/ 202 w 345"/>
              <a:gd name="T41" fmla="*/ 82 h 271"/>
              <a:gd name="T42" fmla="*/ 199 w 345"/>
              <a:gd name="T43" fmla="*/ 70 h 271"/>
              <a:gd name="T44" fmla="*/ 187 w 345"/>
              <a:gd name="T45" fmla="*/ 64 h 271"/>
              <a:gd name="T46" fmla="*/ 176 w 345"/>
              <a:gd name="T47" fmla="*/ 64 h 271"/>
              <a:gd name="T48" fmla="*/ 165 w 345"/>
              <a:gd name="T49" fmla="*/ 66 h 271"/>
              <a:gd name="T50" fmla="*/ 153 w 345"/>
              <a:gd name="T51" fmla="*/ 45 h 271"/>
              <a:gd name="T52" fmla="*/ 174 w 345"/>
              <a:gd name="T53" fmla="*/ 41 h 271"/>
              <a:gd name="T54" fmla="*/ 195 w 345"/>
              <a:gd name="T55" fmla="*/ 43 h 271"/>
              <a:gd name="T56" fmla="*/ 225 w 345"/>
              <a:gd name="T57" fmla="*/ 57 h 271"/>
              <a:gd name="T58" fmla="*/ 236 w 345"/>
              <a:gd name="T59" fmla="*/ 86 h 271"/>
              <a:gd name="T60" fmla="*/ 228 w 345"/>
              <a:gd name="T61" fmla="*/ 101 h 271"/>
              <a:gd name="T62" fmla="*/ 211 w 345"/>
              <a:gd name="T63" fmla="*/ 107 h 271"/>
              <a:gd name="T64" fmla="*/ 225 w 345"/>
              <a:gd name="T65" fmla="*/ 120 h 271"/>
              <a:gd name="T66" fmla="*/ 228 w 345"/>
              <a:gd name="T67" fmla="*/ 13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5" h="271">
                <a:moveTo>
                  <a:pt x="154" y="209"/>
                </a:moveTo>
                <a:lnTo>
                  <a:pt x="0" y="268"/>
                </a:lnTo>
                <a:lnTo>
                  <a:pt x="133" y="1"/>
                </a:lnTo>
                <a:lnTo>
                  <a:pt x="345" y="0"/>
                </a:lnTo>
                <a:lnTo>
                  <a:pt x="212" y="271"/>
                </a:lnTo>
                <a:lnTo>
                  <a:pt x="154" y="209"/>
                </a:lnTo>
                <a:moveTo>
                  <a:pt x="228" y="139"/>
                </a:moveTo>
                <a:cubicBezTo>
                  <a:pt x="226" y="152"/>
                  <a:pt x="218" y="160"/>
                  <a:pt x="206" y="165"/>
                </a:cubicBezTo>
                <a:cubicBezTo>
                  <a:pt x="196" y="168"/>
                  <a:pt x="184" y="169"/>
                  <a:pt x="171" y="166"/>
                </a:cubicBezTo>
                <a:cubicBezTo>
                  <a:pt x="162" y="164"/>
                  <a:pt x="154" y="162"/>
                  <a:pt x="147" y="158"/>
                </a:cubicBezTo>
                <a:cubicBezTo>
                  <a:pt x="140" y="155"/>
                  <a:pt x="134" y="150"/>
                  <a:pt x="127" y="144"/>
                </a:cubicBezTo>
                <a:lnTo>
                  <a:pt x="149" y="128"/>
                </a:lnTo>
                <a:cubicBezTo>
                  <a:pt x="153" y="132"/>
                  <a:pt x="156" y="135"/>
                  <a:pt x="159" y="137"/>
                </a:cubicBezTo>
                <a:cubicBezTo>
                  <a:pt x="162" y="140"/>
                  <a:pt x="166" y="141"/>
                  <a:pt x="170" y="142"/>
                </a:cubicBezTo>
                <a:cubicBezTo>
                  <a:pt x="175" y="143"/>
                  <a:pt x="180" y="143"/>
                  <a:pt x="184" y="141"/>
                </a:cubicBezTo>
                <a:cubicBezTo>
                  <a:pt x="189" y="139"/>
                  <a:pt x="192" y="135"/>
                  <a:pt x="193" y="130"/>
                </a:cubicBezTo>
                <a:cubicBezTo>
                  <a:pt x="194" y="124"/>
                  <a:pt x="192" y="119"/>
                  <a:pt x="186" y="115"/>
                </a:cubicBezTo>
                <a:cubicBezTo>
                  <a:pt x="182" y="113"/>
                  <a:pt x="177" y="111"/>
                  <a:pt x="170" y="109"/>
                </a:cubicBezTo>
                <a:lnTo>
                  <a:pt x="174" y="91"/>
                </a:lnTo>
                <a:cubicBezTo>
                  <a:pt x="181" y="92"/>
                  <a:pt x="186" y="92"/>
                  <a:pt x="190" y="92"/>
                </a:cubicBezTo>
                <a:cubicBezTo>
                  <a:pt x="197" y="91"/>
                  <a:pt x="201" y="87"/>
                  <a:pt x="202" y="82"/>
                </a:cubicBezTo>
                <a:cubicBezTo>
                  <a:pt x="203" y="77"/>
                  <a:pt x="202" y="73"/>
                  <a:pt x="199" y="70"/>
                </a:cubicBezTo>
                <a:cubicBezTo>
                  <a:pt x="196" y="67"/>
                  <a:pt x="192" y="65"/>
                  <a:pt x="187" y="64"/>
                </a:cubicBezTo>
                <a:cubicBezTo>
                  <a:pt x="184" y="63"/>
                  <a:pt x="180" y="63"/>
                  <a:pt x="176" y="64"/>
                </a:cubicBezTo>
                <a:cubicBezTo>
                  <a:pt x="173" y="64"/>
                  <a:pt x="169" y="65"/>
                  <a:pt x="165" y="66"/>
                </a:cubicBezTo>
                <a:lnTo>
                  <a:pt x="153" y="45"/>
                </a:lnTo>
                <a:cubicBezTo>
                  <a:pt x="160" y="43"/>
                  <a:pt x="167" y="42"/>
                  <a:pt x="174" y="41"/>
                </a:cubicBezTo>
                <a:cubicBezTo>
                  <a:pt x="181" y="41"/>
                  <a:pt x="188" y="42"/>
                  <a:pt x="195" y="43"/>
                </a:cubicBezTo>
                <a:cubicBezTo>
                  <a:pt x="208" y="46"/>
                  <a:pt x="217" y="50"/>
                  <a:pt x="225" y="57"/>
                </a:cubicBezTo>
                <a:cubicBezTo>
                  <a:pt x="235" y="65"/>
                  <a:pt x="239" y="75"/>
                  <a:pt x="236" y="86"/>
                </a:cubicBezTo>
                <a:cubicBezTo>
                  <a:pt x="235" y="93"/>
                  <a:pt x="232" y="97"/>
                  <a:pt x="228" y="101"/>
                </a:cubicBezTo>
                <a:cubicBezTo>
                  <a:pt x="223" y="104"/>
                  <a:pt x="218" y="106"/>
                  <a:pt x="211" y="107"/>
                </a:cubicBezTo>
                <a:cubicBezTo>
                  <a:pt x="217" y="111"/>
                  <a:pt x="222" y="115"/>
                  <a:pt x="225" y="120"/>
                </a:cubicBezTo>
                <a:cubicBezTo>
                  <a:pt x="229" y="126"/>
                  <a:pt x="230" y="132"/>
                  <a:pt x="228" y="139"/>
                </a:cubicBez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00" name="Freeform 31"/>
          <p:cNvSpPr>
            <a:spLocks noEditPoints="1"/>
          </p:cNvSpPr>
          <p:nvPr/>
        </p:nvSpPr>
        <p:spPr bwMode="auto">
          <a:xfrm>
            <a:off x="4449546" y="4872556"/>
            <a:ext cx="1563013" cy="1223984"/>
          </a:xfrm>
          <a:custGeom>
            <a:avLst/>
            <a:gdLst>
              <a:gd name="T0" fmla="*/ 154 w 345"/>
              <a:gd name="T1" fmla="*/ 208 h 270"/>
              <a:gd name="T2" fmla="*/ 0 w 345"/>
              <a:gd name="T3" fmla="*/ 267 h 270"/>
              <a:gd name="T4" fmla="*/ 133 w 345"/>
              <a:gd name="T5" fmla="*/ 0 h 270"/>
              <a:gd name="T6" fmla="*/ 345 w 345"/>
              <a:gd name="T7" fmla="*/ 0 h 270"/>
              <a:gd name="T8" fmla="*/ 212 w 345"/>
              <a:gd name="T9" fmla="*/ 270 h 270"/>
              <a:gd name="T10" fmla="*/ 154 w 345"/>
              <a:gd name="T11" fmla="*/ 208 h 270"/>
              <a:gd name="T12" fmla="*/ 208 w 345"/>
              <a:gd name="T13" fmla="*/ 171 h 270"/>
              <a:gd name="T14" fmla="*/ 174 w 345"/>
              <a:gd name="T15" fmla="*/ 164 h 270"/>
              <a:gd name="T16" fmla="*/ 178 w 345"/>
              <a:gd name="T17" fmla="*/ 147 h 270"/>
              <a:gd name="T18" fmla="*/ 128 w 345"/>
              <a:gd name="T19" fmla="*/ 137 h 270"/>
              <a:gd name="T20" fmla="*/ 133 w 345"/>
              <a:gd name="T21" fmla="*/ 113 h 270"/>
              <a:gd name="T22" fmla="*/ 154 w 345"/>
              <a:gd name="T23" fmla="*/ 90 h 270"/>
              <a:gd name="T24" fmla="*/ 176 w 345"/>
              <a:gd name="T25" fmla="*/ 67 h 270"/>
              <a:gd name="T26" fmla="*/ 197 w 345"/>
              <a:gd name="T27" fmla="*/ 45 h 270"/>
              <a:gd name="T28" fmla="*/ 232 w 345"/>
              <a:gd name="T29" fmla="*/ 52 h 270"/>
              <a:gd name="T30" fmla="*/ 216 w 345"/>
              <a:gd name="T31" fmla="*/ 131 h 270"/>
              <a:gd name="T32" fmla="*/ 232 w 345"/>
              <a:gd name="T33" fmla="*/ 134 h 270"/>
              <a:gd name="T34" fmla="*/ 227 w 345"/>
              <a:gd name="T35" fmla="*/ 157 h 270"/>
              <a:gd name="T36" fmla="*/ 213 w 345"/>
              <a:gd name="T37" fmla="*/ 154 h 270"/>
              <a:gd name="T38" fmla="*/ 211 w 345"/>
              <a:gd name="T39" fmla="*/ 159 h 270"/>
              <a:gd name="T40" fmla="*/ 210 w 345"/>
              <a:gd name="T41" fmla="*/ 164 h 270"/>
              <a:gd name="T42" fmla="*/ 209 w 345"/>
              <a:gd name="T43" fmla="*/ 168 h 270"/>
              <a:gd name="T44" fmla="*/ 208 w 345"/>
              <a:gd name="T45" fmla="*/ 171 h 270"/>
              <a:gd name="T46" fmla="*/ 162 w 345"/>
              <a:gd name="T47" fmla="*/ 120 h 270"/>
              <a:gd name="T48" fmla="*/ 183 w 345"/>
              <a:gd name="T49" fmla="*/ 124 h 270"/>
              <a:gd name="T50" fmla="*/ 190 w 345"/>
              <a:gd name="T51" fmla="*/ 89 h 270"/>
              <a:gd name="T52" fmla="*/ 162 w 345"/>
              <a:gd name="T53" fmla="*/ 12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5" h="270">
                <a:moveTo>
                  <a:pt x="154" y="208"/>
                </a:moveTo>
                <a:lnTo>
                  <a:pt x="0" y="267"/>
                </a:lnTo>
                <a:lnTo>
                  <a:pt x="133" y="0"/>
                </a:lnTo>
                <a:lnTo>
                  <a:pt x="345" y="0"/>
                </a:lnTo>
                <a:lnTo>
                  <a:pt x="212" y="270"/>
                </a:lnTo>
                <a:lnTo>
                  <a:pt x="154" y="208"/>
                </a:lnTo>
                <a:moveTo>
                  <a:pt x="208" y="171"/>
                </a:moveTo>
                <a:lnTo>
                  <a:pt x="174" y="164"/>
                </a:lnTo>
                <a:lnTo>
                  <a:pt x="178" y="147"/>
                </a:lnTo>
                <a:lnTo>
                  <a:pt x="128" y="137"/>
                </a:lnTo>
                <a:lnTo>
                  <a:pt x="133" y="113"/>
                </a:lnTo>
                <a:cubicBezTo>
                  <a:pt x="138" y="107"/>
                  <a:pt x="145" y="99"/>
                  <a:pt x="154" y="90"/>
                </a:cubicBezTo>
                <a:cubicBezTo>
                  <a:pt x="156" y="87"/>
                  <a:pt x="164" y="80"/>
                  <a:pt x="176" y="67"/>
                </a:cubicBezTo>
                <a:cubicBezTo>
                  <a:pt x="183" y="60"/>
                  <a:pt x="190" y="52"/>
                  <a:pt x="197" y="45"/>
                </a:cubicBezTo>
                <a:lnTo>
                  <a:pt x="232" y="52"/>
                </a:lnTo>
                <a:lnTo>
                  <a:pt x="216" y="131"/>
                </a:lnTo>
                <a:lnTo>
                  <a:pt x="232" y="134"/>
                </a:lnTo>
                <a:lnTo>
                  <a:pt x="227" y="157"/>
                </a:lnTo>
                <a:lnTo>
                  <a:pt x="213" y="154"/>
                </a:lnTo>
                <a:cubicBezTo>
                  <a:pt x="212" y="155"/>
                  <a:pt x="211" y="157"/>
                  <a:pt x="211" y="159"/>
                </a:cubicBezTo>
                <a:cubicBezTo>
                  <a:pt x="210" y="161"/>
                  <a:pt x="210" y="163"/>
                  <a:pt x="210" y="164"/>
                </a:cubicBezTo>
                <a:cubicBezTo>
                  <a:pt x="209" y="165"/>
                  <a:pt x="209" y="167"/>
                  <a:pt x="209" y="168"/>
                </a:cubicBezTo>
                <a:cubicBezTo>
                  <a:pt x="209" y="169"/>
                  <a:pt x="208" y="170"/>
                  <a:pt x="208" y="171"/>
                </a:cubicBezTo>
                <a:moveTo>
                  <a:pt x="162" y="120"/>
                </a:moveTo>
                <a:lnTo>
                  <a:pt x="183" y="124"/>
                </a:lnTo>
                <a:lnTo>
                  <a:pt x="190" y="89"/>
                </a:lnTo>
                <a:lnTo>
                  <a:pt x="162" y="120"/>
                </a:lnTo>
              </a:path>
            </a:pathLst>
          </a:custGeom>
          <a:gradFill>
            <a:gsLst>
              <a:gs pos="77000">
                <a:srgbClr val="C00000"/>
              </a:gs>
              <a:gs pos="9000">
                <a:srgbClr val="C00000"/>
              </a:gs>
              <a:gs pos="0">
                <a:srgbClr val="FF0000"/>
              </a:gs>
            </a:gsLst>
            <a:lin ang="5400000" scaled="1"/>
          </a:gra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93815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429014" y="2051250"/>
            <a:ext cx="3073400" cy="3839633"/>
            <a:chOff x="0" y="0"/>
            <a:chExt cx="1452" cy="1814"/>
          </a:xfrm>
        </p:grpSpPr>
        <p:sp>
          <p:nvSpPr>
            <p:cNvPr id="4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29014" y="897666"/>
            <a:ext cx="3073400" cy="1248833"/>
            <a:chOff x="1114623" y="987574"/>
            <a:chExt cx="2305050" cy="936625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C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6133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400"/>
              </a:p>
            </p:txBody>
          </p:sp>
        </p:grpSp>
        <p:sp>
          <p:nvSpPr>
            <p:cNvPr id="8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2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1429014" y="2434366"/>
            <a:ext cx="3073400" cy="1631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6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6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6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4790711" y="2051250"/>
            <a:ext cx="3073400" cy="3839633"/>
            <a:chOff x="0" y="0"/>
            <a:chExt cx="1452" cy="1814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790711" y="897666"/>
            <a:ext cx="3073400" cy="1248833"/>
            <a:chOff x="1114623" y="987574"/>
            <a:chExt cx="2305050" cy="936625"/>
          </a:xfrm>
        </p:grpSpPr>
        <p:grpSp>
          <p:nvGrpSpPr>
            <p:cNvPr id="16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18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FF6E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6133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400"/>
              </a:p>
            </p:txBody>
          </p:sp>
        </p:grpSp>
        <p:sp>
          <p:nvSpPr>
            <p:cNvPr id="17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2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4790711" y="2434366"/>
            <a:ext cx="3073400" cy="1631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6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6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600" dirty="0">
                <a:solidFill>
                  <a:srgbClr val="333333"/>
                </a:solidFill>
              </a:rPr>
              <a:t>单击此处添加段落文字内容</a:t>
            </a:r>
          </a:p>
        </p:txBody>
      </p: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8151085" y="2051250"/>
            <a:ext cx="3073400" cy="3839633"/>
            <a:chOff x="0" y="0"/>
            <a:chExt cx="1452" cy="1814"/>
          </a:xfrm>
        </p:grpSpPr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 rot="10800000">
              <a:off x="0" y="181"/>
              <a:ext cx="1452" cy="1633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31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 rot="10800000">
              <a:off x="0" y="0"/>
              <a:ext cx="1452" cy="181"/>
            </a:xfrm>
            <a:custGeom>
              <a:avLst/>
              <a:gdLst>
                <a:gd name="G0" fmla="+- 1072 0 0"/>
                <a:gd name="G1" fmla="+- 21600 0 1072"/>
                <a:gd name="G2" fmla="*/ 1072 1 2"/>
                <a:gd name="G3" fmla="+- 21600 0 G2"/>
                <a:gd name="G4" fmla="+/ 1072 21600 2"/>
                <a:gd name="G5" fmla="+/ G1 0 2"/>
                <a:gd name="G6" fmla="*/ 21600 21600 1072"/>
                <a:gd name="G7" fmla="*/ G6 1 2"/>
                <a:gd name="G8" fmla="+- 21600 0 G7"/>
                <a:gd name="G9" fmla="*/ 21600 1 2"/>
                <a:gd name="G10" fmla="+- 1072 0 G9"/>
                <a:gd name="G11" fmla="?: G10 G8 0"/>
                <a:gd name="G12" fmla="?: G10 G7 21600"/>
                <a:gd name="T0" fmla="*/ 21064 w 21600"/>
                <a:gd name="T1" fmla="*/ 10800 h 21600"/>
                <a:gd name="T2" fmla="*/ 10800 w 21600"/>
                <a:gd name="T3" fmla="*/ 21600 h 21600"/>
                <a:gd name="T4" fmla="*/ 536 w 21600"/>
                <a:gd name="T5" fmla="*/ 10800 h 21600"/>
                <a:gd name="T6" fmla="*/ 10800 w 21600"/>
                <a:gd name="T7" fmla="*/ 0 h 21600"/>
                <a:gd name="T8" fmla="*/ 2336 w 21600"/>
                <a:gd name="T9" fmla="*/ 2336 h 21600"/>
                <a:gd name="T10" fmla="*/ 19264 w 21600"/>
                <a:gd name="T11" fmla="*/ 1926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72" y="21600"/>
                  </a:lnTo>
                  <a:lnTo>
                    <a:pt x="2052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151085" y="897666"/>
            <a:ext cx="3073400" cy="1248833"/>
            <a:chOff x="1114623" y="987574"/>
            <a:chExt cx="2305050" cy="936625"/>
          </a:xfrm>
        </p:grpSpPr>
        <p:grpSp>
          <p:nvGrpSpPr>
            <p:cNvPr id="25" name="Group 3"/>
            <p:cNvGrpSpPr>
              <a:grpSpLocks/>
            </p:cNvGrpSpPr>
            <p:nvPr/>
          </p:nvGrpSpPr>
          <p:grpSpPr bwMode="auto">
            <a:xfrm>
              <a:off x="1114623" y="987574"/>
              <a:ext cx="2305050" cy="936625"/>
              <a:chOff x="0" y="0"/>
              <a:chExt cx="1452" cy="590"/>
            </a:xfrm>
          </p:grpSpPr>
          <p:sp>
            <p:nvSpPr>
              <p:cNvPr id="27" name="AutoShape 4"/>
              <p:cNvSpPr>
                <a:spLocks noChangeArrowheads="1"/>
              </p:cNvSpPr>
              <p:nvPr/>
            </p:nvSpPr>
            <p:spPr bwMode="auto">
              <a:xfrm>
                <a:off x="0" y="91"/>
                <a:ext cx="1452" cy="499"/>
              </a:xfrm>
              <a:prstGeom prst="downArrowCallout">
                <a:avLst>
                  <a:gd name="adj1" fmla="val 72692"/>
                  <a:gd name="adj2" fmla="val 36346"/>
                  <a:gd name="adj3" fmla="val 14028"/>
                  <a:gd name="adj4" fmla="val 85940"/>
                </a:avLst>
              </a:prstGeom>
              <a:solidFill>
                <a:srgbClr val="C8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zh-CN" sz="6133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AutoShape 5"/>
              <p:cNvSpPr>
                <a:spLocks noChangeArrowheads="1"/>
              </p:cNvSpPr>
              <p:nvPr/>
            </p:nvSpPr>
            <p:spPr bwMode="auto">
              <a:xfrm rot="10800000">
                <a:off x="4" y="0"/>
                <a:ext cx="1448" cy="91"/>
              </a:xfrm>
              <a:custGeom>
                <a:avLst/>
                <a:gdLst>
                  <a:gd name="G0" fmla="+- 721 0 0"/>
                  <a:gd name="G1" fmla="+- 21600 0 721"/>
                  <a:gd name="G2" fmla="*/ 721 1 2"/>
                  <a:gd name="G3" fmla="+- 21600 0 G2"/>
                  <a:gd name="G4" fmla="+/ 721 21600 2"/>
                  <a:gd name="G5" fmla="+/ G1 0 2"/>
                  <a:gd name="G6" fmla="*/ 21600 21600 721"/>
                  <a:gd name="G7" fmla="*/ G6 1 2"/>
                  <a:gd name="G8" fmla="+- 21600 0 G7"/>
                  <a:gd name="G9" fmla="*/ 21600 1 2"/>
                  <a:gd name="G10" fmla="+- 721 0 G9"/>
                  <a:gd name="G11" fmla="?: G10 G8 0"/>
                  <a:gd name="G12" fmla="?: G10 G7 21600"/>
                  <a:gd name="T0" fmla="*/ 21239 w 21600"/>
                  <a:gd name="T1" fmla="*/ 10800 h 21600"/>
                  <a:gd name="T2" fmla="*/ 10800 w 21600"/>
                  <a:gd name="T3" fmla="*/ 21600 h 21600"/>
                  <a:gd name="T4" fmla="*/ 361 w 21600"/>
                  <a:gd name="T5" fmla="*/ 10800 h 21600"/>
                  <a:gd name="T6" fmla="*/ 10800 w 21600"/>
                  <a:gd name="T7" fmla="*/ 0 h 21600"/>
                  <a:gd name="T8" fmla="*/ 2161 w 21600"/>
                  <a:gd name="T9" fmla="*/ 2161 h 21600"/>
                  <a:gd name="T10" fmla="*/ 19439 w 21600"/>
                  <a:gd name="T11" fmla="*/ 1943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1" y="21600"/>
                    </a:lnTo>
                    <a:lnTo>
                      <a:pt x="2087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 sz="2400"/>
              </a:p>
            </p:txBody>
          </p:sp>
        </p:grpSp>
        <p:sp>
          <p:nvSpPr>
            <p:cNvPr id="26" name="WordArt 15"/>
            <p:cNvSpPr>
              <a:spLocks noChangeArrowheads="1" noChangeShapeType="1"/>
            </p:cNvSpPr>
            <p:nvPr/>
          </p:nvSpPr>
          <p:spPr bwMode="auto">
            <a:xfrm>
              <a:off x="1284485" y="1355874"/>
              <a:ext cx="1943100" cy="23812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320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8151085" y="2434366"/>
            <a:ext cx="3073400" cy="1631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6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60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/>
            <a:r>
              <a:rPr lang="zh-CN" altLang="en-US" sz="1600" dirty="0">
                <a:solidFill>
                  <a:srgbClr val="333333"/>
                </a:solidFill>
              </a:rPr>
              <a:t>单击此处添加段落文字内容</a:t>
            </a:r>
          </a:p>
        </p:txBody>
      </p:sp>
    </p:spTree>
    <p:extLst>
      <p:ext uri="{BB962C8B-B14F-4D97-AF65-F5344CB8AC3E}">
        <p14:creationId xmlns:p14="http://schemas.microsoft.com/office/powerpoint/2010/main" val="63628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325516" y="0"/>
            <a:ext cx="1616164" cy="5892800"/>
            <a:chOff x="1325516" y="0"/>
            <a:chExt cx="1616164" cy="5892800"/>
          </a:xfrm>
        </p:grpSpPr>
        <p:sp>
          <p:nvSpPr>
            <p:cNvPr id="2" name="矩形 1"/>
            <p:cNvSpPr/>
            <p:nvPr/>
          </p:nvSpPr>
          <p:spPr>
            <a:xfrm>
              <a:off x="1325516" y="0"/>
              <a:ext cx="1616164" cy="5892800"/>
            </a:xfrm>
            <a:prstGeom prst="rect">
              <a:avLst/>
            </a:prstGeom>
            <a:gradFill>
              <a:gsLst>
                <a:gs pos="0">
                  <a:srgbClr val="FFFF00"/>
                </a:gs>
                <a:gs pos="78000">
                  <a:srgbClr val="FFFF00">
                    <a:alpha val="0"/>
                  </a:srgbClr>
                </a:gs>
                <a:gs pos="100000">
                  <a:srgbClr val="FFFF00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533434" y="304801"/>
              <a:ext cx="1200329" cy="203677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6600" b="1" dirty="0" smtClean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  <a:endParaRPr lang="zh-CN" altLang="en-US" sz="6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541487" y="2031999"/>
            <a:ext cx="8650514" cy="2380343"/>
          </a:xfrm>
          <a:custGeom>
            <a:avLst/>
            <a:gdLst>
              <a:gd name="connsiteX0" fmla="*/ 0 w 8505371"/>
              <a:gd name="connsiteY0" fmla="*/ 0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0 w 8505371"/>
              <a:gd name="connsiteY4" fmla="*/ 0 h 2452914"/>
              <a:gd name="connsiteX0" fmla="*/ 1291771 w 8505371"/>
              <a:gd name="connsiteY0" fmla="*/ 29029 h 2452914"/>
              <a:gd name="connsiteX1" fmla="*/ 8505371 w 8505371"/>
              <a:gd name="connsiteY1" fmla="*/ 0 h 2452914"/>
              <a:gd name="connsiteX2" fmla="*/ 8505371 w 8505371"/>
              <a:gd name="connsiteY2" fmla="*/ 2452914 h 2452914"/>
              <a:gd name="connsiteX3" fmla="*/ 0 w 8505371"/>
              <a:gd name="connsiteY3" fmla="*/ 2452914 h 2452914"/>
              <a:gd name="connsiteX4" fmla="*/ 1291771 w 8505371"/>
              <a:gd name="connsiteY4" fmla="*/ 29029 h 2452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371" h="2452914">
                <a:moveTo>
                  <a:pt x="1291771" y="29029"/>
                </a:moveTo>
                <a:lnTo>
                  <a:pt x="8505371" y="0"/>
                </a:lnTo>
                <a:lnTo>
                  <a:pt x="8505371" y="2452914"/>
                </a:lnTo>
                <a:lnTo>
                  <a:pt x="0" y="2452914"/>
                </a:lnTo>
                <a:lnTo>
                  <a:pt x="1291771" y="29029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部分</a:t>
            </a:r>
            <a:endParaRPr lang="en-US" altLang="zh-CN" sz="4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单击添加文字标题内容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45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3899</Words>
  <Application>Microsoft Office PowerPoint</Application>
  <PresentationFormat>自定义</PresentationFormat>
  <Paragraphs>278</Paragraphs>
  <Slides>29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两学一做</dc:title>
  <dc:creator>第一PPT</dc:creator>
  <cp:keywords>www.1ppt.com</cp:keywords>
  <cp:lastModifiedBy>Windows User</cp:lastModifiedBy>
  <cp:revision>7</cp:revision>
  <dcterms:created xsi:type="dcterms:W3CDTF">2016-12-15T08:34:31Z</dcterms:created>
  <dcterms:modified xsi:type="dcterms:W3CDTF">2018-11-13T12:40:02Z</dcterms:modified>
</cp:coreProperties>
</file>